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36"/>
  </p:notesMasterIdLst>
  <p:sldIdLst>
    <p:sldId id="256" r:id="rId2"/>
    <p:sldId id="259" r:id="rId3"/>
    <p:sldId id="315" r:id="rId4"/>
    <p:sldId id="297" r:id="rId5"/>
    <p:sldId id="261" r:id="rId6"/>
    <p:sldId id="293" r:id="rId7"/>
    <p:sldId id="296" r:id="rId8"/>
    <p:sldId id="298" r:id="rId9"/>
    <p:sldId id="301" r:id="rId10"/>
    <p:sldId id="303" r:id="rId11"/>
    <p:sldId id="305" r:id="rId12"/>
    <p:sldId id="312" r:id="rId13"/>
    <p:sldId id="306" r:id="rId14"/>
    <p:sldId id="309" r:id="rId15"/>
    <p:sldId id="310" r:id="rId16"/>
    <p:sldId id="308" r:id="rId17"/>
    <p:sldId id="307" r:id="rId18"/>
    <p:sldId id="311" r:id="rId19"/>
    <p:sldId id="316" r:id="rId20"/>
    <p:sldId id="270" r:id="rId21"/>
    <p:sldId id="262" r:id="rId22"/>
    <p:sldId id="263" r:id="rId23"/>
    <p:sldId id="300" r:id="rId24"/>
    <p:sldId id="265" r:id="rId25"/>
    <p:sldId id="266" r:id="rId26"/>
    <p:sldId id="267" r:id="rId27"/>
    <p:sldId id="268" r:id="rId28"/>
    <p:sldId id="272" r:id="rId29"/>
    <p:sldId id="282" r:id="rId30"/>
    <p:sldId id="283" r:id="rId31"/>
    <p:sldId id="287" r:id="rId32"/>
    <p:sldId id="288" r:id="rId33"/>
    <p:sldId id="291" r:id="rId34"/>
    <p:sldId id="292" r:id="rId35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37"/>
      <p:bold r:id="rId38"/>
      <p:italic r:id="rId39"/>
      <p:boldItalic r:id="rId40"/>
    </p:embeddedFont>
    <p:embeddedFont>
      <p:font typeface="Catamaran" pitchFamily="2" charset="77"/>
      <p:regular r:id="rId41"/>
      <p:bold r:id="rId42"/>
    </p:embeddedFont>
    <p:embeddedFont>
      <p:font typeface="Catamaran Thin" pitchFamily="2" charset="77"/>
      <p:regular r:id="rId43"/>
      <p:bold r:id="rId4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962DD"/>
    <a:srgbClr val="42BB8F"/>
    <a:srgbClr val="52EBB3"/>
    <a:srgbClr val="6C58C6"/>
    <a:srgbClr val="7967FA"/>
    <a:srgbClr val="7865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3EC2C83-4F27-46E9-AB52-EA9CB43B9D6F}">
  <a:tblStyle styleId="{93EC2C83-4F27-46E9-AB52-EA9CB43B9D6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477553AC-1573-4A18-AE2D-678138A4FA22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815"/>
    <p:restoredTop sz="78364"/>
  </p:normalViewPr>
  <p:slideViewPr>
    <p:cSldViewPr snapToGrid="0" snapToObjects="1">
      <p:cViewPr varScale="1">
        <p:scale>
          <a:sx n="104" d="100"/>
          <a:sy n="104" d="100"/>
        </p:scale>
        <p:origin x="176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6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7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27000" indent="0">
              <a:buNone/>
            </a:pPr>
            <a:r>
              <a:rPr lang="en-DE" dirty="0"/>
              <a:t>Flow chart of thought process: </a:t>
            </a:r>
          </a:p>
          <a:p>
            <a:pPr marL="127000" indent="0">
              <a:buNone/>
            </a:pPr>
            <a:r>
              <a:rPr lang="en-DE" dirty="0"/>
              <a:t>Why do we need the global maxima?</a:t>
            </a:r>
          </a:p>
          <a:p>
            <a:pPr marL="127000" indent="0">
              <a:buNone/>
            </a:pPr>
            <a:r>
              <a:rPr lang="en-DE" dirty="0"/>
              <a:t>-&gt; to see how the peaks shift </a:t>
            </a:r>
          </a:p>
          <a:p>
            <a:pPr marL="127000" indent="0">
              <a:buNone/>
            </a:pPr>
            <a:r>
              <a:rPr lang="en-DE" dirty="0"/>
              <a:t>How can we apply this to our curves?</a:t>
            </a:r>
          </a:p>
          <a:p>
            <a:pPr marL="127000" indent="0">
              <a:buNone/>
            </a:pPr>
            <a:r>
              <a:rPr lang="en-DE" dirty="0"/>
              <a:t>-&gt; need function that goes over every value and makes sure it is greater than its direct neighbors </a:t>
            </a:r>
          </a:p>
          <a:p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41123984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49275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b2f7c811ed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b2f7c811ed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b2f7c811ed_0_4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0" name="Google Shape;590;gb2f7c811ed_0_4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b2f7c811ed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2" name="Google Shape;702;gb2f7c811ed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gb2f7c811ed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3" name="Google Shape;733;gb2f7c811ed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g35694cd56_0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3" name="Google Shape;853;g35694cd56_0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Google Shape;1142;g77ac4a4f4f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3" name="Google Shape;1143;g77ac4a4f4f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b2f7c811ed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2" name="Google Shape;702;gb2f7c811ed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62977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65486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647682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35521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96038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4339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chemeClr val="accen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-981075" y="-78100"/>
            <a:ext cx="11516344" cy="5221552"/>
            <a:chOff x="-981075" y="-78100"/>
            <a:chExt cx="11516344" cy="5221552"/>
          </a:xfrm>
        </p:grpSpPr>
        <p:sp>
          <p:nvSpPr>
            <p:cNvPr id="11" name="Google Shape;11;p2"/>
            <p:cNvSpPr/>
            <p:nvPr/>
          </p:nvSpPr>
          <p:spPr>
            <a:xfrm rot="10800000">
              <a:off x="4304464" y="-3"/>
              <a:ext cx="2002536" cy="734878"/>
            </a:xfrm>
            <a:custGeom>
              <a:avLst/>
              <a:gdLst/>
              <a:ahLst/>
              <a:cxnLst/>
              <a:rect l="l" t="t" r="r" b="b"/>
              <a:pathLst>
                <a:path w="21600" h="21175" extrusionOk="0">
                  <a:moveTo>
                    <a:pt x="21600" y="21175"/>
                  </a:moveTo>
                  <a:lnTo>
                    <a:pt x="21600" y="20652"/>
                  </a:lnTo>
                  <a:cubicBezTo>
                    <a:pt x="21600" y="17251"/>
                    <a:pt x="20920" y="14109"/>
                    <a:pt x="19815" y="12409"/>
                  </a:cubicBezTo>
                  <a:lnTo>
                    <a:pt x="12585" y="1274"/>
                  </a:lnTo>
                  <a:cubicBezTo>
                    <a:pt x="11480" y="-425"/>
                    <a:pt x="10120" y="-425"/>
                    <a:pt x="9015" y="1274"/>
                  </a:cubicBezTo>
                  <a:lnTo>
                    <a:pt x="1785" y="12409"/>
                  </a:lnTo>
                  <a:cubicBezTo>
                    <a:pt x="680" y="14108"/>
                    <a:pt x="0" y="17251"/>
                    <a:pt x="0" y="20652"/>
                  </a:cubicBezTo>
                  <a:lnTo>
                    <a:pt x="0" y="21175"/>
                  </a:lnTo>
                  <a:close/>
                </a:path>
              </a:pathLst>
            </a:custGeom>
            <a:solidFill>
              <a:srgbClr val="4F008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2" name="Google Shape;12;p2"/>
            <p:cNvSpPr/>
            <p:nvPr/>
          </p:nvSpPr>
          <p:spPr>
            <a:xfrm rot="10800000">
              <a:off x="6419277" y="-3"/>
              <a:ext cx="2002536" cy="734878"/>
            </a:xfrm>
            <a:custGeom>
              <a:avLst/>
              <a:gdLst/>
              <a:ahLst/>
              <a:cxnLst/>
              <a:rect l="l" t="t" r="r" b="b"/>
              <a:pathLst>
                <a:path w="21600" h="21175" extrusionOk="0">
                  <a:moveTo>
                    <a:pt x="21600" y="21175"/>
                  </a:moveTo>
                  <a:lnTo>
                    <a:pt x="21600" y="20652"/>
                  </a:lnTo>
                  <a:cubicBezTo>
                    <a:pt x="21600" y="17251"/>
                    <a:pt x="20920" y="14109"/>
                    <a:pt x="19815" y="12409"/>
                  </a:cubicBezTo>
                  <a:lnTo>
                    <a:pt x="12585" y="1274"/>
                  </a:lnTo>
                  <a:cubicBezTo>
                    <a:pt x="11480" y="-425"/>
                    <a:pt x="10120" y="-425"/>
                    <a:pt x="9015" y="1274"/>
                  </a:cubicBezTo>
                  <a:lnTo>
                    <a:pt x="1785" y="12409"/>
                  </a:lnTo>
                  <a:cubicBezTo>
                    <a:pt x="680" y="14108"/>
                    <a:pt x="0" y="17251"/>
                    <a:pt x="0" y="20652"/>
                  </a:cubicBezTo>
                  <a:lnTo>
                    <a:pt x="0" y="21175"/>
                  </a:ln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3" name="Google Shape;13;p2"/>
            <p:cNvSpPr/>
            <p:nvPr/>
          </p:nvSpPr>
          <p:spPr>
            <a:xfrm rot="10800000">
              <a:off x="2189989" y="-3"/>
              <a:ext cx="2002536" cy="734878"/>
            </a:xfrm>
            <a:custGeom>
              <a:avLst/>
              <a:gdLst/>
              <a:ahLst/>
              <a:cxnLst/>
              <a:rect l="l" t="t" r="r" b="b"/>
              <a:pathLst>
                <a:path w="21600" h="21175" extrusionOk="0">
                  <a:moveTo>
                    <a:pt x="21600" y="21175"/>
                  </a:moveTo>
                  <a:lnTo>
                    <a:pt x="21600" y="20652"/>
                  </a:lnTo>
                  <a:cubicBezTo>
                    <a:pt x="21600" y="17251"/>
                    <a:pt x="20920" y="14109"/>
                    <a:pt x="19815" y="12409"/>
                  </a:cubicBezTo>
                  <a:lnTo>
                    <a:pt x="12585" y="1274"/>
                  </a:lnTo>
                  <a:cubicBezTo>
                    <a:pt x="11480" y="-425"/>
                    <a:pt x="10120" y="-425"/>
                    <a:pt x="9015" y="1274"/>
                  </a:cubicBezTo>
                  <a:lnTo>
                    <a:pt x="1785" y="12409"/>
                  </a:lnTo>
                  <a:cubicBezTo>
                    <a:pt x="680" y="14108"/>
                    <a:pt x="0" y="17251"/>
                    <a:pt x="0" y="20652"/>
                  </a:cubicBezTo>
                  <a:lnTo>
                    <a:pt x="0" y="21175"/>
                  </a:ln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1133400" y="4039228"/>
              <a:ext cx="2001186" cy="1104224"/>
            </a:xfrm>
            <a:custGeom>
              <a:avLst/>
              <a:gdLst/>
              <a:ahLst/>
              <a:cxnLst/>
              <a:rect l="l" t="t" r="r" b="b"/>
              <a:pathLst>
                <a:path w="21600" h="21315" extrusionOk="0">
                  <a:moveTo>
                    <a:pt x="21600" y="21315"/>
                  </a:moveTo>
                  <a:lnTo>
                    <a:pt x="21600" y="13849"/>
                  </a:lnTo>
                  <a:cubicBezTo>
                    <a:pt x="21600" y="11569"/>
                    <a:pt x="20920" y="9461"/>
                    <a:pt x="19816" y="8321"/>
                  </a:cubicBezTo>
                  <a:lnTo>
                    <a:pt x="12585" y="855"/>
                  </a:lnTo>
                  <a:cubicBezTo>
                    <a:pt x="11480" y="-285"/>
                    <a:pt x="10120" y="-285"/>
                    <a:pt x="9015" y="855"/>
                  </a:cubicBezTo>
                  <a:lnTo>
                    <a:pt x="1785" y="8321"/>
                  </a:lnTo>
                  <a:cubicBezTo>
                    <a:pt x="680" y="9461"/>
                    <a:pt x="0" y="11569"/>
                    <a:pt x="0" y="13849"/>
                  </a:cubicBezTo>
                  <a:lnTo>
                    <a:pt x="0" y="21315"/>
                  </a:lnTo>
                  <a:close/>
                </a:path>
              </a:pathLst>
            </a:custGeom>
            <a:solidFill>
              <a:srgbClr val="4F008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3247913" y="4039228"/>
              <a:ext cx="2001186" cy="1104224"/>
            </a:xfrm>
            <a:custGeom>
              <a:avLst/>
              <a:gdLst/>
              <a:ahLst/>
              <a:cxnLst/>
              <a:rect l="l" t="t" r="r" b="b"/>
              <a:pathLst>
                <a:path w="21600" h="21315" extrusionOk="0">
                  <a:moveTo>
                    <a:pt x="21600" y="21315"/>
                  </a:moveTo>
                  <a:lnTo>
                    <a:pt x="21600" y="13849"/>
                  </a:lnTo>
                  <a:cubicBezTo>
                    <a:pt x="21600" y="11569"/>
                    <a:pt x="20920" y="9461"/>
                    <a:pt x="19816" y="8321"/>
                  </a:cubicBezTo>
                  <a:lnTo>
                    <a:pt x="12585" y="855"/>
                  </a:lnTo>
                  <a:cubicBezTo>
                    <a:pt x="11480" y="-285"/>
                    <a:pt x="10120" y="-285"/>
                    <a:pt x="9015" y="855"/>
                  </a:cubicBezTo>
                  <a:lnTo>
                    <a:pt x="1785" y="8321"/>
                  </a:lnTo>
                  <a:cubicBezTo>
                    <a:pt x="680" y="9461"/>
                    <a:pt x="0" y="11569"/>
                    <a:pt x="0" y="13849"/>
                  </a:cubicBezTo>
                  <a:lnTo>
                    <a:pt x="0" y="21315"/>
                  </a:ln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7476888" y="4039228"/>
              <a:ext cx="2001186" cy="1104224"/>
            </a:xfrm>
            <a:custGeom>
              <a:avLst/>
              <a:gdLst/>
              <a:ahLst/>
              <a:cxnLst/>
              <a:rect l="l" t="t" r="r" b="b"/>
              <a:pathLst>
                <a:path w="21600" h="21315" extrusionOk="0">
                  <a:moveTo>
                    <a:pt x="21600" y="21315"/>
                  </a:moveTo>
                  <a:lnTo>
                    <a:pt x="21600" y="13849"/>
                  </a:lnTo>
                  <a:cubicBezTo>
                    <a:pt x="21600" y="11569"/>
                    <a:pt x="20920" y="9461"/>
                    <a:pt x="19816" y="8321"/>
                  </a:cubicBezTo>
                  <a:lnTo>
                    <a:pt x="12585" y="855"/>
                  </a:lnTo>
                  <a:cubicBezTo>
                    <a:pt x="11480" y="-285"/>
                    <a:pt x="10120" y="-285"/>
                    <a:pt x="9015" y="855"/>
                  </a:cubicBezTo>
                  <a:lnTo>
                    <a:pt x="1785" y="8321"/>
                  </a:lnTo>
                  <a:cubicBezTo>
                    <a:pt x="680" y="9461"/>
                    <a:pt x="0" y="11569"/>
                    <a:pt x="0" y="13849"/>
                  </a:cubicBezTo>
                  <a:lnTo>
                    <a:pt x="0" y="21315"/>
                  </a:ln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76200" y="22008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2190677" y="22008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6419630" y="22008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8534106" y="22008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-981075" y="3720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3247878" y="3720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5362355" y="3720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848601" y="1826900"/>
              <a:ext cx="1371581" cy="1514058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4F008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1448201" y="-78100"/>
              <a:ext cx="1371581" cy="1514058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4F008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-581024" y="3340950"/>
              <a:ext cx="1371581" cy="1514058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4F008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1152450" y="1313601"/>
              <a:ext cx="723479" cy="79862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4F008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496375" y="3161451"/>
              <a:ext cx="723479" cy="79862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4F008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29" name="Google Shape;29;p2"/>
            <p:cNvSpPr/>
            <p:nvPr/>
          </p:nvSpPr>
          <p:spPr>
            <a:xfrm rot="10800000">
              <a:off x="7744475" y="-9"/>
              <a:ext cx="1027674" cy="752485"/>
            </a:xfrm>
            <a:custGeom>
              <a:avLst/>
              <a:gdLst/>
              <a:ahLst/>
              <a:cxnLst/>
              <a:rect l="l" t="t" r="r" b="b"/>
              <a:pathLst>
                <a:path w="21600" h="21385" extrusionOk="0">
                  <a:moveTo>
                    <a:pt x="21600" y="21385"/>
                  </a:moveTo>
                  <a:lnTo>
                    <a:pt x="21600" y="10472"/>
                  </a:lnTo>
                  <a:cubicBezTo>
                    <a:pt x="21600" y="8748"/>
                    <a:pt x="20920" y="7155"/>
                    <a:pt x="19816" y="6292"/>
                  </a:cubicBezTo>
                  <a:lnTo>
                    <a:pt x="12585" y="647"/>
                  </a:lnTo>
                  <a:cubicBezTo>
                    <a:pt x="11480" y="-215"/>
                    <a:pt x="10120" y="-215"/>
                    <a:pt x="9015" y="647"/>
                  </a:cubicBezTo>
                  <a:lnTo>
                    <a:pt x="1785" y="6292"/>
                  </a:lnTo>
                  <a:cubicBezTo>
                    <a:pt x="680" y="7154"/>
                    <a:pt x="0" y="8748"/>
                    <a:pt x="0" y="10472"/>
                  </a:cubicBezTo>
                  <a:lnTo>
                    <a:pt x="0" y="21385"/>
                  </a:lnTo>
                  <a:close/>
                </a:path>
              </a:pathLst>
            </a:custGeom>
            <a:solidFill>
              <a:srgbClr val="4F008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</p:grpSp>
      <p:sp>
        <p:nvSpPr>
          <p:cNvPr id="30" name="Google Shape;30;p2"/>
          <p:cNvSpPr txBox="1">
            <a:spLocks noGrp="1"/>
          </p:cNvSpPr>
          <p:nvPr>
            <p:ph type="ctrTitle"/>
          </p:nvPr>
        </p:nvSpPr>
        <p:spPr>
          <a:xfrm>
            <a:off x="702900" y="3250075"/>
            <a:ext cx="49551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oogle Shape;32;p3"/>
          <p:cNvGrpSpPr/>
          <p:nvPr/>
        </p:nvGrpSpPr>
        <p:grpSpPr>
          <a:xfrm>
            <a:off x="-981075" y="-78100"/>
            <a:ext cx="11516344" cy="5221552"/>
            <a:chOff x="-981075" y="-78100"/>
            <a:chExt cx="11516344" cy="5221552"/>
          </a:xfrm>
        </p:grpSpPr>
        <p:sp>
          <p:nvSpPr>
            <p:cNvPr id="33" name="Google Shape;33;p3"/>
            <p:cNvSpPr/>
            <p:nvPr/>
          </p:nvSpPr>
          <p:spPr>
            <a:xfrm rot="10800000">
              <a:off x="4304464" y="-3"/>
              <a:ext cx="2002536" cy="734878"/>
            </a:xfrm>
            <a:custGeom>
              <a:avLst/>
              <a:gdLst/>
              <a:ahLst/>
              <a:cxnLst/>
              <a:rect l="l" t="t" r="r" b="b"/>
              <a:pathLst>
                <a:path w="21600" h="21175" extrusionOk="0">
                  <a:moveTo>
                    <a:pt x="21600" y="21175"/>
                  </a:moveTo>
                  <a:lnTo>
                    <a:pt x="21600" y="20652"/>
                  </a:lnTo>
                  <a:cubicBezTo>
                    <a:pt x="21600" y="17251"/>
                    <a:pt x="20920" y="14109"/>
                    <a:pt x="19815" y="12409"/>
                  </a:cubicBezTo>
                  <a:lnTo>
                    <a:pt x="12585" y="1274"/>
                  </a:lnTo>
                  <a:cubicBezTo>
                    <a:pt x="11480" y="-425"/>
                    <a:pt x="10120" y="-425"/>
                    <a:pt x="9015" y="1274"/>
                  </a:cubicBezTo>
                  <a:lnTo>
                    <a:pt x="1785" y="12409"/>
                  </a:lnTo>
                  <a:cubicBezTo>
                    <a:pt x="680" y="14108"/>
                    <a:pt x="0" y="17251"/>
                    <a:pt x="0" y="20652"/>
                  </a:cubicBezTo>
                  <a:lnTo>
                    <a:pt x="0" y="21175"/>
                  </a:lnTo>
                  <a:close/>
                </a:path>
              </a:pathLst>
            </a:custGeom>
            <a:solidFill>
              <a:srgbClr val="5322C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34" name="Google Shape;34;p3"/>
            <p:cNvSpPr/>
            <p:nvPr/>
          </p:nvSpPr>
          <p:spPr>
            <a:xfrm rot="10800000">
              <a:off x="6419277" y="-3"/>
              <a:ext cx="2002536" cy="734878"/>
            </a:xfrm>
            <a:custGeom>
              <a:avLst/>
              <a:gdLst/>
              <a:ahLst/>
              <a:cxnLst/>
              <a:rect l="l" t="t" r="r" b="b"/>
              <a:pathLst>
                <a:path w="21600" h="21175" extrusionOk="0">
                  <a:moveTo>
                    <a:pt x="21600" y="21175"/>
                  </a:moveTo>
                  <a:lnTo>
                    <a:pt x="21600" y="20652"/>
                  </a:lnTo>
                  <a:cubicBezTo>
                    <a:pt x="21600" y="17251"/>
                    <a:pt x="20920" y="14109"/>
                    <a:pt x="19815" y="12409"/>
                  </a:cubicBezTo>
                  <a:lnTo>
                    <a:pt x="12585" y="1274"/>
                  </a:lnTo>
                  <a:cubicBezTo>
                    <a:pt x="11480" y="-425"/>
                    <a:pt x="10120" y="-425"/>
                    <a:pt x="9015" y="1274"/>
                  </a:cubicBezTo>
                  <a:lnTo>
                    <a:pt x="1785" y="12409"/>
                  </a:lnTo>
                  <a:cubicBezTo>
                    <a:pt x="680" y="14108"/>
                    <a:pt x="0" y="17251"/>
                    <a:pt x="0" y="20652"/>
                  </a:cubicBezTo>
                  <a:lnTo>
                    <a:pt x="0" y="2117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35" name="Google Shape;35;p3"/>
            <p:cNvSpPr/>
            <p:nvPr/>
          </p:nvSpPr>
          <p:spPr>
            <a:xfrm rot="10800000">
              <a:off x="2189989" y="-3"/>
              <a:ext cx="2002536" cy="734878"/>
            </a:xfrm>
            <a:custGeom>
              <a:avLst/>
              <a:gdLst/>
              <a:ahLst/>
              <a:cxnLst/>
              <a:rect l="l" t="t" r="r" b="b"/>
              <a:pathLst>
                <a:path w="21600" h="21175" extrusionOk="0">
                  <a:moveTo>
                    <a:pt x="21600" y="21175"/>
                  </a:moveTo>
                  <a:lnTo>
                    <a:pt x="21600" y="20652"/>
                  </a:lnTo>
                  <a:cubicBezTo>
                    <a:pt x="21600" y="17251"/>
                    <a:pt x="20920" y="14109"/>
                    <a:pt x="19815" y="12409"/>
                  </a:cubicBezTo>
                  <a:lnTo>
                    <a:pt x="12585" y="1274"/>
                  </a:lnTo>
                  <a:cubicBezTo>
                    <a:pt x="11480" y="-425"/>
                    <a:pt x="10120" y="-425"/>
                    <a:pt x="9015" y="1274"/>
                  </a:cubicBezTo>
                  <a:lnTo>
                    <a:pt x="1785" y="12409"/>
                  </a:lnTo>
                  <a:cubicBezTo>
                    <a:pt x="680" y="14108"/>
                    <a:pt x="0" y="17251"/>
                    <a:pt x="0" y="20652"/>
                  </a:cubicBezTo>
                  <a:lnTo>
                    <a:pt x="0" y="21175"/>
                  </a:ln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36" name="Google Shape;36;p3"/>
            <p:cNvSpPr/>
            <p:nvPr/>
          </p:nvSpPr>
          <p:spPr>
            <a:xfrm>
              <a:off x="1133400" y="4039228"/>
              <a:ext cx="2001186" cy="1104224"/>
            </a:xfrm>
            <a:custGeom>
              <a:avLst/>
              <a:gdLst/>
              <a:ahLst/>
              <a:cxnLst/>
              <a:rect l="l" t="t" r="r" b="b"/>
              <a:pathLst>
                <a:path w="21600" h="21315" extrusionOk="0">
                  <a:moveTo>
                    <a:pt x="21600" y="21315"/>
                  </a:moveTo>
                  <a:lnTo>
                    <a:pt x="21600" y="13849"/>
                  </a:lnTo>
                  <a:cubicBezTo>
                    <a:pt x="21600" y="11569"/>
                    <a:pt x="20920" y="9461"/>
                    <a:pt x="19816" y="8321"/>
                  </a:cubicBezTo>
                  <a:lnTo>
                    <a:pt x="12585" y="855"/>
                  </a:lnTo>
                  <a:cubicBezTo>
                    <a:pt x="11480" y="-285"/>
                    <a:pt x="10120" y="-285"/>
                    <a:pt x="9015" y="855"/>
                  </a:cubicBezTo>
                  <a:lnTo>
                    <a:pt x="1785" y="8321"/>
                  </a:lnTo>
                  <a:cubicBezTo>
                    <a:pt x="680" y="9461"/>
                    <a:pt x="0" y="11569"/>
                    <a:pt x="0" y="13849"/>
                  </a:cubicBezTo>
                  <a:lnTo>
                    <a:pt x="0" y="21315"/>
                  </a:lnTo>
                  <a:close/>
                </a:path>
              </a:pathLst>
            </a:custGeom>
            <a:solidFill>
              <a:srgbClr val="5322C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37" name="Google Shape;37;p3"/>
            <p:cNvSpPr/>
            <p:nvPr/>
          </p:nvSpPr>
          <p:spPr>
            <a:xfrm>
              <a:off x="3247913" y="4039228"/>
              <a:ext cx="2001186" cy="1104224"/>
            </a:xfrm>
            <a:custGeom>
              <a:avLst/>
              <a:gdLst/>
              <a:ahLst/>
              <a:cxnLst/>
              <a:rect l="l" t="t" r="r" b="b"/>
              <a:pathLst>
                <a:path w="21600" h="21315" extrusionOk="0">
                  <a:moveTo>
                    <a:pt x="21600" y="21315"/>
                  </a:moveTo>
                  <a:lnTo>
                    <a:pt x="21600" y="13849"/>
                  </a:lnTo>
                  <a:cubicBezTo>
                    <a:pt x="21600" y="11569"/>
                    <a:pt x="20920" y="9461"/>
                    <a:pt x="19816" y="8321"/>
                  </a:cubicBezTo>
                  <a:lnTo>
                    <a:pt x="12585" y="855"/>
                  </a:lnTo>
                  <a:cubicBezTo>
                    <a:pt x="11480" y="-285"/>
                    <a:pt x="10120" y="-285"/>
                    <a:pt x="9015" y="855"/>
                  </a:cubicBezTo>
                  <a:lnTo>
                    <a:pt x="1785" y="8321"/>
                  </a:lnTo>
                  <a:cubicBezTo>
                    <a:pt x="680" y="9461"/>
                    <a:pt x="0" y="11569"/>
                    <a:pt x="0" y="13849"/>
                  </a:cubicBezTo>
                  <a:lnTo>
                    <a:pt x="0" y="2131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38" name="Google Shape;38;p3"/>
            <p:cNvSpPr/>
            <p:nvPr/>
          </p:nvSpPr>
          <p:spPr>
            <a:xfrm>
              <a:off x="7476888" y="4039228"/>
              <a:ext cx="2001186" cy="1104224"/>
            </a:xfrm>
            <a:custGeom>
              <a:avLst/>
              <a:gdLst/>
              <a:ahLst/>
              <a:cxnLst/>
              <a:rect l="l" t="t" r="r" b="b"/>
              <a:pathLst>
                <a:path w="21600" h="21315" extrusionOk="0">
                  <a:moveTo>
                    <a:pt x="21600" y="21315"/>
                  </a:moveTo>
                  <a:lnTo>
                    <a:pt x="21600" y="13849"/>
                  </a:lnTo>
                  <a:cubicBezTo>
                    <a:pt x="21600" y="11569"/>
                    <a:pt x="20920" y="9461"/>
                    <a:pt x="19816" y="8321"/>
                  </a:cubicBezTo>
                  <a:lnTo>
                    <a:pt x="12585" y="855"/>
                  </a:lnTo>
                  <a:cubicBezTo>
                    <a:pt x="11480" y="-285"/>
                    <a:pt x="10120" y="-285"/>
                    <a:pt x="9015" y="855"/>
                  </a:cubicBezTo>
                  <a:lnTo>
                    <a:pt x="1785" y="8321"/>
                  </a:lnTo>
                  <a:cubicBezTo>
                    <a:pt x="680" y="9461"/>
                    <a:pt x="0" y="11569"/>
                    <a:pt x="0" y="13849"/>
                  </a:cubicBezTo>
                  <a:lnTo>
                    <a:pt x="0" y="2131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39" name="Google Shape;39;p3"/>
            <p:cNvSpPr/>
            <p:nvPr/>
          </p:nvSpPr>
          <p:spPr>
            <a:xfrm>
              <a:off x="76200" y="22008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40" name="Google Shape;40;p3"/>
            <p:cNvSpPr/>
            <p:nvPr/>
          </p:nvSpPr>
          <p:spPr>
            <a:xfrm>
              <a:off x="2190677" y="22008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6419630" y="22008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8534106" y="22008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43" name="Google Shape;43;p3"/>
            <p:cNvSpPr/>
            <p:nvPr/>
          </p:nvSpPr>
          <p:spPr>
            <a:xfrm>
              <a:off x="-981075" y="3720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44" name="Google Shape;44;p3"/>
            <p:cNvSpPr/>
            <p:nvPr/>
          </p:nvSpPr>
          <p:spPr>
            <a:xfrm>
              <a:off x="3247878" y="3720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5362355" y="3720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7848601" y="1826900"/>
              <a:ext cx="1371581" cy="1514058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5322C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47" name="Google Shape;47;p3"/>
            <p:cNvSpPr/>
            <p:nvPr/>
          </p:nvSpPr>
          <p:spPr>
            <a:xfrm>
              <a:off x="1448201" y="-78100"/>
              <a:ext cx="1371581" cy="1514058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5322C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48" name="Google Shape;48;p3"/>
            <p:cNvSpPr/>
            <p:nvPr/>
          </p:nvSpPr>
          <p:spPr>
            <a:xfrm>
              <a:off x="-581024" y="3340950"/>
              <a:ext cx="1371581" cy="1514058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5322C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49" name="Google Shape;49;p3"/>
            <p:cNvSpPr/>
            <p:nvPr/>
          </p:nvSpPr>
          <p:spPr>
            <a:xfrm>
              <a:off x="1152450" y="1313601"/>
              <a:ext cx="723479" cy="79862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5322C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50" name="Google Shape;50;p3"/>
            <p:cNvSpPr/>
            <p:nvPr/>
          </p:nvSpPr>
          <p:spPr>
            <a:xfrm>
              <a:off x="7496375" y="3161451"/>
              <a:ext cx="723479" cy="79862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5322C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51" name="Google Shape;51;p3"/>
            <p:cNvSpPr/>
            <p:nvPr/>
          </p:nvSpPr>
          <p:spPr>
            <a:xfrm rot="10800000">
              <a:off x="7744475" y="-9"/>
              <a:ext cx="1027674" cy="752485"/>
            </a:xfrm>
            <a:custGeom>
              <a:avLst/>
              <a:gdLst/>
              <a:ahLst/>
              <a:cxnLst/>
              <a:rect l="l" t="t" r="r" b="b"/>
              <a:pathLst>
                <a:path w="21600" h="21385" extrusionOk="0">
                  <a:moveTo>
                    <a:pt x="21600" y="21385"/>
                  </a:moveTo>
                  <a:lnTo>
                    <a:pt x="21600" y="10472"/>
                  </a:lnTo>
                  <a:cubicBezTo>
                    <a:pt x="21600" y="8748"/>
                    <a:pt x="20920" y="7155"/>
                    <a:pt x="19816" y="6292"/>
                  </a:cubicBezTo>
                  <a:lnTo>
                    <a:pt x="12585" y="647"/>
                  </a:lnTo>
                  <a:cubicBezTo>
                    <a:pt x="11480" y="-215"/>
                    <a:pt x="10120" y="-215"/>
                    <a:pt x="9015" y="647"/>
                  </a:cubicBezTo>
                  <a:lnTo>
                    <a:pt x="1785" y="6292"/>
                  </a:lnTo>
                  <a:cubicBezTo>
                    <a:pt x="680" y="7154"/>
                    <a:pt x="0" y="8748"/>
                    <a:pt x="0" y="10472"/>
                  </a:cubicBezTo>
                  <a:lnTo>
                    <a:pt x="0" y="21385"/>
                  </a:lnTo>
                  <a:close/>
                </a:path>
              </a:pathLst>
            </a:custGeom>
            <a:solidFill>
              <a:srgbClr val="5322C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</p:grpSp>
      <p:sp>
        <p:nvSpPr>
          <p:cNvPr id="52" name="Google Shape;52;p3"/>
          <p:cNvSpPr txBox="1">
            <a:spLocks noGrp="1"/>
          </p:cNvSpPr>
          <p:nvPr>
            <p:ph type="ctrTitle"/>
          </p:nvPr>
        </p:nvSpPr>
        <p:spPr>
          <a:xfrm>
            <a:off x="2305150" y="2884378"/>
            <a:ext cx="5811000" cy="475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3" name="Google Shape;53;p3"/>
          <p:cNvSpPr txBox="1">
            <a:spLocks noGrp="1"/>
          </p:cNvSpPr>
          <p:nvPr>
            <p:ph type="subTitle" idx="1"/>
          </p:nvPr>
        </p:nvSpPr>
        <p:spPr>
          <a:xfrm>
            <a:off x="2305150" y="3385436"/>
            <a:ext cx="5811000" cy="410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lvl="1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/>
            </a:lvl2pPr>
            <a:lvl3pPr lvl="2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/>
            </a:lvl3pPr>
            <a:lvl4pPr lvl="3" rtl="0">
              <a:spcBef>
                <a:spcPts val="80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80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80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80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80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800"/>
              </a:spcBef>
              <a:spcAft>
                <a:spcPts val="80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5"/>
          <p:cNvSpPr/>
          <p:nvPr/>
        </p:nvSpPr>
        <p:spPr>
          <a:xfrm>
            <a:off x="-45517" y="689752"/>
            <a:ext cx="624020" cy="688794"/>
          </a:xfrm>
          <a:custGeom>
            <a:avLst/>
            <a:gdLst/>
            <a:ahLst/>
            <a:cxnLst/>
            <a:rect l="l" t="t" r="r" b="b"/>
            <a:pathLst>
              <a:path w="21598" h="21315" extrusionOk="0">
                <a:moveTo>
                  <a:pt x="21599" y="14389"/>
                </a:moveTo>
                <a:lnTo>
                  <a:pt x="21599" y="6924"/>
                </a:lnTo>
                <a:cubicBezTo>
                  <a:pt x="21599" y="5784"/>
                  <a:pt x="20918" y="4730"/>
                  <a:pt x="19814" y="4161"/>
                </a:cubicBezTo>
                <a:lnTo>
                  <a:pt x="12583" y="428"/>
                </a:lnTo>
                <a:cubicBezTo>
                  <a:pt x="11478" y="-142"/>
                  <a:pt x="10118" y="-142"/>
                  <a:pt x="9013" y="428"/>
                </a:cubicBezTo>
                <a:lnTo>
                  <a:pt x="1783" y="4161"/>
                </a:lnTo>
                <a:cubicBezTo>
                  <a:pt x="679" y="4731"/>
                  <a:pt x="0" y="5784"/>
                  <a:pt x="0" y="6924"/>
                </a:cubicBezTo>
                <a:lnTo>
                  <a:pt x="0" y="14392"/>
                </a:lnTo>
                <a:cubicBezTo>
                  <a:pt x="1" y="15532"/>
                  <a:pt x="681" y="16585"/>
                  <a:pt x="1785" y="17155"/>
                </a:cubicBezTo>
                <a:lnTo>
                  <a:pt x="9016" y="20888"/>
                </a:lnTo>
                <a:cubicBezTo>
                  <a:pt x="10120" y="21458"/>
                  <a:pt x="11481" y="21458"/>
                  <a:pt x="12585" y="20888"/>
                </a:cubicBezTo>
                <a:lnTo>
                  <a:pt x="19816" y="17155"/>
                </a:lnTo>
                <a:cubicBezTo>
                  <a:pt x="20920" y="16584"/>
                  <a:pt x="21600" y="15530"/>
                  <a:pt x="21599" y="1438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i="0" u="none" strike="noStrike" cap="none">
              <a:solidFill>
                <a:srgbClr val="000000"/>
              </a:solidFill>
            </a:endParaRPr>
          </a:p>
        </p:txBody>
      </p:sp>
      <p:grpSp>
        <p:nvGrpSpPr>
          <p:cNvPr id="72" name="Google Shape;72;p5"/>
          <p:cNvGrpSpPr/>
          <p:nvPr/>
        </p:nvGrpSpPr>
        <p:grpSpPr>
          <a:xfrm>
            <a:off x="6320991" y="-7"/>
            <a:ext cx="3630818" cy="5143498"/>
            <a:chOff x="6320991" y="-7"/>
            <a:chExt cx="3630818" cy="5143498"/>
          </a:xfrm>
        </p:grpSpPr>
        <p:sp>
          <p:nvSpPr>
            <p:cNvPr id="73" name="Google Shape;73;p5"/>
            <p:cNvSpPr/>
            <p:nvPr/>
          </p:nvSpPr>
          <p:spPr>
            <a:xfrm>
              <a:off x="6320991" y="4115782"/>
              <a:ext cx="1403568" cy="1027710"/>
            </a:xfrm>
            <a:custGeom>
              <a:avLst/>
              <a:gdLst/>
              <a:ahLst/>
              <a:cxnLst/>
              <a:rect l="l" t="t" r="r" b="b"/>
              <a:pathLst>
                <a:path w="21600" h="21385" extrusionOk="0">
                  <a:moveTo>
                    <a:pt x="21600" y="21385"/>
                  </a:moveTo>
                  <a:lnTo>
                    <a:pt x="21600" y="10472"/>
                  </a:lnTo>
                  <a:cubicBezTo>
                    <a:pt x="21600" y="8748"/>
                    <a:pt x="20920" y="7155"/>
                    <a:pt x="19816" y="6292"/>
                  </a:cubicBezTo>
                  <a:lnTo>
                    <a:pt x="12585" y="647"/>
                  </a:lnTo>
                  <a:cubicBezTo>
                    <a:pt x="11480" y="-215"/>
                    <a:pt x="10120" y="-215"/>
                    <a:pt x="9015" y="647"/>
                  </a:cubicBezTo>
                  <a:lnTo>
                    <a:pt x="1785" y="6292"/>
                  </a:lnTo>
                  <a:cubicBezTo>
                    <a:pt x="680" y="7154"/>
                    <a:pt x="0" y="8748"/>
                    <a:pt x="0" y="10472"/>
                  </a:cubicBezTo>
                  <a:lnTo>
                    <a:pt x="0" y="2138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74" name="Google Shape;74;p5"/>
            <p:cNvSpPr/>
            <p:nvPr/>
          </p:nvSpPr>
          <p:spPr>
            <a:xfrm>
              <a:off x="7806636" y="4115782"/>
              <a:ext cx="1403568" cy="1027710"/>
            </a:xfrm>
            <a:custGeom>
              <a:avLst/>
              <a:gdLst/>
              <a:ahLst/>
              <a:cxnLst/>
              <a:rect l="l" t="t" r="r" b="b"/>
              <a:pathLst>
                <a:path w="21600" h="21385" extrusionOk="0">
                  <a:moveTo>
                    <a:pt x="21600" y="21385"/>
                  </a:moveTo>
                  <a:lnTo>
                    <a:pt x="21600" y="10472"/>
                  </a:lnTo>
                  <a:cubicBezTo>
                    <a:pt x="21600" y="8748"/>
                    <a:pt x="20920" y="7155"/>
                    <a:pt x="19816" y="6292"/>
                  </a:cubicBezTo>
                  <a:lnTo>
                    <a:pt x="12585" y="647"/>
                  </a:lnTo>
                  <a:cubicBezTo>
                    <a:pt x="11480" y="-215"/>
                    <a:pt x="10120" y="-215"/>
                    <a:pt x="9015" y="647"/>
                  </a:cubicBezTo>
                  <a:lnTo>
                    <a:pt x="1785" y="6292"/>
                  </a:lnTo>
                  <a:cubicBezTo>
                    <a:pt x="680" y="7154"/>
                    <a:pt x="0" y="8748"/>
                    <a:pt x="0" y="10472"/>
                  </a:cubicBezTo>
                  <a:lnTo>
                    <a:pt x="0" y="2138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75" name="Google Shape;75;p5"/>
            <p:cNvSpPr/>
            <p:nvPr/>
          </p:nvSpPr>
          <p:spPr>
            <a:xfrm>
              <a:off x="8548210" y="260974"/>
              <a:ext cx="1403600" cy="1549387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76" name="Google Shape;76;p5"/>
            <p:cNvSpPr/>
            <p:nvPr/>
          </p:nvSpPr>
          <p:spPr>
            <a:xfrm rot="10800000">
              <a:off x="7806422" y="30"/>
              <a:ext cx="1404540" cy="515400"/>
            </a:xfrm>
            <a:custGeom>
              <a:avLst/>
              <a:gdLst/>
              <a:ahLst/>
              <a:cxnLst/>
              <a:rect l="l" t="t" r="r" b="b"/>
              <a:pathLst>
                <a:path w="21600" h="21175" extrusionOk="0">
                  <a:moveTo>
                    <a:pt x="21600" y="21175"/>
                  </a:moveTo>
                  <a:lnTo>
                    <a:pt x="21600" y="20652"/>
                  </a:lnTo>
                  <a:cubicBezTo>
                    <a:pt x="21600" y="17251"/>
                    <a:pt x="20920" y="14109"/>
                    <a:pt x="19815" y="12409"/>
                  </a:cubicBezTo>
                  <a:lnTo>
                    <a:pt x="12585" y="1274"/>
                  </a:lnTo>
                  <a:cubicBezTo>
                    <a:pt x="11480" y="-425"/>
                    <a:pt x="10120" y="-425"/>
                    <a:pt x="9015" y="1274"/>
                  </a:cubicBezTo>
                  <a:lnTo>
                    <a:pt x="1785" y="12409"/>
                  </a:lnTo>
                  <a:cubicBezTo>
                    <a:pt x="680" y="14108"/>
                    <a:pt x="0" y="17251"/>
                    <a:pt x="0" y="20652"/>
                  </a:cubicBezTo>
                  <a:lnTo>
                    <a:pt x="0" y="2117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77" name="Google Shape;77;p5"/>
            <p:cNvSpPr/>
            <p:nvPr/>
          </p:nvSpPr>
          <p:spPr>
            <a:xfrm>
              <a:off x="7806643" y="1543679"/>
              <a:ext cx="1403600" cy="1549387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78" name="Google Shape;78;p5"/>
            <p:cNvSpPr/>
            <p:nvPr/>
          </p:nvSpPr>
          <p:spPr>
            <a:xfrm>
              <a:off x="7065077" y="260974"/>
              <a:ext cx="1403600" cy="1549387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79" name="Google Shape;79;p5"/>
            <p:cNvSpPr/>
            <p:nvPr/>
          </p:nvSpPr>
          <p:spPr>
            <a:xfrm>
              <a:off x="8745616" y="1335143"/>
              <a:ext cx="835681" cy="92246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5322C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80" name="Google Shape;80;p5"/>
            <p:cNvSpPr/>
            <p:nvPr/>
          </p:nvSpPr>
          <p:spPr>
            <a:xfrm>
              <a:off x="7133773" y="3941724"/>
              <a:ext cx="507445" cy="560158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5322C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81" name="Google Shape;81;p5"/>
            <p:cNvSpPr/>
            <p:nvPr/>
          </p:nvSpPr>
          <p:spPr>
            <a:xfrm rot="10800000">
              <a:off x="7406482" y="-7"/>
              <a:ext cx="720792" cy="527782"/>
            </a:xfrm>
            <a:custGeom>
              <a:avLst/>
              <a:gdLst/>
              <a:ahLst/>
              <a:cxnLst/>
              <a:rect l="l" t="t" r="r" b="b"/>
              <a:pathLst>
                <a:path w="21600" h="21385" extrusionOk="0">
                  <a:moveTo>
                    <a:pt x="21600" y="21385"/>
                  </a:moveTo>
                  <a:lnTo>
                    <a:pt x="21600" y="10472"/>
                  </a:lnTo>
                  <a:cubicBezTo>
                    <a:pt x="21600" y="8748"/>
                    <a:pt x="20920" y="7155"/>
                    <a:pt x="19816" y="6292"/>
                  </a:cubicBezTo>
                  <a:lnTo>
                    <a:pt x="12585" y="647"/>
                  </a:lnTo>
                  <a:cubicBezTo>
                    <a:pt x="11480" y="-215"/>
                    <a:pt x="10120" y="-215"/>
                    <a:pt x="9015" y="647"/>
                  </a:cubicBezTo>
                  <a:lnTo>
                    <a:pt x="1785" y="6292"/>
                  </a:lnTo>
                  <a:cubicBezTo>
                    <a:pt x="680" y="7154"/>
                    <a:pt x="0" y="8748"/>
                    <a:pt x="0" y="10472"/>
                  </a:cubicBezTo>
                  <a:lnTo>
                    <a:pt x="0" y="21385"/>
                  </a:lnTo>
                  <a:close/>
                </a:path>
              </a:pathLst>
            </a:custGeom>
            <a:solidFill>
              <a:srgbClr val="5322C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82" name="Google Shape;82;p5"/>
            <p:cNvSpPr/>
            <p:nvPr/>
          </p:nvSpPr>
          <p:spPr>
            <a:xfrm>
              <a:off x="7331887" y="2181982"/>
              <a:ext cx="962029" cy="1061967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5322C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83" name="Google Shape;83;p5"/>
            <p:cNvSpPr/>
            <p:nvPr/>
          </p:nvSpPr>
          <p:spPr>
            <a:xfrm>
              <a:off x="8548210" y="2833077"/>
              <a:ext cx="1403600" cy="1549387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</p:grpSp>
      <p:sp>
        <p:nvSpPr>
          <p:cNvPr id="84" name="Google Shape;84;p5"/>
          <p:cNvSpPr txBox="1">
            <a:spLocks noGrp="1"/>
          </p:cNvSpPr>
          <p:nvPr>
            <p:ph type="title"/>
          </p:nvPr>
        </p:nvSpPr>
        <p:spPr>
          <a:xfrm>
            <a:off x="779100" y="836000"/>
            <a:ext cx="60105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5"/>
          <p:cNvSpPr txBox="1">
            <a:spLocks noGrp="1"/>
          </p:cNvSpPr>
          <p:nvPr>
            <p:ph type="body" idx="1"/>
          </p:nvPr>
        </p:nvSpPr>
        <p:spPr>
          <a:xfrm>
            <a:off x="779100" y="1503550"/>
            <a:ext cx="6010500" cy="2884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⬢"/>
              <a:defRPr/>
            </a:lvl1pPr>
            <a:lvl2pPr marL="914400" lvl="1" indent="-330200" rtl="0">
              <a:spcBef>
                <a:spcPts val="800"/>
              </a:spcBef>
              <a:spcAft>
                <a:spcPts val="0"/>
              </a:spcAft>
              <a:buSzPts val="1600"/>
              <a:buChar char="⬡"/>
              <a:defRPr/>
            </a:lvl2pPr>
            <a:lvl3pPr marL="1371600" lvl="2" indent="-330200" rtl="0">
              <a:spcBef>
                <a:spcPts val="800"/>
              </a:spcBef>
              <a:spcAft>
                <a:spcPts val="0"/>
              </a:spcAft>
              <a:buSzPts val="1600"/>
              <a:buChar char="⬡"/>
              <a:defRPr/>
            </a:lvl3pPr>
            <a:lvl4pPr marL="1828800" lvl="3" indent="-381000" rtl="0">
              <a:spcBef>
                <a:spcPts val="80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rtl="0">
              <a:spcBef>
                <a:spcPts val="80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rtl="0">
              <a:spcBef>
                <a:spcPts val="80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rtl="0">
              <a:spcBef>
                <a:spcPts val="80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rtl="0">
              <a:spcBef>
                <a:spcPts val="80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rtl="0">
              <a:spcBef>
                <a:spcPts val="800"/>
              </a:spcBef>
              <a:spcAft>
                <a:spcPts val="80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86" name="Google Shape;86;p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6"/>
          <p:cNvSpPr/>
          <p:nvPr/>
        </p:nvSpPr>
        <p:spPr>
          <a:xfrm>
            <a:off x="-45517" y="689752"/>
            <a:ext cx="624020" cy="688794"/>
          </a:xfrm>
          <a:custGeom>
            <a:avLst/>
            <a:gdLst/>
            <a:ahLst/>
            <a:cxnLst/>
            <a:rect l="l" t="t" r="r" b="b"/>
            <a:pathLst>
              <a:path w="21598" h="21315" extrusionOk="0">
                <a:moveTo>
                  <a:pt x="21599" y="14389"/>
                </a:moveTo>
                <a:lnTo>
                  <a:pt x="21599" y="6924"/>
                </a:lnTo>
                <a:cubicBezTo>
                  <a:pt x="21599" y="5784"/>
                  <a:pt x="20918" y="4730"/>
                  <a:pt x="19814" y="4161"/>
                </a:cubicBezTo>
                <a:lnTo>
                  <a:pt x="12583" y="428"/>
                </a:lnTo>
                <a:cubicBezTo>
                  <a:pt x="11478" y="-142"/>
                  <a:pt x="10118" y="-142"/>
                  <a:pt x="9013" y="428"/>
                </a:cubicBezTo>
                <a:lnTo>
                  <a:pt x="1783" y="4161"/>
                </a:lnTo>
                <a:cubicBezTo>
                  <a:pt x="679" y="4731"/>
                  <a:pt x="0" y="5784"/>
                  <a:pt x="0" y="6924"/>
                </a:cubicBezTo>
                <a:lnTo>
                  <a:pt x="0" y="14392"/>
                </a:lnTo>
                <a:cubicBezTo>
                  <a:pt x="1" y="15532"/>
                  <a:pt x="681" y="16585"/>
                  <a:pt x="1785" y="17155"/>
                </a:cubicBezTo>
                <a:lnTo>
                  <a:pt x="9016" y="20888"/>
                </a:lnTo>
                <a:cubicBezTo>
                  <a:pt x="10120" y="21458"/>
                  <a:pt x="11481" y="21458"/>
                  <a:pt x="12585" y="20888"/>
                </a:cubicBezTo>
                <a:lnTo>
                  <a:pt x="19816" y="17155"/>
                </a:lnTo>
                <a:cubicBezTo>
                  <a:pt x="20920" y="16584"/>
                  <a:pt x="21600" y="15530"/>
                  <a:pt x="21599" y="1438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i="0" u="none" strike="noStrike" cap="none">
              <a:solidFill>
                <a:srgbClr val="000000"/>
              </a:solidFill>
            </a:endParaRPr>
          </a:p>
        </p:txBody>
      </p:sp>
      <p:grpSp>
        <p:nvGrpSpPr>
          <p:cNvPr id="89" name="Google Shape;89;p6"/>
          <p:cNvGrpSpPr/>
          <p:nvPr/>
        </p:nvGrpSpPr>
        <p:grpSpPr>
          <a:xfrm>
            <a:off x="6320991" y="-7"/>
            <a:ext cx="3630818" cy="5143498"/>
            <a:chOff x="6320991" y="-7"/>
            <a:chExt cx="3630818" cy="5143498"/>
          </a:xfrm>
        </p:grpSpPr>
        <p:sp>
          <p:nvSpPr>
            <p:cNvPr id="90" name="Google Shape;90;p6"/>
            <p:cNvSpPr/>
            <p:nvPr/>
          </p:nvSpPr>
          <p:spPr>
            <a:xfrm>
              <a:off x="6320991" y="4115782"/>
              <a:ext cx="1403568" cy="1027710"/>
            </a:xfrm>
            <a:custGeom>
              <a:avLst/>
              <a:gdLst/>
              <a:ahLst/>
              <a:cxnLst/>
              <a:rect l="l" t="t" r="r" b="b"/>
              <a:pathLst>
                <a:path w="21600" h="21385" extrusionOk="0">
                  <a:moveTo>
                    <a:pt x="21600" y="21385"/>
                  </a:moveTo>
                  <a:lnTo>
                    <a:pt x="21600" y="10472"/>
                  </a:lnTo>
                  <a:cubicBezTo>
                    <a:pt x="21600" y="8748"/>
                    <a:pt x="20920" y="7155"/>
                    <a:pt x="19816" y="6292"/>
                  </a:cubicBezTo>
                  <a:lnTo>
                    <a:pt x="12585" y="647"/>
                  </a:lnTo>
                  <a:cubicBezTo>
                    <a:pt x="11480" y="-215"/>
                    <a:pt x="10120" y="-215"/>
                    <a:pt x="9015" y="647"/>
                  </a:cubicBezTo>
                  <a:lnTo>
                    <a:pt x="1785" y="6292"/>
                  </a:lnTo>
                  <a:cubicBezTo>
                    <a:pt x="680" y="7154"/>
                    <a:pt x="0" y="8748"/>
                    <a:pt x="0" y="10472"/>
                  </a:cubicBezTo>
                  <a:lnTo>
                    <a:pt x="0" y="2138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91" name="Google Shape;91;p6"/>
            <p:cNvSpPr/>
            <p:nvPr/>
          </p:nvSpPr>
          <p:spPr>
            <a:xfrm>
              <a:off x="7806636" y="4115782"/>
              <a:ext cx="1403568" cy="1027710"/>
            </a:xfrm>
            <a:custGeom>
              <a:avLst/>
              <a:gdLst/>
              <a:ahLst/>
              <a:cxnLst/>
              <a:rect l="l" t="t" r="r" b="b"/>
              <a:pathLst>
                <a:path w="21600" h="21385" extrusionOk="0">
                  <a:moveTo>
                    <a:pt x="21600" y="21385"/>
                  </a:moveTo>
                  <a:lnTo>
                    <a:pt x="21600" y="10472"/>
                  </a:lnTo>
                  <a:cubicBezTo>
                    <a:pt x="21600" y="8748"/>
                    <a:pt x="20920" y="7155"/>
                    <a:pt x="19816" y="6292"/>
                  </a:cubicBezTo>
                  <a:lnTo>
                    <a:pt x="12585" y="647"/>
                  </a:lnTo>
                  <a:cubicBezTo>
                    <a:pt x="11480" y="-215"/>
                    <a:pt x="10120" y="-215"/>
                    <a:pt x="9015" y="647"/>
                  </a:cubicBezTo>
                  <a:lnTo>
                    <a:pt x="1785" y="6292"/>
                  </a:lnTo>
                  <a:cubicBezTo>
                    <a:pt x="680" y="7154"/>
                    <a:pt x="0" y="8748"/>
                    <a:pt x="0" y="10472"/>
                  </a:cubicBezTo>
                  <a:lnTo>
                    <a:pt x="0" y="2138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92" name="Google Shape;92;p6"/>
            <p:cNvSpPr/>
            <p:nvPr/>
          </p:nvSpPr>
          <p:spPr>
            <a:xfrm>
              <a:off x="8548210" y="260974"/>
              <a:ext cx="1403600" cy="1549387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93" name="Google Shape;93;p6"/>
            <p:cNvSpPr/>
            <p:nvPr/>
          </p:nvSpPr>
          <p:spPr>
            <a:xfrm rot="10800000">
              <a:off x="7806422" y="30"/>
              <a:ext cx="1404540" cy="515400"/>
            </a:xfrm>
            <a:custGeom>
              <a:avLst/>
              <a:gdLst/>
              <a:ahLst/>
              <a:cxnLst/>
              <a:rect l="l" t="t" r="r" b="b"/>
              <a:pathLst>
                <a:path w="21600" h="21175" extrusionOk="0">
                  <a:moveTo>
                    <a:pt x="21600" y="21175"/>
                  </a:moveTo>
                  <a:lnTo>
                    <a:pt x="21600" y="20652"/>
                  </a:lnTo>
                  <a:cubicBezTo>
                    <a:pt x="21600" y="17251"/>
                    <a:pt x="20920" y="14109"/>
                    <a:pt x="19815" y="12409"/>
                  </a:cubicBezTo>
                  <a:lnTo>
                    <a:pt x="12585" y="1274"/>
                  </a:lnTo>
                  <a:cubicBezTo>
                    <a:pt x="11480" y="-425"/>
                    <a:pt x="10120" y="-425"/>
                    <a:pt x="9015" y="1274"/>
                  </a:cubicBezTo>
                  <a:lnTo>
                    <a:pt x="1785" y="12409"/>
                  </a:lnTo>
                  <a:cubicBezTo>
                    <a:pt x="680" y="14108"/>
                    <a:pt x="0" y="17251"/>
                    <a:pt x="0" y="20652"/>
                  </a:cubicBezTo>
                  <a:lnTo>
                    <a:pt x="0" y="2117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94" name="Google Shape;94;p6"/>
            <p:cNvSpPr/>
            <p:nvPr/>
          </p:nvSpPr>
          <p:spPr>
            <a:xfrm>
              <a:off x="7806643" y="1543679"/>
              <a:ext cx="1403600" cy="1549387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95" name="Google Shape;95;p6"/>
            <p:cNvSpPr/>
            <p:nvPr/>
          </p:nvSpPr>
          <p:spPr>
            <a:xfrm>
              <a:off x="7065077" y="260974"/>
              <a:ext cx="1403600" cy="1549387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96" name="Google Shape;96;p6"/>
            <p:cNvSpPr/>
            <p:nvPr/>
          </p:nvSpPr>
          <p:spPr>
            <a:xfrm>
              <a:off x="8745616" y="1335143"/>
              <a:ext cx="835681" cy="92246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5322C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97" name="Google Shape;97;p6"/>
            <p:cNvSpPr/>
            <p:nvPr/>
          </p:nvSpPr>
          <p:spPr>
            <a:xfrm>
              <a:off x="7133773" y="3941724"/>
              <a:ext cx="507445" cy="560158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5322C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98" name="Google Shape;98;p6"/>
            <p:cNvSpPr/>
            <p:nvPr/>
          </p:nvSpPr>
          <p:spPr>
            <a:xfrm rot="10800000">
              <a:off x="7406482" y="-7"/>
              <a:ext cx="720792" cy="527782"/>
            </a:xfrm>
            <a:custGeom>
              <a:avLst/>
              <a:gdLst/>
              <a:ahLst/>
              <a:cxnLst/>
              <a:rect l="l" t="t" r="r" b="b"/>
              <a:pathLst>
                <a:path w="21600" h="21385" extrusionOk="0">
                  <a:moveTo>
                    <a:pt x="21600" y="21385"/>
                  </a:moveTo>
                  <a:lnTo>
                    <a:pt x="21600" y="10472"/>
                  </a:lnTo>
                  <a:cubicBezTo>
                    <a:pt x="21600" y="8748"/>
                    <a:pt x="20920" y="7155"/>
                    <a:pt x="19816" y="6292"/>
                  </a:cubicBezTo>
                  <a:lnTo>
                    <a:pt x="12585" y="647"/>
                  </a:lnTo>
                  <a:cubicBezTo>
                    <a:pt x="11480" y="-215"/>
                    <a:pt x="10120" y="-215"/>
                    <a:pt x="9015" y="647"/>
                  </a:cubicBezTo>
                  <a:lnTo>
                    <a:pt x="1785" y="6292"/>
                  </a:lnTo>
                  <a:cubicBezTo>
                    <a:pt x="680" y="7154"/>
                    <a:pt x="0" y="8748"/>
                    <a:pt x="0" y="10472"/>
                  </a:cubicBezTo>
                  <a:lnTo>
                    <a:pt x="0" y="21385"/>
                  </a:lnTo>
                  <a:close/>
                </a:path>
              </a:pathLst>
            </a:custGeom>
            <a:solidFill>
              <a:srgbClr val="5322C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99" name="Google Shape;99;p6"/>
            <p:cNvSpPr/>
            <p:nvPr/>
          </p:nvSpPr>
          <p:spPr>
            <a:xfrm>
              <a:off x="7331887" y="2181982"/>
              <a:ext cx="962029" cy="1061967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5322C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00" name="Google Shape;100;p6"/>
            <p:cNvSpPr/>
            <p:nvPr/>
          </p:nvSpPr>
          <p:spPr>
            <a:xfrm>
              <a:off x="8548210" y="2833077"/>
              <a:ext cx="1403600" cy="1549387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</p:grpSp>
      <p:sp>
        <p:nvSpPr>
          <p:cNvPr id="101" name="Google Shape;101;p6"/>
          <p:cNvSpPr txBox="1">
            <a:spLocks noGrp="1"/>
          </p:cNvSpPr>
          <p:nvPr>
            <p:ph type="title"/>
          </p:nvPr>
        </p:nvSpPr>
        <p:spPr>
          <a:xfrm>
            <a:off x="779100" y="836000"/>
            <a:ext cx="60105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6"/>
          <p:cNvSpPr txBox="1">
            <a:spLocks noGrp="1"/>
          </p:cNvSpPr>
          <p:nvPr>
            <p:ph type="body" idx="1"/>
          </p:nvPr>
        </p:nvSpPr>
        <p:spPr>
          <a:xfrm>
            <a:off x="779075" y="1503550"/>
            <a:ext cx="2808300" cy="3268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⬢"/>
              <a:defRPr sz="2000"/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Char char="⬡"/>
              <a:defRPr sz="2000"/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Char char="⬡"/>
              <a:defRPr sz="2000"/>
            </a:lvl3pPr>
            <a:lvl4pPr marL="1828800" lvl="3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800"/>
              </a:spcBef>
              <a:spcAft>
                <a:spcPts val="80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103" name="Google Shape;103;p6"/>
          <p:cNvSpPr txBox="1">
            <a:spLocks noGrp="1"/>
          </p:cNvSpPr>
          <p:nvPr>
            <p:ph type="body" idx="2"/>
          </p:nvPr>
        </p:nvSpPr>
        <p:spPr>
          <a:xfrm>
            <a:off x="3981304" y="1503550"/>
            <a:ext cx="2808300" cy="3268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⬢"/>
              <a:defRPr sz="2000"/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Char char="⬡"/>
              <a:defRPr sz="2000"/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Char char="⬡"/>
              <a:defRPr sz="2000"/>
            </a:lvl3pPr>
            <a:lvl4pPr marL="1828800" lvl="3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800"/>
              </a:spcBef>
              <a:spcAft>
                <a:spcPts val="80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104" name="Google Shape;104;p6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8"/>
          <p:cNvSpPr/>
          <p:nvPr/>
        </p:nvSpPr>
        <p:spPr>
          <a:xfrm>
            <a:off x="-45517" y="689752"/>
            <a:ext cx="624020" cy="688794"/>
          </a:xfrm>
          <a:custGeom>
            <a:avLst/>
            <a:gdLst/>
            <a:ahLst/>
            <a:cxnLst/>
            <a:rect l="l" t="t" r="r" b="b"/>
            <a:pathLst>
              <a:path w="21598" h="21315" extrusionOk="0">
                <a:moveTo>
                  <a:pt x="21599" y="14389"/>
                </a:moveTo>
                <a:lnTo>
                  <a:pt x="21599" y="6924"/>
                </a:lnTo>
                <a:cubicBezTo>
                  <a:pt x="21599" y="5784"/>
                  <a:pt x="20918" y="4730"/>
                  <a:pt x="19814" y="4161"/>
                </a:cubicBezTo>
                <a:lnTo>
                  <a:pt x="12583" y="428"/>
                </a:lnTo>
                <a:cubicBezTo>
                  <a:pt x="11478" y="-142"/>
                  <a:pt x="10118" y="-142"/>
                  <a:pt x="9013" y="428"/>
                </a:cubicBezTo>
                <a:lnTo>
                  <a:pt x="1783" y="4161"/>
                </a:lnTo>
                <a:cubicBezTo>
                  <a:pt x="679" y="4731"/>
                  <a:pt x="0" y="5784"/>
                  <a:pt x="0" y="6924"/>
                </a:cubicBezTo>
                <a:lnTo>
                  <a:pt x="0" y="14392"/>
                </a:lnTo>
                <a:cubicBezTo>
                  <a:pt x="1" y="15532"/>
                  <a:pt x="681" y="16585"/>
                  <a:pt x="1785" y="17155"/>
                </a:cubicBezTo>
                <a:lnTo>
                  <a:pt x="9016" y="20888"/>
                </a:lnTo>
                <a:cubicBezTo>
                  <a:pt x="10120" y="21458"/>
                  <a:pt x="11481" y="21458"/>
                  <a:pt x="12585" y="20888"/>
                </a:cubicBezTo>
                <a:lnTo>
                  <a:pt x="19816" y="17155"/>
                </a:lnTo>
                <a:cubicBezTo>
                  <a:pt x="20920" y="16584"/>
                  <a:pt x="21600" y="15530"/>
                  <a:pt x="21599" y="1438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i="0" u="none" strike="noStrike" cap="none">
              <a:solidFill>
                <a:srgbClr val="000000"/>
              </a:solidFill>
            </a:endParaRPr>
          </a:p>
        </p:txBody>
      </p:sp>
      <p:grpSp>
        <p:nvGrpSpPr>
          <p:cNvPr id="126" name="Google Shape;126;p8"/>
          <p:cNvGrpSpPr/>
          <p:nvPr/>
        </p:nvGrpSpPr>
        <p:grpSpPr>
          <a:xfrm>
            <a:off x="6320991" y="-7"/>
            <a:ext cx="3630818" cy="5143498"/>
            <a:chOff x="6320991" y="-7"/>
            <a:chExt cx="3630818" cy="5143498"/>
          </a:xfrm>
        </p:grpSpPr>
        <p:sp>
          <p:nvSpPr>
            <p:cNvPr id="127" name="Google Shape;127;p8"/>
            <p:cNvSpPr/>
            <p:nvPr/>
          </p:nvSpPr>
          <p:spPr>
            <a:xfrm>
              <a:off x="6320991" y="4115782"/>
              <a:ext cx="1403568" cy="1027710"/>
            </a:xfrm>
            <a:custGeom>
              <a:avLst/>
              <a:gdLst/>
              <a:ahLst/>
              <a:cxnLst/>
              <a:rect l="l" t="t" r="r" b="b"/>
              <a:pathLst>
                <a:path w="21600" h="21385" extrusionOk="0">
                  <a:moveTo>
                    <a:pt x="21600" y="21385"/>
                  </a:moveTo>
                  <a:lnTo>
                    <a:pt x="21600" y="10472"/>
                  </a:lnTo>
                  <a:cubicBezTo>
                    <a:pt x="21600" y="8748"/>
                    <a:pt x="20920" y="7155"/>
                    <a:pt x="19816" y="6292"/>
                  </a:cubicBezTo>
                  <a:lnTo>
                    <a:pt x="12585" y="647"/>
                  </a:lnTo>
                  <a:cubicBezTo>
                    <a:pt x="11480" y="-215"/>
                    <a:pt x="10120" y="-215"/>
                    <a:pt x="9015" y="647"/>
                  </a:cubicBezTo>
                  <a:lnTo>
                    <a:pt x="1785" y="6292"/>
                  </a:lnTo>
                  <a:cubicBezTo>
                    <a:pt x="680" y="7154"/>
                    <a:pt x="0" y="8748"/>
                    <a:pt x="0" y="10472"/>
                  </a:cubicBezTo>
                  <a:lnTo>
                    <a:pt x="0" y="2138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28" name="Google Shape;128;p8"/>
            <p:cNvSpPr/>
            <p:nvPr/>
          </p:nvSpPr>
          <p:spPr>
            <a:xfrm>
              <a:off x="7806636" y="4115782"/>
              <a:ext cx="1403568" cy="1027710"/>
            </a:xfrm>
            <a:custGeom>
              <a:avLst/>
              <a:gdLst/>
              <a:ahLst/>
              <a:cxnLst/>
              <a:rect l="l" t="t" r="r" b="b"/>
              <a:pathLst>
                <a:path w="21600" h="21385" extrusionOk="0">
                  <a:moveTo>
                    <a:pt x="21600" y="21385"/>
                  </a:moveTo>
                  <a:lnTo>
                    <a:pt x="21600" y="10472"/>
                  </a:lnTo>
                  <a:cubicBezTo>
                    <a:pt x="21600" y="8748"/>
                    <a:pt x="20920" y="7155"/>
                    <a:pt x="19816" y="6292"/>
                  </a:cubicBezTo>
                  <a:lnTo>
                    <a:pt x="12585" y="647"/>
                  </a:lnTo>
                  <a:cubicBezTo>
                    <a:pt x="11480" y="-215"/>
                    <a:pt x="10120" y="-215"/>
                    <a:pt x="9015" y="647"/>
                  </a:cubicBezTo>
                  <a:lnTo>
                    <a:pt x="1785" y="6292"/>
                  </a:lnTo>
                  <a:cubicBezTo>
                    <a:pt x="680" y="7154"/>
                    <a:pt x="0" y="8748"/>
                    <a:pt x="0" y="10472"/>
                  </a:cubicBezTo>
                  <a:lnTo>
                    <a:pt x="0" y="2138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29" name="Google Shape;129;p8"/>
            <p:cNvSpPr/>
            <p:nvPr/>
          </p:nvSpPr>
          <p:spPr>
            <a:xfrm>
              <a:off x="8548210" y="260974"/>
              <a:ext cx="1403600" cy="1549387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30" name="Google Shape;130;p8"/>
            <p:cNvSpPr/>
            <p:nvPr/>
          </p:nvSpPr>
          <p:spPr>
            <a:xfrm rot="10800000">
              <a:off x="7806422" y="30"/>
              <a:ext cx="1404540" cy="515400"/>
            </a:xfrm>
            <a:custGeom>
              <a:avLst/>
              <a:gdLst/>
              <a:ahLst/>
              <a:cxnLst/>
              <a:rect l="l" t="t" r="r" b="b"/>
              <a:pathLst>
                <a:path w="21600" h="21175" extrusionOk="0">
                  <a:moveTo>
                    <a:pt x="21600" y="21175"/>
                  </a:moveTo>
                  <a:lnTo>
                    <a:pt x="21600" y="20652"/>
                  </a:lnTo>
                  <a:cubicBezTo>
                    <a:pt x="21600" y="17251"/>
                    <a:pt x="20920" y="14109"/>
                    <a:pt x="19815" y="12409"/>
                  </a:cubicBezTo>
                  <a:lnTo>
                    <a:pt x="12585" y="1274"/>
                  </a:lnTo>
                  <a:cubicBezTo>
                    <a:pt x="11480" y="-425"/>
                    <a:pt x="10120" y="-425"/>
                    <a:pt x="9015" y="1274"/>
                  </a:cubicBezTo>
                  <a:lnTo>
                    <a:pt x="1785" y="12409"/>
                  </a:lnTo>
                  <a:cubicBezTo>
                    <a:pt x="680" y="14108"/>
                    <a:pt x="0" y="17251"/>
                    <a:pt x="0" y="20652"/>
                  </a:cubicBezTo>
                  <a:lnTo>
                    <a:pt x="0" y="2117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31" name="Google Shape;131;p8"/>
            <p:cNvSpPr/>
            <p:nvPr/>
          </p:nvSpPr>
          <p:spPr>
            <a:xfrm>
              <a:off x="7806643" y="1543679"/>
              <a:ext cx="1403600" cy="1549387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32" name="Google Shape;132;p8"/>
            <p:cNvSpPr/>
            <p:nvPr/>
          </p:nvSpPr>
          <p:spPr>
            <a:xfrm>
              <a:off x="7065077" y="260974"/>
              <a:ext cx="1403600" cy="1549387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33" name="Google Shape;133;p8"/>
            <p:cNvSpPr/>
            <p:nvPr/>
          </p:nvSpPr>
          <p:spPr>
            <a:xfrm>
              <a:off x="8745616" y="1335143"/>
              <a:ext cx="835681" cy="92246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5322C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34" name="Google Shape;134;p8"/>
            <p:cNvSpPr/>
            <p:nvPr/>
          </p:nvSpPr>
          <p:spPr>
            <a:xfrm>
              <a:off x="7133773" y="3941724"/>
              <a:ext cx="507445" cy="560158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5322C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35" name="Google Shape;135;p8"/>
            <p:cNvSpPr/>
            <p:nvPr/>
          </p:nvSpPr>
          <p:spPr>
            <a:xfrm rot="10800000">
              <a:off x="7406482" y="-7"/>
              <a:ext cx="720792" cy="527782"/>
            </a:xfrm>
            <a:custGeom>
              <a:avLst/>
              <a:gdLst/>
              <a:ahLst/>
              <a:cxnLst/>
              <a:rect l="l" t="t" r="r" b="b"/>
              <a:pathLst>
                <a:path w="21600" h="21385" extrusionOk="0">
                  <a:moveTo>
                    <a:pt x="21600" y="21385"/>
                  </a:moveTo>
                  <a:lnTo>
                    <a:pt x="21600" y="10472"/>
                  </a:lnTo>
                  <a:cubicBezTo>
                    <a:pt x="21600" y="8748"/>
                    <a:pt x="20920" y="7155"/>
                    <a:pt x="19816" y="6292"/>
                  </a:cubicBezTo>
                  <a:lnTo>
                    <a:pt x="12585" y="647"/>
                  </a:lnTo>
                  <a:cubicBezTo>
                    <a:pt x="11480" y="-215"/>
                    <a:pt x="10120" y="-215"/>
                    <a:pt x="9015" y="647"/>
                  </a:cubicBezTo>
                  <a:lnTo>
                    <a:pt x="1785" y="6292"/>
                  </a:lnTo>
                  <a:cubicBezTo>
                    <a:pt x="680" y="7154"/>
                    <a:pt x="0" y="8748"/>
                    <a:pt x="0" y="10472"/>
                  </a:cubicBezTo>
                  <a:lnTo>
                    <a:pt x="0" y="21385"/>
                  </a:lnTo>
                  <a:close/>
                </a:path>
              </a:pathLst>
            </a:custGeom>
            <a:solidFill>
              <a:srgbClr val="5322C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36" name="Google Shape;136;p8"/>
            <p:cNvSpPr/>
            <p:nvPr/>
          </p:nvSpPr>
          <p:spPr>
            <a:xfrm>
              <a:off x="7331887" y="2181982"/>
              <a:ext cx="962029" cy="1061967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5322C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37" name="Google Shape;137;p8"/>
            <p:cNvSpPr/>
            <p:nvPr/>
          </p:nvSpPr>
          <p:spPr>
            <a:xfrm>
              <a:off x="8548210" y="2833077"/>
              <a:ext cx="1403600" cy="1549387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</p:grpSp>
      <p:sp>
        <p:nvSpPr>
          <p:cNvPr id="138" name="Google Shape;138;p8"/>
          <p:cNvSpPr txBox="1">
            <a:spLocks noGrp="1"/>
          </p:cNvSpPr>
          <p:nvPr>
            <p:ph type="title"/>
          </p:nvPr>
        </p:nvSpPr>
        <p:spPr>
          <a:xfrm>
            <a:off x="779100" y="836000"/>
            <a:ext cx="60105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" name="Google Shape;158;p10"/>
          <p:cNvGrpSpPr/>
          <p:nvPr/>
        </p:nvGrpSpPr>
        <p:grpSpPr>
          <a:xfrm>
            <a:off x="-981075" y="-3"/>
            <a:ext cx="11516344" cy="5143455"/>
            <a:chOff x="-981075" y="-3"/>
            <a:chExt cx="11516344" cy="5143455"/>
          </a:xfrm>
        </p:grpSpPr>
        <p:sp>
          <p:nvSpPr>
            <p:cNvPr id="159" name="Google Shape;159;p10"/>
            <p:cNvSpPr/>
            <p:nvPr/>
          </p:nvSpPr>
          <p:spPr>
            <a:xfrm>
              <a:off x="7476888" y="4039228"/>
              <a:ext cx="2001186" cy="1104224"/>
            </a:xfrm>
            <a:custGeom>
              <a:avLst/>
              <a:gdLst/>
              <a:ahLst/>
              <a:cxnLst/>
              <a:rect l="l" t="t" r="r" b="b"/>
              <a:pathLst>
                <a:path w="21600" h="21315" extrusionOk="0">
                  <a:moveTo>
                    <a:pt x="21600" y="21315"/>
                  </a:moveTo>
                  <a:lnTo>
                    <a:pt x="21600" y="13849"/>
                  </a:lnTo>
                  <a:cubicBezTo>
                    <a:pt x="21600" y="11569"/>
                    <a:pt x="20920" y="9461"/>
                    <a:pt x="19816" y="8321"/>
                  </a:cubicBezTo>
                  <a:lnTo>
                    <a:pt x="12585" y="855"/>
                  </a:lnTo>
                  <a:cubicBezTo>
                    <a:pt x="11480" y="-285"/>
                    <a:pt x="10120" y="-285"/>
                    <a:pt x="9015" y="855"/>
                  </a:cubicBezTo>
                  <a:lnTo>
                    <a:pt x="1785" y="8321"/>
                  </a:lnTo>
                  <a:cubicBezTo>
                    <a:pt x="680" y="9461"/>
                    <a:pt x="0" y="11569"/>
                    <a:pt x="0" y="13849"/>
                  </a:cubicBezTo>
                  <a:lnTo>
                    <a:pt x="0" y="2131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60" name="Google Shape;160;p10"/>
            <p:cNvSpPr/>
            <p:nvPr/>
          </p:nvSpPr>
          <p:spPr>
            <a:xfrm rot="10800000">
              <a:off x="4304464" y="-3"/>
              <a:ext cx="2002536" cy="734878"/>
            </a:xfrm>
            <a:custGeom>
              <a:avLst/>
              <a:gdLst/>
              <a:ahLst/>
              <a:cxnLst/>
              <a:rect l="l" t="t" r="r" b="b"/>
              <a:pathLst>
                <a:path w="21600" h="21175" extrusionOk="0">
                  <a:moveTo>
                    <a:pt x="21600" y="21175"/>
                  </a:moveTo>
                  <a:lnTo>
                    <a:pt x="21600" y="20652"/>
                  </a:lnTo>
                  <a:cubicBezTo>
                    <a:pt x="21600" y="17251"/>
                    <a:pt x="20920" y="14109"/>
                    <a:pt x="19815" y="12409"/>
                  </a:cubicBezTo>
                  <a:lnTo>
                    <a:pt x="12585" y="1274"/>
                  </a:lnTo>
                  <a:cubicBezTo>
                    <a:pt x="11480" y="-425"/>
                    <a:pt x="10120" y="-425"/>
                    <a:pt x="9015" y="1274"/>
                  </a:cubicBezTo>
                  <a:lnTo>
                    <a:pt x="1785" y="12409"/>
                  </a:lnTo>
                  <a:cubicBezTo>
                    <a:pt x="680" y="14108"/>
                    <a:pt x="0" y="17251"/>
                    <a:pt x="0" y="20652"/>
                  </a:cubicBezTo>
                  <a:lnTo>
                    <a:pt x="0" y="2117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61" name="Google Shape;161;p10"/>
            <p:cNvSpPr/>
            <p:nvPr/>
          </p:nvSpPr>
          <p:spPr>
            <a:xfrm rot="10800000">
              <a:off x="6419277" y="-3"/>
              <a:ext cx="2002536" cy="734878"/>
            </a:xfrm>
            <a:custGeom>
              <a:avLst/>
              <a:gdLst/>
              <a:ahLst/>
              <a:cxnLst/>
              <a:rect l="l" t="t" r="r" b="b"/>
              <a:pathLst>
                <a:path w="21600" h="21175" extrusionOk="0">
                  <a:moveTo>
                    <a:pt x="21600" y="21175"/>
                  </a:moveTo>
                  <a:lnTo>
                    <a:pt x="21600" y="20652"/>
                  </a:lnTo>
                  <a:cubicBezTo>
                    <a:pt x="21600" y="17251"/>
                    <a:pt x="20920" y="14109"/>
                    <a:pt x="19815" y="12409"/>
                  </a:cubicBezTo>
                  <a:lnTo>
                    <a:pt x="12585" y="1274"/>
                  </a:lnTo>
                  <a:cubicBezTo>
                    <a:pt x="11480" y="-425"/>
                    <a:pt x="10120" y="-425"/>
                    <a:pt x="9015" y="1274"/>
                  </a:cubicBezTo>
                  <a:lnTo>
                    <a:pt x="1785" y="12409"/>
                  </a:lnTo>
                  <a:cubicBezTo>
                    <a:pt x="680" y="14108"/>
                    <a:pt x="0" y="17251"/>
                    <a:pt x="0" y="20652"/>
                  </a:cubicBezTo>
                  <a:lnTo>
                    <a:pt x="0" y="2117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62" name="Google Shape;162;p10"/>
            <p:cNvSpPr/>
            <p:nvPr/>
          </p:nvSpPr>
          <p:spPr>
            <a:xfrm rot="10800000">
              <a:off x="2189989" y="-3"/>
              <a:ext cx="2002536" cy="734878"/>
            </a:xfrm>
            <a:custGeom>
              <a:avLst/>
              <a:gdLst/>
              <a:ahLst/>
              <a:cxnLst/>
              <a:rect l="l" t="t" r="r" b="b"/>
              <a:pathLst>
                <a:path w="21600" h="21175" extrusionOk="0">
                  <a:moveTo>
                    <a:pt x="21600" y="21175"/>
                  </a:moveTo>
                  <a:lnTo>
                    <a:pt x="21600" y="20652"/>
                  </a:lnTo>
                  <a:cubicBezTo>
                    <a:pt x="21600" y="17251"/>
                    <a:pt x="20920" y="14109"/>
                    <a:pt x="19815" y="12409"/>
                  </a:cubicBezTo>
                  <a:lnTo>
                    <a:pt x="12585" y="1274"/>
                  </a:lnTo>
                  <a:cubicBezTo>
                    <a:pt x="11480" y="-425"/>
                    <a:pt x="10120" y="-425"/>
                    <a:pt x="9015" y="1274"/>
                  </a:cubicBezTo>
                  <a:lnTo>
                    <a:pt x="1785" y="12409"/>
                  </a:lnTo>
                  <a:cubicBezTo>
                    <a:pt x="680" y="14108"/>
                    <a:pt x="0" y="17251"/>
                    <a:pt x="0" y="20652"/>
                  </a:cubicBezTo>
                  <a:lnTo>
                    <a:pt x="0" y="2117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63" name="Google Shape;163;p10"/>
            <p:cNvSpPr/>
            <p:nvPr/>
          </p:nvSpPr>
          <p:spPr>
            <a:xfrm>
              <a:off x="3247913" y="4039228"/>
              <a:ext cx="2001186" cy="1104224"/>
            </a:xfrm>
            <a:custGeom>
              <a:avLst/>
              <a:gdLst/>
              <a:ahLst/>
              <a:cxnLst/>
              <a:rect l="l" t="t" r="r" b="b"/>
              <a:pathLst>
                <a:path w="21600" h="21315" extrusionOk="0">
                  <a:moveTo>
                    <a:pt x="21600" y="21315"/>
                  </a:moveTo>
                  <a:lnTo>
                    <a:pt x="21600" y="13849"/>
                  </a:lnTo>
                  <a:cubicBezTo>
                    <a:pt x="21600" y="11569"/>
                    <a:pt x="20920" y="9461"/>
                    <a:pt x="19816" y="8321"/>
                  </a:cubicBezTo>
                  <a:lnTo>
                    <a:pt x="12585" y="855"/>
                  </a:lnTo>
                  <a:cubicBezTo>
                    <a:pt x="11480" y="-285"/>
                    <a:pt x="10120" y="-285"/>
                    <a:pt x="9015" y="855"/>
                  </a:cubicBezTo>
                  <a:lnTo>
                    <a:pt x="1785" y="8321"/>
                  </a:lnTo>
                  <a:cubicBezTo>
                    <a:pt x="680" y="9461"/>
                    <a:pt x="0" y="11569"/>
                    <a:pt x="0" y="13849"/>
                  </a:cubicBezTo>
                  <a:lnTo>
                    <a:pt x="0" y="2131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64" name="Google Shape;164;p10"/>
            <p:cNvSpPr/>
            <p:nvPr/>
          </p:nvSpPr>
          <p:spPr>
            <a:xfrm>
              <a:off x="76200" y="22008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65" name="Google Shape;165;p10"/>
            <p:cNvSpPr/>
            <p:nvPr/>
          </p:nvSpPr>
          <p:spPr>
            <a:xfrm>
              <a:off x="2190677" y="22008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66" name="Google Shape;166;p10"/>
            <p:cNvSpPr/>
            <p:nvPr/>
          </p:nvSpPr>
          <p:spPr>
            <a:xfrm>
              <a:off x="6419630" y="22008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67" name="Google Shape;167;p10"/>
            <p:cNvSpPr/>
            <p:nvPr/>
          </p:nvSpPr>
          <p:spPr>
            <a:xfrm>
              <a:off x="8534106" y="22008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68" name="Google Shape;168;p10"/>
            <p:cNvSpPr/>
            <p:nvPr/>
          </p:nvSpPr>
          <p:spPr>
            <a:xfrm>
              <a:off x="-981075" y="3720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69" name="Google Shape;169;p10"/>
            <p:cNvSpPr/>
            <p:nvPr/>
          </p:nvSpPr>
          <p:spPr>
            <a:xfrm>
              <a:off x="3247878" y="3720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70" name="Google Shape;170;p10"/>
            <p:cNvSpPr/>
            <p:nvPr/>
          </p:nvSpPr>
          <p:spPr>
            <a:xfrm>
              <a:off x="5362355" y="3720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</p:grpSp>
      <p:sp>
        <p:nvSpPr>
          <p:cNvPr id="171" name="Google Shape;171;p10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Color background">
  <p:cSld name="BLANK_1">
    <p:bg>
      <p:bgPr>
        <a:solidFill>
          <a:schemeClr val="accent1"/>
        </a:solidFill>
        <a:effectLst/>
      </p:bgPr>
    </p:bg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  <p:grpSp>
        <p:nvGrpSpPr>
          <p:cNvPr id="174" name="Google Shape;174;p11"/>
          <p:cNvGrpSpPr/>
          <p:nvPr/>
        </p:nvGrpSpPr>
        <p:grpSpPr>
          <a:xfrm>
            <a:off x="-981075" y="-78100"/>
            <a:ext cx="11516344" cy="5221552"/>
            <a:chOff x="-981075" y="-78100"/>
            <a:chExt cx="11516344" cy="5221552"/>
          </a:xfrm>
        </p:grpSpPr>
        <p:sp>
          <p:nvSpPr>
            <p:cNvPr id="175" name="Google Shape;175;p11"/>
            <p:cNvSpPr/>
            <p:nvPr/>
          </p:nvSpPr>
          <p:spPr>
            <a:xfrm rot="10800000">
              <a:off x="4304464" y="-3"/>
              <a:ext cx="2002536" cy="734878"/>
            </a:xfrm>
            <a:custGeom>
              <a:avLst/>
              <a:gdLst/>
              <a:ahLst/>
              <a:cxnLst/>
              <a:rect l="l" t="t" r="r" b="b"/>
              <a:pathLst>
                <a:path w="21600" h="21175" extrusionOk="0">
                  <a:moveTo>
                    <a:pt x="21600" y="21175"/>
                  </a:moveTo>
                  <a:lnTo>
                    <a:pt x="21600" y="20652"/>
                  </a:lnTo>
                  <a:cubicBezTo>
                    <a:pt x="21600" y="17251"/>
                    <a:pt x="20920" y="14109"/>
                    <a:pt x="19815" y="12409"/>
                  </a:cubicBezTo>
                  <a:lnTo>
                    <a:pt x="12585" y="1274"/>
                  </a:lnTo>
                  <a:cubicBezTo>
                    <a:pt x="11480" y="-425"/>
                    <a:pt x="10120" y="-425"/>
                    <a:pt x="9015" y="1274"/>
                  </a:cubicBezTo>
                  <a:lnTo>
                    <a:pt x="1785" y="12409"/>
                  </a:lnTo>
                  <a:cubicBezTo>
                    <a:pt x="680" y="14108"/>
                    <a:pt x="0" y="17251"/>
                    <a:pt x="0" y="20652"/>
                  </a:cubicBezTo>
                  <a:lnTo>
                    <a:pt x="0" y="21175"/>
                  </a:lnTo>
                  <a:close/>
                </a:path>
              </a:pathLst>
            </a:custGeom>
            <a:solidFill>
              <a:srgbClr val="4F008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76" name="Google Shape;176;p11"/>
            <p:cNvSpPr/>
            <p:nvPr/>
          </p:nvSpPr>
          <p:spPr>
            <a:xfrm rot="10800000">
              <a:off x="6419277" y="-3"/>
              <a:ext cx="2002536" cy="734878"/>
            </a:xfrm>
            <a:custGeom>
              <a:avLst/>
              <a:gdLst/>
              <a:ahLst/>
              <a:cxnLst/>
              <a:rect l="l" t="t" r="r" b="b"/>
              <a:pathLst>
                <a:path w="21600" h="21175" extrusionOk="0">
                  <a:moveTo>
                    <a:pt x="21600" y="21175"/>
                  </a:moveTo>
                  <a:lnTo>
                    <a:pt x="21600" y="20652"/>
                  </a:lnTo>
                  <a:cubicBezTo>
                    <a:pt x="21600" y="17251"/>
                    <a:pt x="20920" y="14109"/>
                    <a:pt x="19815" y="12409"/>
                  </a:cubicBezTo>
                  <a:lnTo>
                    <a:pt x="12585" y="1274"/>
                  </a:lnTo>
                  <a:cubicBezTo>
                    <a:pt x="11480" y="-425"/>
                    <a:pt x="10120" y="-425"/>
                    <a:pt x="9015" y="1274"/>
                  </a:cubicBezTo>
                  <a:lnTo>
                    <a:pt x="1785" y="12409"/>
                  </a:lnTo>
                  <a:cubicBezTo>
                    <a:pt x="680" y="14108"/>
                    <a:pt x="0" y="17251"/>
                    <a:pt x="0" y="20652"/>
                  </a:cubicBezTo>
                  <a:lnTo>
                    <a:pt x="0" y="21175"/>
                  </a:ln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77" name="Google Shape;177;p11"/>
            <p:cNvSpPr/>
            <p:nvPr/>
          </p:nvSpPr>
          <p:spPr>
            <a:xfrm rot="10800000">
              <a:off x="2189989" y="-3"/>
              <a:ext cx="2002536" cy="734878"/>
            </a:xfrm>
            <a:custGeom>
              <a:avLst/>
              <a:gdLst/>
              <a:ahLst/>
              <a:cxnLst/>
              <a:rect l="l" t="t" r="r" b="b"/>
              <a:pathLst>
                <a:path w="21600" h="21175" extrusionOk="0">
                  <a:moveTo>
                    <a:pt x="21600" y="21175"/>
                  </a:moveTo>
                  <a:lnTo>
                    <a:pt x="21600" y="20652"/>
                  </a:lnTo>
                  <a:cubicBezTo>
                    <a:pt x="21600" y="17251"/>
                    <a:pt x="20920" y="14109"/>
                    <a:pt x="19815" y="12409"/>
                  </a:cubicBezTo>
                  <a:lnTo>
                    <a:pt x="12585" y="1274"/>
                  </a:lnTo>
                  <a:cubicBezTo>
                    <a:pt x="11480" y="-425"/>
                    <a:pt x="10120" y="-425"/>
                    <a:pt x="9015" y="1274"/>
                  </a:cubicBezTo>
                  <a:lnTo>
                    <a:pt x="1785" y="12409"/>
                  </a:lnTo>
                  <a:cubicBezTo>
                    <a:pt x="680" y="14108"/>
                    <a:pt x="0" y="17251"/>
                    <a:pt x="0" y="20652"/>
                  </a:cubicBezTo>
                  <a:lnTo>
                    <a:pt x="0" y="21175"/>
                  </a:ln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78" name="Google Shape;178;p11"/>
            <p:cNvSpPr/>
            <p:nvPr/>
          </p:nvSpPr>
          <p:spPr>
            <a:xfrm>
              <a:off x="1133400" y="4039228"/>
              <a:ext cx="2001186" cy="1104224"/>
            </a:xfrm>
            <a:custGeom>
              <a:avLst/>
              <a:gdLst/>
              <a:ahLst/>
              <a:cxnLst/>
              <a:rect l="l" t="t" r="r" b="b"/>
              <a:pathLst>
                <a:path w="21600" h="21315" extrusionOk="0">
                  <a:moveTo>
                    <a:pt x="21600" y="21315"/>
                  </a:moveTo>
                  <a:lnTo>
                    <a:pt x="21600" y="13849"/>
                  </a:lnTo>
                  <a:cubicBezTo>
                    <a:pt x="21600" y="11569"/>
                    <a:pt x="20920" y="9461"/>
                    <a:pt x="19816" y="8321"/>
                  </a:cubicBezTo>
                  <a:lnTo>
                    <a:pt x="12585" y="855"/>
                  </a:lnTo>
                  <a:cubicBezTo>
                    <a:pt x="11480" y="-285"/>
                    <a:pt x="10120" y="-285"/>
                    <a:pt x="9015" y="855"/>
                  </a:cubicBezTo>
                  <a:lnTo>
                    <a:pt x="1785" y="8321"/>
                  </a:lnTo>
                  <a:cubicBezTo>
                    <a:pt x="680" y="9461"/>
                    <a:pt x="0" y="11569"/>
                    <a:pt x="0" y="13849"/>
                  </a:cubicBezTo>
                  <a:lnTo>
                    <a:pt x="0" y="21315"/>
                  </a:lnTo>
                  <a:close/>
                </a:path>
              </a:pathLst>
            </a:custGeom>
            <a:solidFill>
              <a:srgbClr val="4F008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79" name="Google Shape;179;p11"/>
            <p:cNvSpPr/>
            <p:nvPr/>
          </p:nvSpPr>
          <p:spPr>
            <a:xfrm>
              <a:off x="3247913" y="4039228"/>
              <a:ext cx="2001186" cy="1104224"/>
            </a:xfrm>
            <a:custGeom>
              <a:avLst/>
              <a:gdLst/>
              <a:ahLst/>
              <a:cxnLst/>
              <a:rect l="l" t="t" r="r" b="b"/>
              <a:pathLst>
                <a:path w="21600" h="21315" extrusionOk="0">
                  <a:moveTo>
                    <a:pt x="21600" y="21315"/>
                  </a:moveTo>
                  <a:lnTo>
                    <a:pt x="21600" y="13849"/>
                  </a:lnTo>
                  <a:cubicBezTo>
                    <a:pt x="21600" y="11569"/>
                    <a:pt x="20920" y="9461"/>
                    <a:pt x="19816" y="8321"/>
                  </a:cubicBezTo>
                  <a:lnTo>
                    <a:pt x="12585" y="855"/>
                  </a:lnTo>
                  <a:cubicBezTo>
                    <a:pt x="11480" y="-285"/>
                    <a:pt x="10120" y="-285"/>
                    <a:pt x="9015" y="855"/>
                  </a:cubicBezTo>
                  <a:lnTo>
                    <a:pt x="1785" y="8321"/>
                  </a:lnTo>
                  <a:cubicBezTo>
                    <a:pt x="680" y="9461"/>
                    <a:pt x="0" y="11569"/>
                    <a:pt x="0" y="13849"/>
                  </a:cubicBezTo>
                  <a:lnTo>
                    <a:pt x="0" y="21315"/>
                  </a:ln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80" name="Google Shape;180;p11"/>
            <p:cNvSpPr/>
            <p:nvPr/>
          </p:nvSpPr>
          <p:spPr>
            <a:xfrm>
              <a:off x="7476888" y="4039228"/>
              <a:ext cx="2001186" cy="1104224"/>
            </a:xfrm>
            <a:custGeom>
              <a:avLst/>
              <a:gdLst/>
              <a:ahLst/>
              <a:cxnLst/>
              <a:rect l="l" t="t" r="r" b="b"/>
              <a:pathLst>
                <a:path w="21600" h="21315" extrusionOk="0">
                  <a:moveTo>
                    <a:pt x="21600" y="21315"/>
                  </a:moveTo>
                  <a:lnTo>
                    <a:pt x="21600" y="13849"/>
                  </a:lnTo>
                  <a:cubicBezTo>
                    <a:pt x="21600" y="11569"/>
                    <a:pt x="20920" y="9461"/>
                    <a:pt x="19816" y="8321"/>
                  </a:cubicBezTo>
                  <a:lnTo>
                    <a:pt x="12585" y="855"/>
                  </a:lnTo>
                  <a:cubicBezTo>
                    <a:pt x="11480" y="-285"/>
                    <a:pt x="10120" y="-285"/>
                    <a:pt x="9015" y="855"/>
                  </a:cubicBezTo>
                  <a:lnTo>
                    <a:pt x="1785" y="8321"/>
                  </a:lnTo>
                  <a:cubicBezTo>
                    <a:pt x="680" y="9461"/>
                    <a:pt x="0" y="11569"/>
                    <a:pt x="0" y="13849"/>
                  </a:cubicBezTo>
                  <a:lnTo>
                    <a:pt x="0" y="21315"/>
                  </a:ln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81" name="Google Shape;181;p11"/>
            <p:cNvSpPr/>
            <p:nvPr/>
          </p:nvSpPr>
          <p:spPr>
            <a:xfrm>
              <a:off x="76200" y="22008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82" name="Google Shape;182;p11"/>
            <p:cNvSpPr/>
            <p:nvPr/>
          </p:nvSpPr>
          <p:spPr>
            <a:xfrm>
              <a:off x="2190677" y="22008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83" name="Google Shape;183;p11"/>
            <p:cNvSpPr/>
            <p:nvPr/>
          </p:nvSpPr>
          <p:spPr>
            <a:xfrm>
              <a:off x="6419630" y="22008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84" name="Google Shape;184;p11"/>
            <p:cNvSpPr/>
            <p:nvPr/>
          </p:nvSpPr>
          <p:spPr>
            <a:xfrm>
              <a:off x="8534106" y="22008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85" name="Google Shape;185;p11"/>
            <p:cNvSpPr/>
            <p:nvPr/>
          </p:nvSpPr>
          <p:spPr>
            <a:xfrm>
              <a:off x="-981075" y="3720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86" name="Google Shape;186;p11"/>
            <p:cNvSpPr/>
            <p:nvPr/>
          </p:nvSpPr>
          <p:spPr>
            <a:xfrm>
              <a:off x="3247878" y="3720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87" name="Google Shape;187;p11"/>
            <p:cNvSpPr/>
            <p:nvPr/>
          </p:nvSpPr>
          <p:spPr>
            <a:xfrm>
              <a:off x="5362355" y="3720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88" name="Google Shape;188;p11"/>
            <p:cNvSpPr/>
            <p:nvPr/>
          </p:nvSpPr>
          <p:spPr>
            <a:xfrm>
              <a:off x="7848601" y="1826900"/>
              <a:ext cx="1371581" cy="1514058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4F008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89" name="Google Shape;189;p11"/>
            <p:cNvSpPr/>
            <p:nvPr/>
          </p:nvSpPr>
          <p:spPr>
            <a:xfrm>
              <a:off x="1448201" y="-78100"/>
              <a:ext cx="1371581" cy="1514058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4F008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90" name="Google Shape;190;p11"/>
            <p:cNvSpPr/>
            <p:nvPr/>
          </p:nvSpPr>
          <p:spPr>
            <a:xfrm>
              <a:off x="-581024" y="3340950"/>
              <a:ext cx="1371581" cy="1514058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4F008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91" name="Google Shape;191;p11"/>
            <p:cNvSpPr/>
            <p:nvPr/>
          </p:nvSpPr>
          <p:spPr>
            <a:xfrm>
              <a:off x="1152450" y="1313601"/>
              <a:ext cx="723479" cy="79862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4F008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92" name="Google Shape;192;p11"/>
            <p:cNvSpPr/>
            <p:nvPr/>
          </p:nvSpPr>
          <p:spPr>
            <a:xfrm>
              <a:off x="7496375" y="3161451"/>
              <a:ext cx="723479" cy="79862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4F008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93" name="Google Shape;193;p11"/>
            <p:cNvSpPr/>
            <p:nvPr/>
          </p:nvSpPr>
          <p:spPr>
            <a:xfrm rot="10800000">
              <a:off x="7744475" y="-9"/>
              <a:ext cx="1027674" cy="752485"/>
            </a:xfrm>
            <a:custGeom>
              <a:avLst/>
              <a:gdLst/>
              <a:ahLst/>
              <a:cxnLst/>
              <a:rect l="l" t="t" r="r" b="b"/>
              <a:pathLst>
                <a:path w="21600" h="21385" extrusionOk="0">
                  <a:moveTo>
                    <a:pt x="21600" y="21385"/>
                  </a:moveTo>
                  <a:lnTo>
                    <a:pt x="21600" y="10472"/>
                  </a:lnTo>
                  <a:cubicBezTo>
                    <a:pt x="21600" y="8748"/>
                    <a:pt x="20920" y="7155"/>
                    <a:pt x="19816" y="6292"/>
                  </a:cubicBezTo>
                  <a:lnTo>
                    <a:pt x="12585" y="647"/>
                  </a:lnTo>
                  <a:cubicBezTo>
                    <a:pt x="11480" y="-215"/>
                    <a:pt x="10120" y="-215"/>
                    <a:pt x="9015" y="647"/>
                  </a:cubicBezTo>
                  <a:lnTo>
                    <a:pt x="1785" y="6292"/>
                  </a:lnTo>
                  <a:cubicBezTo>
                    <a:pt x="680" y="7154"/>
                    <a:pt x="0" y="8748"/>
                    <a:pt x="0" y="10472"/>
                  </a:cubicBezTo>
                  <a:lnTo>
                    <a:pt x="0" y="21385"/>
                  </a:lnTo>
                  <a:close/>
                </a:path>
              </a:pathLst>
            </a:custGeom>
            <a:solidFill>
              <a:srgbClr val="4F008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79100" y="836000"/>
            <a:ext cx="60105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79100" y="1503550"/>
            <a:ext cx="6010500" cy="28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Catamaran Thin"/>
              <a:buChar char="⬢"/>
              <a:defRPr sz="24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1pPr>
            <a:lvl2pPr marL="914400" lvl="1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Catamaran Thin"/>
              <a:buChar char="⬡"/>
              <a:defRPr sz="24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2pPr>
            <a:lvl3pPr marL="1371600" lvl="2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tamaran Thin"/>
              <a:buChar char="⬡"/>
              <a:defRPr sz="24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3pPr>
            <a:lvl4pPr marL="1828800" lvl="3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 Thin"/>
              <a:buChar char="●"/>
              <a:defRPr sz="24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4pPr>
            <a:lvl5pPr marL="2286000" lvl="4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 Thin"/>
              <a:buChar char="○"/>
              <a:defRPr sz="24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5pPr>
            <a:lvl6pPr marL="2743200" lvl="5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 Thin"/>
              <a:buChar char="■"/>
              <a:defRPr sz="24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6pPr>
            <a:lvl7pPr marL="3200400" lvl="6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 Thin"/>
              <a:buChar char="●"/>
              <a:defRPr sz="24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7pPr>
            <a:lvl8pPr marL="3657600" lvl="7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 Thin"/>
              <a:buChar char="○"/>
              <a:defRPr sz="24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8pPr>
            <a:lvl9pPr marL="4114800" lvl="8" indent="-381000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400"/>
              <a:buFont typeface="Catamaran Thin"/>
              <a:buChar char="■"/>
              <a:defRPr sz="24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buNone/>
              <a:defRPr sz="13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lvl="1" algn="r" rtl="0">
              <a:buNone/>
              <a:defRPr sz="13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lvl="2" algn="r" rtl="0">
              <a:buNone/>
              <a:defRPr sz="13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lvl="3" algn="r" rtl="0">
              <a:buNone/>
              <a:defRPr sz="13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lvl="4" algn="r" rtl="0">
              <a:buNone/>
              <a:defRPr sz="13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lvl="5" algn="r" rtl="0">
              <a:buNone/>
              <a:defRPr sz="13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lvl="6" algn="r" rtl="0">
              <a:buNone/>
              <a:defRPr sz="13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lvl="7" algn="r" rtl="0">
              <a:buNone/>
              <a:defRPr sz="13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lvl="8" algn="r" rtl="0">
              <a:buNone/>
              <a:defRPr sz="13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4" r:id="rId5"/>
    <p:sldLayoutId id="2147483656" r:id="rId6"/>
    <p:sldLayoutId id="2147483657" r:id="rId7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5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5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8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sv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0.jpg"/><Relationship Id="rId5" Type="http://schemas.openxmlformats.org/officeDocument/2006/relationships/image" Target="../media/image39.jpg"/><Relationship Id="rId4" Type="http://schemas.openxmlformats.org/officeDocument/2006/relationships/image" Target="../media/image38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carnival.com/extra-free-resources-icons-and-maps/?utm_source=template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jpg"/><Relationship Id="rId4" Type="http://schemas.openxmlformats.org/officeDocument/2006/relationships/image" Target="../media/image12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12"/>
          <p:cNvPicPr preferRelativeResize="0"/>
          <p:nvPr/>
        </p:nvPicPr>
        <p:blipFill>
          <a:blip r:embed="rId3"/>
          <a:srcRect l="24609" r="24609"/>
          <a:stretch/>
        </p:blipFill>
        <p:spPr>
          <a:xfrm>
            <a:off x="4699001" y="201554"/>
            <a:ext cx="4044927" cy="4465423"/>
          </a:xfrm>
          <a:custGeom>
            <a:avLst/>
            <a:gdLst/>
            <a:ahLst/>
            <a:cxnLst/>
            <a:rect l="l" t="t" r="r" b="b"/>
            <a:pathLst>
              <a:path w="21598" h="21456" extrusionOk="0">
                <a:moveTo>
                  <a:pt x="10800" y="0"/>
                </a:moveTo>
                <a:cubicBezTo>
                  <a:pt x="10183" y="0"/>
                  <a:pt x="9567" y="144"/>
                  <a:pt x="9014" y="430"/>
                </a:cubicBezTo>
                <a:lnTo>
                  <a:pt x="1782" y="4189"/>
                </a:lnTo>
                <a:cubicBezTo>
                  <a:pt x="678" y="4763"/>
                  <a:pt x="0" y="5821"/>
                  <a:pt x="0" y="6968"/>
                </a:cubicBezTo>
                <a:lnTo>
                  <a:pt x="0" y="14485"/>
                </a:lnTo>
                <a:cubicBezTo>
                  <a:pt x="1" y="15633"/>
                  <a:pt x="681" y="16694"/>
                  <a:pt x="1786" y="17268"/>
                </a:cubicBezTo>
                <a:lnTo>
                  <a:pt x="9018" y="21026"/>
                </a:lnTo>
                <a:cubicBezTo>
                  <a:pt x="10122" y="21600"/>
                  <a:pt x="11480" y="21600"/>
                  <a:pt x="12585" y="21026"/>
                </a:cubicBezTo>
                <a:lnTo>
                  <a:pt x="19817" y="17268"/>
                </a:lnTo>
                <a:cubicBezTo>
                  <a:pt x="20922" y="16693"/>
                  <a:pt x="21600" y="15633"/>
                  <a:pt x="21599" y="14485"/>
                </a:cubicBezTo>
                <a:lnTo>
                  <a:pt x="21599" y="6968"/>
                </a:lnTo>
                <a:cubicBezTo>
                  <a:pt x="21599" y="5820"/>
                  <a:pt x="20922" y="4762"/>
                  <a:pt x="19817" y="4189"/>
                </a:cubicBezTo>
                <a:lnTo>
                  <a:pt x="12585" y="430"/>
                </a:lnTo>
                <a:cubicBezTo>
                  <a:pt x="12033" y="144"/>
                  <a:pt x="11416" y="0"/>
                  <a:pt x="10800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199" name="Google Shape;199;p12"/>
          <p:cNvSpPr txBox="1">
            <a:spLocks noGrp="1"/>
          </p:cNvSpPr>
          <p:nvPr>
            <p:ph type="ctrTitle"/>
          </p:nvPr>
        </p:nvSpPr>
        <p:spPr>
          <a:xfrm>
            <a:off x="217192" y="2814029"/>
            <a:ext cx="49551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-GB" sz="2800" dirty="0"/>
              <a:t>Proteome-wide Screen for RNA-dependent Proteins in Non-Synchronized HeLa cells</a:t>
            </a:r>
            <a:endParaRPr sz="2800" dirty="0"/>
          </a:p>
        </p:txBody>
      </p:sp>
      <p:sp>
        <p:nvSpPr>
          <p:cNvPr id="4" name="Google Shape;272;p19">
            <a:extLst>
              <a:ext uri="{FF2B5EF4-FFF2-40B4-BE49-F238E27FC236}">
                <a16:creationId xmlns:a16="http://schemas.microsoft.com/office/drawing/2014/main" id="{5DD2BC1D-2D89-467F-04B5-E0F145F4C859}"/>
              </a:ext>
            </a:extLst>
          </p:cNvPr>
          <p:cNvSpPr txBox="1">
            <a:spLocks/>
          </p:cNvSpPr>
          <p:nvPr/>
        </p:nvSpPr>
        <p:spPr>
          <a:xfrm>
            <a:off x="400072" y="4087041"/>
            <a:ext cx="3444582" cy="96635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dirty="0">
                <a:solidFill>
                  <a:schemeClr val="bg1"/>
                </a:solidFill>
              </a:rPr>
              <a:t>Greta Pick, Ignacio Lozano </a:t>
            </a:r>
            <a:r>
              <a:rPr lang="en-GB" dirty="0" err="1">
                <a:solidFill>
                  <a:schemeClr val="bg1"/>
                </a:solidFill>
              </a:rPr>
              <a:t>Onrubia</a:t>
            </a:r>
            <a:r>
              <a:rPr lang="en-GB" dirty="0">
                <a:solidFill>
                  <a:schemeClr val="bg1"/>
                </a:solidFill>
              </a:rPr>
              <a:t>, </a:t>
            </a:r>
            <a:r>
              <a:rPr lang="en-GB" dirty="0" err="1">
                <a:solidFill>
                  <a:schemeClr val="bg1"/>
                </a:solidFill>
              </a:rPr>
              <a:t>Sina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Kühnel</a:t>
            </a:r>
            <a:r>
              <a:rPr lang="en-GB" dirty="0">
                <a:solidFill>
                  <a:schemeClr val="bg1"/>
                </a:solidFill>
              </a:rPr>
              <a:t>, Alisa </a:t>
            </a:r>
            <a:r>
              <a:rPr lang="en-GB" dirty="0" err="1">
                <a:solidFill>
                  <a:schemeClr val="bg1"/>
                </a:solidFill>
              </a:rPr>
              <a:t>Kirkin</a:t>
            </a:r>
            <a:r>
              <a:rPr lang="en-GB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BC6692C-B1AB-0DF0-3EB7-AB34DA1AFDCC}"/>
              </a:ext>
            </a:extLst>
          </p:cNvPr>
          <p:cNvSpPr txBox="1"/>
          <p:nvPr/>
        </p:nvSpPr>
        <p:spPr>
          <a:xfrm>
            <a:off x="7409621" y="4928056"/>
            <a:ext cx="172996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>
                <a:solidFill>
                  <a:schemeClr val="bg1"/>
                </a:solidFill>
              </a:rPr>
              <a:t>https://</a:t>
            </a:r>
            <a:r>
              <a:rPr lang="en-GB" sz="800" dirty="0" err="1">
                <a:solidFill>
                  <a:schemeClr val="bg1"/>
                </a:solidFill>
              </a:rPr>
              <a:t>unsplash.com</a:t>
            </a:r>
            <a:r>
              <a:rPr lang="en-GB" sz="800" dirty="0">
                <a:solidFill>
                  <a:schemeClr val="bg1"/>
                </a:solidFill>
              </a:rPr>
              <a:t>/s/photos/</a:t>
            </a:r>
            <a:r>
              <a:rPr lang="en-GB" sz="800" dirty="0" err="1">
                <a:solidFill>
                  <a:schemeClr val="bg1"/>
                </a:solidFill>
              </a:rPr>
              <a:t>rna</a:t>
            </a:r>
            <a:endParaRPr lang="en-DE" sz="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7"/>
          <p:cNvSpPr txBox="1">
            <a:spLocks noGrp="1"/>
          </p:cNvSpPr>
          <p:nvPr>
            <p:ph type="title"/>
          </p:nvPr>
        </p:nvSpPr>
        <p:spPr>
          <a:xfrm>
            <a:off x="779100" y="836000"/>
            <a:ext cx="60105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Smoothing the Curve</a:t>
            </a:r>
            <a:endParaRPr dirty="0"/>
          </a:p>
        </p:txBody>
      </p:sp>
      <p:sp>
        <p:nvSpPr>
          <p:cNvPr id="241" name="Google Shape;241;p1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9D2275-0F77-F794-78F1-97E43FE831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5" r="-1"/>
          <a:stretch/>
        </p:blipFill>
        <p:spPr>
          <a:xfrm>
            <a:off x="287079" y="1725420"/>
            <a:ext cx="4337222" cy="242819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BC73E7F-448C-B705-FA55-470AB8F408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0725" y="1700435"/>
            <a:ext cx="4206196" cy="245317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076BBD4-1B14-E56D-655B-AB8F3B9C58FD}"/>
              </a:ext>
            </a:extLst>
          </p:cNvPr>
          <p:cNvSpPr txBox="1"/>
          <p:nvPr/>
        </p:nvSpPr>
        <p:spPr>
          <a:xfrm>
            <a:off x="2121213" y="4167707"/>
            <a:ext cx="89433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dirty="0">
                <a:solidFill>
                  <a:schemeClr val="accent1"/>
                </a:solidFill>
              </a:rPr>
              <a:t>Before</a:t>
            </a:r>
            <a:endParaRPr lang="en-DE" dirty="0">
              <a:solidFill>
                <a:schemeClr val="accent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FBA74AB-C1A5-6D61-1FA0-68D2475D3089}"/>
              </a:ext>
            </a:extLst>
          </p:cNvPr>
          <p:cNvSpPr txBox="1"/>
          <p:nvPr/>
        </p:nvSpPr>
        <p:spPr>
          <a:xfrm>
            <a:off x="6575623" y="4167708"/>
            <a:ext cx="89433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dirty="0">
                <a:solidFill>
                  <a:schemeClr val="accent1"/>
                </a:solidFill>
              </a:rPr>
              <a:t>After</a:t>
            </a:r>
            <a:endParaRPr lang="en-DE" dirty="0">
              <a:solidFill>
                <a:schemeClr val="accent1"/>
              </a:solidFill>
            </a:endParaRPr>
          </a:p>
        </p:txBody>
      </p:sp>
      <p:pic>
        <p:nvPicPr>
          <p:cNvPr id="13" name="Graphic 12" descr="Bar chart">
            <a:extLst>
              <a:ext uri="{FF2B5EF4-FFF2-40B4-BE49-F238E27FC236}">
                <a16:creationId xmlns:a16="http://schemas.microsoft.com/office/drawing/2014/main" id="{BCFD584F-52A9-8A2A-40F7-D35E6D719A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428" y="806998"/>
            <a:ext cx="425302" cy="425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6515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ABDEA3-86CD-59D8-0D96-D260E2D91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Identification of Global Maxima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EA36B4-B598-9708-DE91-DAD9C42D68B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pic>
        <p:nvPicPr>
          <p:cNvPr id="12" name="Graphic 11" descr="Research">
            <a:extLst>
              <a:ext uri="{FF2B5EF4-FFF2-40B4-BE49-F238E27FC236}">
                <a16:creationId xmlns:a16="http://schemas.microsoft.com/office/drawing/2014/main" id="{7F148547-BC02-BAF8-4BE5-A2931D25F3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428" y="805550"/>
            <a:ext cx="457200" cy="45720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67B4AF65-91AE-6F06-B0A1-6FDD557829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8558" y="1279030"/>
            <a:ext cx="4412511" cy="3736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8092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BAE340-E66F-4CC5-366E-455028538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Example Results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9FC0A8-604D-5EF3-4E11-602AFAADD0C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84743F-D86B-4831-FF93-4B6097DF41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4348" y="1305718"/>
            <a:ext cx="2582496" cy="149489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DACC42A-B7F4-1176-31C7-49C532701F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829" y="1304673"/>
            <a:ext cx="2582496" cy="154949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5A9030B-2AD8-974C-5A21-1B0F4B926B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320" y="3116623"/>
            <a:ext cx="2747005" cy="163322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02F3963-4A62-5C21-A482-0266C316FD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02095" y="3149811"/>
            <a:ext cx="2747005" cy="160201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BD3FD06-A935-2281-FA06-F870711C1A0A}"/>
              </a:ext>
            </a:extLst>
          </p:cNvPr>
          <p:cNvSpPr txBox="1"/>
          <p:nvPr/>
        </p:nvSpPr>
        <p:spPr>
          <a:xfrm>
            <a:off x="4070353" y="4718123"/>
            <a:ext cx="21034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100" dirty="0"/>
              <a:t>Precipitated – (GLYG_Human)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9CA93D-0342-43B9-FB90-4EEAC629D1AB}"/>
              </a:ext>
            </a:extLst>
          </p:cNvPr>
          <p:cNvSpPr txBox="1"/>
          <p:nvPr/>
        </p:nvSpPr>
        <p:spPr>
          <a:xfrm>
            <a:off x="4070353" y="2801093"/>
            <a:ext cx="202651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100" dirty="0"/>
              <a:t>Right Shift – (NNTM_Human)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441E8A3-EFB8-91FC-C3B8-A86AA4C289A8}"/>
              </a:ext>
            </a:extLst>
          </p:cNvPr>
          <p:cNvSpPr txBox="1"/>
          <p:nvPr/>
        </p:nvSpPr>
        <p:spPr>
          <a:xfrm>
            <a:off x="959710" y="2805342"/>
            <a:ext cx="197842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100" dirty="0"/>
              <a:t>Left Shift – (DDX21_Human)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1E2F95C-6B93-8EE0-2742-93DCF35BCC8C}"/>
              </a:ext>
            </a:extLst>
          </p:cNvPr>
          <p:cNvSpPr txBox="1"/>
          <p:nvPr/>
        </p:nvSpPr>
        <p:spPr>
          <a:xfrm>
            <a:off x="968578" y="4668717"/>
            <a:ext cx="194155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100" dirty="0"/>
              <a:t>No Shift – (SCRB1_Human)</a:t>
            </a:r>
          </a:p>
        </p:txBody>
      </p:sp>
      <p:pic>
        <p:nvPicPr>
          <p:cNvPr id="20" name="Graphic 19" descr="Research">
            <a:extLst>
              <a:ext uri="{FF2B5EF4-FFF2-40B4-BE49-F238E27FC236}">
                <a16:creationId xmlns:a16="http://schemas.microsoft.com/office/drawing/2014/main" id="{398B246F-57C9-DFF3-DD95-CEFF4715AFB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4428" y="805550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732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77FC8-8609-2892-DED4-00B5130613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T-test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C21F5B-D1CA-763F-DB8A-6AF2C4BBA1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11538" y="382772"/>
            <a:ext cx="3417746" cy="2884200"/>
          </a:xfrm>
        </p:spPr>
        <p:txBody>
          <a:bodyPr/>
          <a:lstStyle/>
          <a:p>
            <a:r>
              <a:rPr lang="en-GB" dirty="0"/>
              <a:t>Two sided t-test comparing protein amounts in its maxima fraction and </a:t>
            </a:r>
            <a:r>
              <a:rPr lang="en-GB" dirty="0" err="1"/>
              <a:t>rna</a:t>
            </a:r>
            <a:r>
              <a:rPr lang="en-GB" dirty="0"/>
              <a:t> in same fraction</a:t>
            </a:r>
          </a:p>
          <a:p>
            <a:r>
              <a:rPr lang="en-GB" dirty="0"/>
              <a:t>Check whether significant difference 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S</a:t>
            </a:r>
            <a:r>
              <a:rPr lang="en-DE" dirty="0"/>
              <a:t>ig.proteins 1921 (including right shift)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36A74F-C0A0-0C15-E712-300004449C2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  <p:pic>
        <p:nvPicPr>
          <p:cNvPr id="13" name="Graphic 12" descr="Research">
            <a:extLst>
              <a:ext uri="{FF2B5EF4-FFF2-40B4-BE49-F238E27FC236}">
                <a16:creationId xmlns:a16="http://schemas.microsoft.com/office/drawing/2014/main" id="{D0DCF6AC-CD85-7066-F01F-010D2A7A1A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428" y="805550"/>
            <a:ext cx="457200" cy="457200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44BFF155-8A7F-DFA4-4D47-9EA8E0DD3954}"/>
              </a:ext>
            </a:extLst>
          </p:cNvPr>
          <p:cNvSpPr/>
          <p:nvPr/>
        </p:nvSpPr>
        <p:spPr>
          <a:xfrm>
            <a:off x="946297" y="1409081"/>
            <a:ext cx="3349256" cy="5528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Maxima Identified 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F648D02-8CE8-8E9B-403A-0E74E3672B7F}"/>
              </a:ext>
            </a:extLst>
          </p:cNvPr>
          <p:cNvCxnSpPr/>
          <p:nvPr/>
        </p:nvCxnSpPr>
        <p:spPr>
          <a:xfrm>
            <a:off x="2620925" y="2094614"/>
            <a:ext cx="0" cy="2445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26B9E828-0738-ADFE-0332-4AF3727AE612}"/>
              </a:ext>
            </a:extLst>
          </p:cNvPr>
          <p:cNvSpPr/>
          <p:nvPr/>
        </p:nvSpPr>
        <p:spPr>
          <a:xfrm>
            <a:off x="946297" y="2471803"/>
            <a:ext cx="3349256" cy="5528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Two-sided T-test </a:t>
            </a:r>
          </a:p>
        </p:txBody>
      </p:sp>
    </p:spTree>
    <p:extLst>
      <p:ext uri="{BB962C8B-B14F-4D97-AF65-F5344CB8AC3E}">
        <p14:creationId xmlns:p14="http://schemas.microsoft.com/office/powerpoint/2010/main" val="572348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ABDEA3-86CD-59D8-0D96-D260E2D91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Determining Amount of Clusters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EA36B4-B598-9708-DE91-DAD9C42D68B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C450EF8-24C3-3808-7DD3-BFD5578CD8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483" y="1772448"/>
            <a:ext cx="6010500" cy="329530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6FD3C0B-C5B3-9CE8-E9CF-C79AE83F1D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100" y="1450932"/>
            <a:ext cx="6010500" cy="739429"/>
          </a:xfrm>
          <a:prstGeom prst="rect">
            <a:avLst/>
          </a:prstGeom>
        </p:spPr>
      </p:pic>
      <p:pic>
        <p:nvPicPr>
          <p:cNvPr id="14" name="Graphic 13" descr="Research">
            <a:extLst>
              <a:ext uri="{FF2B5EF4-FFF2-40B4-BE49-F238E27FC236}">
                <a16:creationId xmlns:a16="http://schemas.microsoft.com/office/drawing/2014/main" id="{FC29196F-0EAF-BF2D-D7FA-44058F3031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428" y="805550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6179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ABDEA3-86CD-59D8-0D96-D260E2D91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Determining Amount of Clusters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EA36B4-B598-9708-DE91-DAD9C42D68B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387544F-0A37-8042-97EB-F2E66A257B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177" y="1336431"/>
            <a:ext cx="5556738" cy="3472961"/>
          </a:xfrm>
          <a:prstGeom prst="rect">
            <a:avLst/>
          </a:prstGeom>
        </p:spPr>
      </p:pic>
      <p:pic>
        <p:nvPicPr>
          <p:cNvPr id="10" name="Graphic 9" descr="Research">
            <a:extLst>
              <a:ext uri="{FF2B5EF4-FFF2-40B4-BE49-F238E27FC236}">
                <a16:creationId xmlns:a16="http://schemas.microsoft.com/office/drawing/2014/main" id="{B496287D-9413-EA71-BB9B-4736C54716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428" y="805550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2124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ABDEA3-86CD-59D8-0D96-D260E2D91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K-means clustering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EA36B4-B598-9708-DE91-DAD9C42D68B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538616E-9E71-319B-5C64-E40BE9979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136" y="1367878"/>
            <a:ext cx="6010500" cy="3456401"/>
          </a:xfrm>
          <a:prstGeom prst="rect">
            <a:avLst/>
          </a:prstGeom>
        </p:spPr>
      </p:pic>
      <p:pic>
        <p:nvPicPr>
          <p:cNvPr id="10" name="Graphic 9" descr="Research">
            <a:extLst>
              <a:ext uri="{FF2B5EF4-FFF2-40B4-BE49-F238E27FC236}">
                <a16:creationId xmlns:a16="http://schemas.microsoft.com/office/drawing/2014/main" id="{236E0AA7-3CBB-98A8-C21C-4CD24EB2CD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428" y="805550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627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B163E-80D3-2F1A-6070-B84048549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Linear Regression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0C0FE3-F77F-D4AC-4124-F10B59AB9A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2FA600-6CD3-4C00-DD39-9E2AA30F45C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  <p:pic>
        <p:nvPicPr>
          <p:cNvPr id="10" name="Graphic 9" descr="Research">
            <a:extLst>
              <a:ext uri="{FF2B5EF4-FFF2-40B4-BE49-F238E27FC236}">
                <a16:creationId xmlns:a16="http://schemas.microsoft.com/office/drawing/2014/main" id="{43215EC3-ADED-07EA-60AA-F7B9FB04A8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428" y="805550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7803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7AF5D4-6C35-D236-D56D-7B143626E7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Comparison of Methods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DE7C8D-3350-02C0-544C-D87F76CD013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61AE48-A0C5-F11F-30A7-9C9458B5FE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259" y="1310484"/>
            <a:ext cx="5816576" cy="3439367"/>
          </a:xfrm>
          <a:prstGeom prst="rect">
            <a:avLst/>
          </a:prstGeom>
        </p:spPr>
      </p:pic>
      <p:pic>
        <p:nvPicPr>
          <p:cNvPr id="7" name="Graphic 6" descr="Research">
            <a:extLst>
              <a:ext uri="{FF2B5EF4-FFF2-40B4-BE49-F238E27FC236}">
                <a16:creationId xmlns:a16="http://schemas.microsoft.com/office/drawing/2014/main" id="{F7F29C78-4490-D0FC-DB5F-0FE8D0EA9A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428" y="805550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5660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CFC62-8AEF-4847-C91C-BDAF7CFD2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Verification of 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9A55E0-A1B3-A4D6-2A20-E490BE86F1C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  <p:pic>
        <p:nvPicPr>
          <p:cNvPr id="5" name="Graphic 4" descr="Research">
            <a:extLst>
              <a:ext uri="{FF2B5EF4-FFF2-40B4-BE49-F238E27FC236}">
                <a16:creationId xmlns:a16="http://schemas.microsoft.com/office/drawing/2014/main" id="{ADF7F96E-FC26-29A2-936F-25DBED4C7F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428" y="805550"/>
            <a:ext cx="457200" cy="457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B918291-6040-F03D-2E4B-BAD20DA004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236" y="1218988"/>
            <a:ext cx="6103364" cy="3727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3231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5"/>
          <p:cNvSpPr txBox="1">
            <a:spLocks noGrp="1"/>
          </p:cNvSpPr>
          <p:nvPr>
            <p:ph type="ctrTitle"/>
          </p:nvPr>
        </p:nvSpPr>
        <p:spPr>
          <a:xfrm>
            <a:off x="2313859" y="3064124"/>
            <a:ext cx="6081204" cy="654435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did we do?</a:t>
            </a:r>
            <a:endParaRPr dirty="0"/>
          </a:p>
        </p:txBody>
      </p:sp>
      <p:sp>
        <p:nvSpPr>
          <p:cNvPr id="228" name="Google Shape;228;p15"/>
          <p:cNvSpPr txBox="1"/>
          <p:nvPr/>
        </p:nvSpPr>
        <p:spPr>
          <a:xfrm>
            <a:off x="68891" y="2349371"/>
            <a:ext cx="2004000" cy="22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0" b="1" dirty="0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pic>
        <p:nvPicPr>
          <p:cNvPr id="3" name="Graphic 2" descr="Bullseye">
            <a:extLst>
              <a:ext uri="{FF2B5EF4-FFF2-40B4-BE49-F238E27FC236}">
                <a16:creationId xmlns:a16="http://schemas.microsoft.com/office/drawing/2014/main" id="{36DA807C-EE5C-12BB-CA9F-316D3B860E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1160" y="2817627"/>
            <a:ext cx="1020281" cy="1020281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6"/>
          <p:cNvSpPr txBox="1">
            <a:spLocks noGrp="1"/>
          </p:cNvSpPr>
          <p:nvPr>
            <p:ph type="ctrTitle" idx="4294967295"/>
          </p:nvPr>
        </p:nvSpPr>
        <p:spPr>
          <a:xfrm>
            <a:off x="855300" y="1991850"/>
            <a:ext cx="74334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dirty="0">
                <a:solidFill>
                  <a:schemeClr val="lt1"/>
                </a:solidFill>
              </a:rPr>
              <a:t>401</a:t>
            </a:r>
            <a:endParaRPr sz="9600" dirty="0">
              <a:solidFill>
                <a:schemeClr val="lt1"/>
              </a:solidFill>
            </a:endParaRPr>
          </a:p>
        </p:txBody>
      </p:sp>
      <p:sp>
        <p:nvSpPr>
          <p:cNvPr id="368" name="Google Shape;368;p26"/>
          <p:cNvSpPr txBox="1">
            <a:spLocks noGrp="1"/>
          </p:cNvSpPr>
          <p:nvPr>
            <p:ph type="subTitle" idx="4294967295"/>
          </p:nvPr>
        </p:nvSpPr>
        <p:spPr>
          <a:xfrm>
            <a:off x="977219" y="1385722"/>
            <a:ext cx="74334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Number of RNA – dependent proteins identified: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369" name="Google Shape;369;p26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20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E04857-C33E-9A50-97A3-0EB4E2BF717C}"/>
              </a:ext>
            </a:extLst>
          </p:cNvPr>
          <p:cNvSpPr txBox="1"/>
          <p:nvPr/>
        </p:nvSpPr>
        <p:spPr>
          <a:xfrm>
            <a:off x="1809838" y="2972979"/>
            <a:ext cx="576816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-GB" dirty="0">
                <a:solidFill>
                  <a:schemeClr val="lt1"/>
                </a:solidFill>
              </a:rPr>
              <a:t>out of 4765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8"/>
          <p:cNvSpPr txBox="1">
            <a:spLocks noGrp="1"/>
          </p:cNvSpPr>
          <p:nvPr>
            <p:ph type="ctrTitle" idx="4294967295"/>
          </p:nvPr>
        </p:nvSpPr>
        <p:spPr>
          <a:xfrm>
            <a:off x="470360" y="540629"/>
            <a:ext cx="4182300" cy="192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>
                <a:solidFill>
                  <a:schemeClr val="lt1"/>
                </a:solidFill>
              </a:rPr>
              <a:t>Why should you care?</a:t>
            </a:r>
            <a:endParaRPr sz="7200" dirty="0">
              <a:solidFill>
                <a:schemeClr val="lt1"/>
              </a:solidFill>
            </a:endParaRPr>
          </a:p>
        </p:txBody>
      </p:sp>
      <p:sp>
        <p:nvSpPr>
          <p:cNvPr id="253" name="Google Shape;253;p1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21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254" name="Google Shape;254;p18"/>
          <p:cNvSpPr/>
          <p:nvPr/>
        </p:nvSpPr>
        <p:spPr>
          <a:xfrm>
            <a:off x="4522400" y="1851921"/>
            <a:ext cx="4495770" cy="3291579"/>
          </a:xfrm>
          <a:custGeom>
            <a:avLst/>
            <a:gdLst/>
            <a:ahLst/>
            <a:cxnLst/>
            <a:rect l="l" t="t" r="r" b="b"/>
            <a:pathLst>
              <a:path w="21600" h="21385" extrusionOk="0">
                <a:moveTo>
                  <a:pt x="21600" y="21385"/>
                </a:moveTo>
                <a:lnTo>
                  <a:pt x="21600" y="10472"/>
                </a:lnTo>
                <a:cubicBezTo>
                  <a:pt x="21600" y="8748"/>
                  <a:pt x="20920" y="7155"/>
                  <a:pt x="19816" y="6292"/>
                </a:cubicBezTo>
                <a:lnTo>
                  <a:pt x="12585" y="647"/>
                </a:lnTo>
                <a:cubicBezTo>
                  <a:pt x="11480" y="-215"/>
                  <a:pt x="10120" y="-215"/>
                  <a:pt x="9015" y="647"/>
                </a:cubicBezTo>
                <a:lnTo>
                  <a:pt x="1785" y="6292"/>
                </a:lnTo>
                <a:cubicBezTo>
                  <a:pt x="680" y="7154"/>
                  <a:pt x="0" y="8748"/>
                  <a:pt x="0" y="10472"/>
                </a:cubicBezTo>
                <a:lnTo>
                  <a:pt x="0" y="21385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428625" dist="95250" dir="16200000" algn="bl" rotWithShape="0">
              <a:schemeClr val="dk1">
                <a:alpha val="25000"/>
              </a:schemeClr>
            </a:outerShdw>
          </a:effectLst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Graphic 4" descr="Scientist">
            <a:extLst>
              <a:ext uri="{FF2B5EF4-FFF2-40B4-BE49-F238E27FC236}">
                <a16:creationId xmlns:a16="http://schemas.microsoft.com/office/drawing/2014/main" id="{E6FA4469-E2C6-4BC3-A8EE-CF08D42F0F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61491" y="2915747"/>
            <a:ext cx="2272706" cy="2272706"/>
          </a:xfrm>
          <a:prstGeom prst="rect">
            <a:avLst/>
          </a:prstGeom>
        </p:spPr>
      </p:pic>
      <p:pic>
        <p:nvPicPr>
          <p:cNvPr id="9" name="Graphic 8" descr="Medicine">
            <a:extLst>
              <a:ext uri="{FF2B5EF4-FFF2-40B4-BE49-F238E27FC236}">
                <a16:creationId xmlns:a16="http://schemas.microsoft.com/office/drawing/2014/main" id="{F3DDA2ED-B544-BB4F-FCAA-48319FEE92C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50465" y="3916473"/>
            <a:ext cx="1166018" cy="1166018"/>
          </a:xfrm>
          <a:prstGeom prst="rect">
            <a:avLst/>
          </a:prstGeom>
        </p:spPr>
      </p:pic>
      <p:pic>
        <p:nvPicPr>
          <p:cNvPr id="12" name="Graphic 11" descr="Lightbulb">
            <a:extLst>
              <a:ext uri="{FF2B5EF4-FFF2-40B4-BE49-F238E27FC236}">
                <a16:creationId xmlns:a16="http://schemas.microsoft.com/office/drawing/2014/main" id="{D5C90185-7141-1073-1DEE-5DA4F775F05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836283" y="2915747"/>
            <a:ext cx="760399" cy="760399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9"/>
          <p:cNvSpPr txBox="1">
            <a:spLocks noGrp="1"/>
          </p:cNvSpPr>
          <p:nvPr>
            <p:ph type="body" idx="1"/>
          </p:nvPr>
        </p:nvSpPr>
        <p:spPr>
          <a:xfrm>
            <a:off x="635726" y="1451088"/>
            <a:ext cx="3936274" cy="308607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de-DE" dirty="0"/>
              <a:t>RDP </a:t>
            </a:r>
            <a:r>
              <a:rPr lang="de-DE" dirty="0" err="1"/>
              <a:t>involved</a:t>
            </a:r>
            <a:r>
              <a:rPr lang="de-DE" dirty="0"/>
              <a:t> in </a:t>
            </a:r>
            <a:r>
              <a:rPr lang="de-DE" b="1" dirty="0" err="1"/>
              <a:t>Alzheimer´s</a:t>
            </a:r>
            <a:r>
              <a:rPr lang="de-DE" b="1" dirty="0"/>
              <a:t> Disease</a:t>
            </a:r>
          </a:p>
          <a:p>
            <a:pPr marL="0" lvl="0" indent="0">
              <a:buNone/>
            </a:pPr>
            <a:r>
              <a:rPr lang="de-DE" dirty="0">
                <a:sym typeface="Wingdings" pitchFamily="2" charset="2"/>
              </a:rPr>
              <a:t> </a:t>
            </a:r>
            <a:r>
              <a:rPr lang="de-DE" dirty="0" err="1">
                <a:sym typeface="Wingdings" pitchFamily="2" charset="2"/>
              </a:rPr>
              <a:t>Important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role</a:t>
            </a:r>
            <a:r>
              <a:rPr lang="de-DE" dirty="0">
                <a:sym typeface="Wingdings" pitchFamily="2" charset="2"/>
              </a:rPr>
              <a:t> in post-</a:t>
            </a:r>
            <a:r>
              <a:rPr lang="de-DE" dirty="0" err="1">
                <a:sym typeface="Wingdings" pitchFamily="2" charset="2"/>
              </a:rPr>
              <a:t>transcriptional</a:t>
            </a:r>
            <a:r>
              <a:rPr lang="de-DE" dirty="0">
                <a:sym typeface="Wingdings" pitchFamily="2" charset="2"/>
              </a:rPr>
              <a:t>/translational </a:t>
            </a:r>
            <a:r>
              <a:rPr lang="de-DE" dirty="0" err="1">
                <a:sym typeface="Wingdings" pitchFamily="2" charset="2"/>
              </a:rPr>
              <a:t>regulation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of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the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cell</a:t>
            </a:r>
            <a:endParaRPr lang="de-DE" dirty="0">
              <a:sym typeface="Wingdings" pitchFamily="2" charset="2"/>
            </a:endParaRPr>
          </a:p>
          <a:p>
            <a:pPr marL="0" lvl="0" indent="0">
              <a:buNone/>
            </a:pPr>
            <a:r>
              <a:rPr lang="de-DE" dirty="0">
                <a:sym typeface="Wingdings" pitchFamily="2" charset="2"/>
              </a:rPr>
              <a:t> </a:t>
            </a:r>
            <a:r>
              <a:rPr lang="de-DE" dirty="0" err="1">
                <a:sym typeface="Wingdings" pitchFamily="2" charset="2"/>
              </a:rPr>
              <a:t>Downregulated</a:t>
            </a:r>
            <a:r>
              <a:rPr lang="de-DE" dirty="0">
                <a:sym typeface="Wingdings" pitchFamily="2" charset="2"/>
              </a:rPr>
              <a:t> in </a:t>
            </a:r>
            <a:r>
              <a:rPr lang="de-DE" dirty="0" err="1">
                <a:sym typeface="Wingdings" pitchFamily="2" charset="2"/>
              </a:rPr>
              <a:t>degenenerated</a:t>
            </a:r>
            <a:r>
              <a:rPr lang="de-DE" dirty="0">
                <a:sym typeface="Wingdings" pitchFamily="2" charset="2"/>
              </a:rPr>
              <a:t> Neurons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de-DE" dirty="0">
              <a:sym typeface="Wingdings" pitchFamily="2" charset="2"/>
            </a:endParaRPr>
          </a:p>
          <a:p>
            <a:pPr marL="0" lvl="0" indent="0">
              <a:buNone/>
            </a:pPr>
            <a:r>
              <a:rPr lang="de-DE" b="1" dirty="0">
                <a:sym typeface="Wingdings" pitchFamily="2" charset="2"/>
              </a:rPr>
              <a:t>Possible Drug Target?</a:t>
            </a:r>
            <a:endParaRPr lang="de-DE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/>
          </a:p>
        </p:txBody>
      </p:sp>
      <p:sp>
        <p:nvSpPr>
          <p:cNvPr id="273" name="Google Shape;273;p19"/>
          <p:cNvSpPr txBox="1">
            <a:spLocks noGrp="1"/>
          </p:cNvSpPr>
          <p:nvPr>
            <p:ph type="title"/>
          </p:nvPr>
        </p:nvSpPr>
        <p:spPr>
          <a:xfrm>
            <a:off x="779100" y="836000"/>
            <a:ext cx="60105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PCBP2 </a:t>
            </a:r>
            <a:endParaRPr dirty="0"/>
          </a:p>
        </p:txBody>
      </p:sp>
      <p:sp>
        <p:nvSpPr>
          <p:cNvPr id="275" name="Google Shape;275;p19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grpSp>
        <p:nvGrpSpPr>
          <p:cNvPr id="276" name="Google Shape;276;p19"/>
          <p:cNvGrpSpPr/>
          <p:nvPr/>
        </p:nvGrpSpPr>
        <p:grpSpPr>
          <a:xfrm>
            <a:off x="135880" y="874786"/>
            <a:ext cx="257118" cy="276131"/>
            <a:chOff x="611175" y="2326900"/>
            <a:chExt cx="362700" cy="389575"/>
          </a:xfrm>
        </p:grpSpPr>
        <p:sp>
          <p:nvSpPr>
            <p:cNvPr id="277" name="Google Shape;277;p19"/>
            <p:cNvSpPr/>
            <p:nvPr/>
          </p:nvSpPr>
          <p:spPr>
            <a:xfrm>
              <a:off x="611175" y="2326900"/>
              <a:ext cx="362700" cy="389575"/>
            </a:xfrm>
            <a:custGeom>
              <a:avLst/>
              <a:gdLst/>
              <a:ahLst/>
              <a:cxnLst/>
              <a:rect l="l" t="t" r="r" b="b"/>
              <a:pathLst>
                <a:path w="14508" h="15583" extrusionOk="0">
                  <a:moveTo>
                    <a:pt x="9647" y="489"/>
                  </a:moveTo>
                  <a:lnTo>
                    <a:pt x="9769" y="513"/>
                  </a:lnTo>
                  <a:lnTo>
                    <a:pt x="9916" y="562"/>
                  </a:lnTo>
                  <a:lnTo>
                    <a:pt x="10014" y="660"/>
                  </a:lnTo>
                  <a:lnTo>
                    <a:pt x="10087" y="782"/>
                  </a:lnTo>
                  <a:lnTo>
                    <a:pt x="10111" y="928"/>
                  </a:lnTo>
                  <a:lnTo>
                    <a:pt x="10111" y="1075"/>
                  </a:lnTo>
                  <a:lnTo>
                    <a:pt x="10063" y="1197"/>
                  </a:lnTo>
                  <a:lnTo>
                    <a:pt x="9989" y="1319"/>
                  </a:lnTo>
                  <a:lnTo>
                    <a:pt x="9281" y="2003"/>
                  </a:lnTo>
                  <a:lnTo>
                    <a:pt x="9232" y="2076"/>
                  </a:lnTo>
                  <a:lnTo>
                    <a:pt x="9183" y="2174"/>
                  </a:lnTo>
                  <a:lnTo>
                    <a:pt x="9159" y="2247"/>
                  </a:lnTo>
                  <a:lnTo>
                    <a:pt x="9159" y="2345"/>
                  </a:lnTo>
                  <a:lnTo>
                    <a:pt x="9159" y="6497"/>
                  </a:lnTo>
                  <a:lnTo>
                    <a:pt x="9183" y="6643"/>
                  </a:lnTo>
                  <a:lnTo>
                    <a:pt x="9232" y="6790"/>
                  </a:lnTo>
                  <a:lnTo>
                    <a:pt x="10575" y="8671"/>
                  </a:lnTo>
                  <a:lnTo>
                    <a:pt x="3932" y="8671"/>
                  </a:lnTo>
                  <a:lnTo>
                    <a:pt x="5276" y="6790"/>
                  </a:lnTo>
                  <a:lnTo>
                    <a:pt x="5324" y="6643"/>
                  </a:lnTo>
                  <a:lnTo>
                    <a:pt x="5349" y="6497"/>
                  </a:lnTo>
                  <a:lnTo>
                    <a:pt x="5349" y="2345"/>
                  </a:lnTo>
                  <a:lnTo>
                    <a:pt x="5349" y="2247"/>
                  </a:lnTo>
                  <a:lnTo>
                    <a:pt x="5324" y="2174"/>
                  </a:lnTo>
                  <a:lnTo>
                    <a:pt x="5276" y="2076"/>
                  </a:lnTo>
                  <a:lnTo>
                    <a:pt x="5227" y="2003"/>
                  </a:lnTo>
                  <a:lnTo>
                    <a:pt x="4519" y="1319"/>
                  </a:lnTo>
                  <a:lnTo>
                    <a:pt x="4445" y="1197"/>
                  </a:lnTo>
                  <a:lnTo>
                    <a:pt x="4396" y="1075"/>
                  </a:lnTo>
                  <a:lnTo>
                    <a:pt x="4396" y="928"/>
                  </a:lnTo>
                  <a:lnTo>
                    <a:pt x="4421" y="782"/>
                  </a:lnTo>
                  <a:lnTo>
                    <a:pt x="4494" y="660"/>
                  </a:lnTo>
                  <a:lnTo>
                    <a:pt x="4592" y="562"/>
                  </a:lnTo>
                  <a:lnTo>
                    <a:pt x="4738" y="513"/>
                  </a:lnTo>
                  <a:lnTo>
                    <a:pt x="4860" y="489"/>
                  </a:lnTo>
                  <a:close/>
                  <a:moveTo>
                    <a:pt x="6717" y="9574"/>
                  </a:moveTo>
                  <a:lnTo>
                    <a:pt x="6912" y="9647"/>
                  </a:lnTo>
                  <a:lnTo>
                    <a:pt x="7083" y="9745"/>
                  </a:lnTo>
                  <a:lnTo>
                    <a:pt x="7254" y="9892"/>
                  </a:lnTo>
                  <a:lnTo>
                    <a:pt x="7376" y="10038"/>
                  </a:lnTo>
                  <a:lnTo>
                    <a:pt x="7474" y="10234"/>
                  </a:lnTo>
                  <a:lnTo>
                    <a:pt x="7547" y="10429"/>
                  </a:lnTo>
                  <a:lnTo>
                    <a:pt x="7571" y="10649"/>
                  </a:lnTo>
                  <a:lnTo>
                    <a:pt x="7547" y="10869"/>
                  </a:lnTo>
                  <a:lnTo>
                    <a:pt x="7474" y="11064"/>
                  </a:lnTo>
                  <a:lnTo>
                    <a:pt x="7376" y="11259"/>
                  </a:lnTo>
                  <a:lnTo>
                    <a:pt x="7254" y="11406"/>
                  </a:lnTo>
                  <a:lnTo>
                    <a:pt x="7083" y="11552"/>
                  </a:lnTo>
                  <a:lnTo>
                    <a:pt x="6912" y="11650"/>
                  </a:lnTo>
                  <a:lnTo>
                    <a:pt x="6717" y="11699"/>
                  </a:lnTo>
                  <a:lnTo>
                    <a:pt x="6497" y="11723"/>
                  </a:lnTo>
                  <a:lnTo>
                    <a:pt x="6277" y="11699"/>
                  </a:lnTo>
                  <a:lnTo>
                    <a:pt x="6057" y="11650"/>
                  </a:lnTo>
                  <a:lnTo>
                    <a:pt x="5886" y="11552"/>
                  </a:lnTo>
                  <a:lnTo>
                    <a:pt x="5715" y="11406"/>
                  </a:lnTo>
                  <a:lnTo>
                    <a:pt x="5593" y="11259"/>
                  </a:lnTo>
                  <a:lnTo>
                    <a:pt x="5495" y="11064"/>
                  </a:lnTo>
                  <a:lnTo>
                    <a:pt x="5422" y="10869"/>
                  </a:lnTo>
                  <a:lnTo>
                    <a:pt x="5398" y="10649"/>
                  </a:lnTo>
                  <a:lnTo>
                    <a:pt x="5422" y="10429"/>
                  </a:lnTo>
                  <a:lnTo>
                    <a:pt x="5495" y="10234"/>
                  </a:lnTo>
                  <a:lnTo>
                    <a:pt x="5593" y="10038"/>
                  </a:lnTo>
                  <a:lnTo>
                    <a:pt x="5715" y="9892"/>
                  </a:lnTo>
                  <a:lnTo>
                    <a:pt x="5886" y="9745"/>
                  </a:lnTo>
                  <a:lnTo>
                    <a:pt x="6057" y="9647"/>
                  </a:lnTo>
                  <a:lnTo>
                    <a:pt x="6277" y="9574"/>
                  </a:lnTo>
                  <a:close/>
                  <a:moveTo>
                    <a:pt x="8475" y="11894"/>
                  </a:moveTo>
                  <a:lnTo>
                    <a:pt x="8597" y="11919"/>
                  </a:lnTo>
                  <a:lnTo>
                    <a:pt x="8695" y="11943"/>
                  </a:lnTo>
                  <a:lnTo>
                    <a:pt x="8817" y="11992"/>
                  </a:lnTo>
                  <a:lnTo>
                    <a:pt x="8915" y="12065"/>
                  </a:lnTo>
                  <a:lnTo>
                    <a:pt x="8988" y="12163"/>
                  </a:lnTo>
                  <a:lnTo>
                    <a:pt x="9037" y="12285"/>
                  </a:lnTo>
                  <a:lnTo>
                    <a:pt x="9086" y="12383"/>
                  </a:lnTo>
                  <a:lnTo>
                    <a:pt x="9086" y="12529"/>
                  </a:lnTo>
                  <a:lnTo>
                    <a:pt x="9086" y="12652"/>
                  </a:lnTo>
                  <a:lnTo>
                    <a:pt x="9037" y="12749"/>
                  </a:lnTo>
                  <a:lnTo>
                    <a:pt x="8988" y="12871"/>
                  </a:lnTo>
                  <a:lnTo>
                    <a:pt x="8915" y="12969"/>
                  </a:lnTo>
                  <a:lnTo>
                    <a:pt x="8817" y="13042"/>
                  </a:lnTo>
                  <a:lnTo>
                    <a:pt x="8695" y="13091"/>
                  </a:lnTo>
                  <a:lnTo>
                    <a:pt x="8597" y="13140"/>
                  </a:lnTo>
                  <a:lnTo>
                    <a:pt x="8329" y="13140"/>
                  </a:lnTo>
                  <a:lnTo>
                    <a:pt x="8231" y="13091"/>
                  </a:lnTo>
                  <a:lnTo>
                    <a:pt x="8109" y="13042"/>
                  </a:lnTo>
                  <a:lnTo>
                    <a:pt x="8011" y="12969"/>
                  </a:lnTo>
                  <a:lnTo>
                    <a:pt x="7938" y="12871"/>
                  </a:lnTo>
                  <a:lnTo>
                    <a:pt x="7889" y="12749"/>
                  </a:lnTo>
                  <a:lnTo>
                    <a:pt x="7864" y="12652"/>
                  </a:lnTo>
                  <a:lnTo>
                    <a:pt x="7840" y="12529"/>
                  </a:lnTo>
                  <a:lnTo>
                    <a:pt x="7864" y="12383"/>
                  </a:lnTo>
                  <a:lnTo>
                    <a:pt x="7889" y="12285"/>
                  </a:lnTo>
                  <a:lnTo>
                    <a:pt x="7938" y="12163"/>
                  </a:lnTo>
                  <a:lnTo>
                    <a:pt x="8011" y="12065"/>
                  </a:lnTo>
                  <a:lnTo>
                    <a:pt x="8109" y="11992"/>
                  </a:lnTo>
                  <a:lnTo>
                    <a:pt x="8231" y="11943"/>
                  </a:lnTo>
                  <a:lnTo>
                    <a:pt x="8329" y="11919"/>
                  </a:lnTo>
                  <a:lnTo>
                    <a:pt x="8475" y="11894"/>
                  </a:lnTo>
                  <a:close/>
                  <a:moveTo>
                    <a:pt x="6741" y="13360"/>
                  </a:moveTo>
                  <a:lnTo>
                    <a:pt x="6814" y="13384"/>
                  </a:lnTo>
                  <a:lnTo>
                    <a:pt x="6912" y="13433"/>
                  </a:lnTo>
                  <a:lnTo>
                    <a:pt x="6985" y="13482"/>
                  </a:lnTo>
                  <a:lnTo>
                    <a:pt x="7034" y="13555"/>
                  </a:lnTo>
                  <a:lnTo>
                    <a:pt x="7083" y="13653"/>
                  </a:lnTo>
                  <a:lnTo>
                    <a:pt x="7107" y="13726"/>
                  </a:lnTo>
                  <a:lnTo>
                    <a:pt x="7107" y="13824"/>
                  </a:lnTo>
                  <a:lnTo>
                    <a:pt x="7107" y="13922"/>
                  </a:lnTo>
                  <a:lnTo>
                    <a:pt x="7083" y="14019"/>
                  </a:lnTo>
                  <a:lnTo>
                    <a:pt x="7034" y="14117"/>
                  </a:lnTo>
                  <a:lnTo>
                    <a:pt x="6985" y="14166"/>
                  </a:lnTo>
                  <a:lnTo>
                    <a:pt x="6912" y="14239"/>
                  </a:lnTo>
                  <a:lnTo>
                    <a:pt x="6814" y="14288"/>
                  </a:lnTo>
                  <a:lnTo>
                    <a:pt x="6741" y="14312"/>
                  </a:lnTo>
                  <a:lnTo>
                    <a:pt x="6546" y="14312"/>
                  </a:lnTo>
                  <a:lnTo>
                    <a:pt x="6448" y="14288"/>
                  </a:lnTo>
                  <a:lnTo>
                    <a:pt x="6375" y="14239"/>
                  </a:lnTo>
                  <a:lnTo>
                    <a:pt x="6301" y="14166"/>
                  </a:lnTo>
                  <a:lnTo>
                    <a:pt x="6228" y="14117"/>
                  </a:lnTo>
                  <a:lnTo>
                    <a:pt x="6179" y="14019"/>
                  </a:lnTo>
                  <a:lnTo>
                    <a:pt x="6155" y="13922"/>
                  </a:lnTo>
                  <a:lnTo>
                    <a:pt x="6155" y="13824"/>
                  </a:lnTo>
                  <a:lnTo>
                    <a:pt x="6155" y="13726"/>
                  </a:lnTo>
                  <a:lnTo>
                    <a:pt x="6179" y="13653"/>
                  </a:lnTo>
                  <a:lnTo>
                    <a:pt x="6228" y="13555"/>
                  </a:lnTo>
                  <a:lnTo>
                    <a:pt x="6301" y="13482"/>
                  </a:lnTo>
                  <a:lnTo>
                    <a:pt x="6375" y="13433"/>
                  </a:lnTo>
                  <a:lnTo>
                    <a:pt x="6448" y="13384"/>
                  </a:lnTo>
                  <a:lnTo>
                    <a:pt x="6546" y="13360"/>
                  </a:lnTo>
                  <a:close/>
                  <a:moveTo>
                    <a:pt x="4860" y="0"/>
                  </a:moveTo>
                  <a:lnTo>
                    <a:pt x="4714" y="25"/>
                  </a:lnTo>
                  <a:lnTo>
                    <a:pt x="4592" y="49"/>
                  </a:lnTo>
                  <a:lnTo>
                    <a:pt x="4445" y="98"/>
                  </a:lnTo>
                  <a:lnTo>
                    <a:pt x="4323" y="171"/>
                  </a:lnTo>
                  <a:lnTo>
                    <a:pt x="4225" y="245"/>
                  </a:lnTo>
                  <a:lnTo>
                    <a:pt x="4128" y="367"/>
                  </a:lnTo>
                  <a:lnTo>
                    <a:pt x="4030" y="464"/>
                  </a:lnTo>
                  <a:lnTo>
                    <a:pt x="3981" y="611"/>
                  </a:lnTo>
                  <a:lnTo>
                    <a:pt x="3932" y="733"/>
                  </a:lnTo>
                  <a:lnTo>
                    <a:pt x="3908" y="880"/>
                  </a:lnTo>
                  <a:lnTo>
                    <a:pt x="3908" y="1026"/>
                  </a:lnTo>
                  <a:lnTo>
                    <a:pt x="3908" y="1173"/>
                  </a:lnTo>
                  <a:lnTo>
                    <a:pt x="3957" y="1295"/>
                  </a:lnTo>
                  <a:lnTo>
                    <a:pt x="4006" y="1441"/>
                  </a:lnTo>
                  <a:lnTo>
                    <a:pt x="4079" y="1563"/>
                  </a:lnTo>
                  <a:lnTo>
                    <a:pt x="4177" y="1661"/>
                  </a:lnTo>
                  <a:lnTo>
                    <a:pt x="4860" y="2345"/>
                  </a:lnTo>
                  <a:lnTo>
                    <a:pt x="4860" y="6497"/>
                  </a:lnTo>
                  <a:lnTo>
                    <a:pt x="196" y="13067"/>
                  </a:lnTo>
                  <a:lnTo>
                    <a:pt x="122" y="13189"/>
                  </a:lnTo>
                  <a:lnTo>
                    <a:pt x="49" y="13311"/>
                  </a:lnTo>
                  <a:lnTo>
                    <a:pt x="25" y="13433"/>
                  </a:lnTo>
                  <a:lnTo>
                    <a:pt x="0" y="13555"/>
                  </a:lnTo>
                  <a:lnTo>
                    <a:pt x="0" y="13677"/>
                  </a:lnTo>
                  <a:lnTo>
                    <a:pt x="25" y="13824"/>
                  </a:lnTo>
                  <a:lnTo>
                    <a:pt x="49" y="13946"/>
                  </a:lnTo>
                  <a:lnTo>
                    <a:pt x="98" y="14068"/>
                  </a:lnTo>
                  <a:lnTo>
                    <a:pt x="586" y="15045"/>
                  </a:lnTo>
                  <a:lnTo>
                    <a:pt x="660" y="15167"/>
                  </a:lnTo>
                  <a:lnTo>
                    <a:pt x="757" y="15265"/>
                  </a:lnTo>
                  <a:lnTo>
                    <a:pt x="831" y="15362"/>
                  </a:lnTo>
                  <a:lnTo>
                    <a:pt x="953" y="15436"/>
                  </a:lnTo>
                  <a:lnTo>
                    <a:pt x="1075" y="15485"/>
                  </a:lnTo>
                  <a:lnTo>
                    <a:pt x="1197" y="15533"/>
                  </a:lnTo>
                  <a:lnTo>
                    <a:pt x="1319" y="15582"/>
                  </a:lnTo>
                  <a:lnTo>
                    <a:pt x="13189" y="15582"/>
                  </a:lnTo>
                  <a:lnTo>
                    <a:pt x="13311" y="15533"/>
                  </a:lnTo>
                  <a:lnTo>
                    <a:pt x="13433" y="15485"/>
                  </a:lnTo>
                  <a:lnTo>
                    <a:pt x="13555" y="15436"/>
                  </a:lnTo>
                  <a:lnTo>
                    <a:pt x="13677" y="15362"/>
                  </a:lnTo>
                  <a:lnTo>
                    <a:pt x="13750" y="15265"/>
                  </a:lnTo>
                  <a:lnTo>
                    <a:pt x="13848" y="15167"/>
                  </a:lnTo>
                  <a:lnTo>
                    <a:pt x="13921" y="15045"/>
                  </a:lnTo>
                  <a:lnTo>
                    <a:pt x="14410" y="14068"/>
                  </a:lnTo>
                  <a:lnTo>
                    <a:pt x="14459" y="13946"/>
                  </a:lnTo>
                  <a:lnTo>
                    <a:pt x="14483" y="13824"/>
                  </a:lnTo>
                  <a:lnTo>
                    <a:pt x="14508" y="13677"/>
                  </a:lnTo>
                  <a:lnTo>
                    <a:pt x="14508" y="13555"/>
                  </a:lnTo>
                  <a:lnTo>
                    <a:pt x="14483" y="13433"/>
                  </a:lnTo>
                  <a:lnTo>
                    <a:pt x="14459" y="13311"/>
                  </a:lnTo>
                  <a:lnTo>
                    <a:pt x="14385" y="13189"/>
                  </a:lnTo>
                  <a:lnTo>
                    <a:pt x="14312" y="13067"/>
                  </a:lnTo>
                  <a:lnTo>
                    <a:pt x="9647" y="6497"/>
                  </a:lnTo>
                  <a:lnTo>
                    <a:pt x="9647" y="2345"/>
                  </a:lnTo>
                  <a:lnTo>
                    <a:pt x="10331" y="1661"/>
                  </a:lnTo>
                  <a:lnTo>
                    <a:pt x="10429" y="1563"/>
                  </a:lnTo>
                  <a:lnTo>
                    <a:pt x="10502" y="1441"/>
                  </a:lnTo>
                  <a:lnTo>
                    <a:pt x="10551" y="1295"/>
                  </a:lnTo>
                  <a:lnTo>
                    <a:pt x="10600" y="1173"/>
                  </a:lnTo>
                  <a:lnTo>
                    <a:pt x="10600" y="1026"/>
                  </a:lnTo>
                  <a:lnTo>
                    <a:pt x="10600" y="880"/>
                  </a:lnTo>
                  <a:lnTo>
                    <a:pt x="10575" y="733"/>
                  </a:lnTo>
                  <a:lnTo>
                    <a:pt x="10527" y="611"/>
                  </a:lnTo>
                  <a:lnTo>
                    <a:pt x="10478" y="464"/>
                  </a:lnTo>
                  <a:lnTo>
                    <a:pt x="10380" y="367"/>
                  </a:lnTo>
                  <a:lnTo>
                    <a:pt x="10282" y="245"/>
                  </a:lnTo>
                  <a:lnTo>
                    <a:pt x="10185" y="171"/>
                  </a:lnTo>
                  <a:lnTo>
                    <a:pt x="10063" y="98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4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78" name="Google Shape;278;p19"/>
            <p:cNvSpPr/>
            <p:nvPr/>
          </p:nvSpPr>
          <p:spPr>
            <a:xfrm>
              <a:off x="794950" y="2500900"/>
              <a:ext cx="24450" cy="23850"/>
            </a:xfrm>
            <a:custGeom>
              <a:avLst/>
              <a:gdLst/>
              <a:ahLst/>
              <a:cxnLst/>
              <a:rect l="l" t="t" r="r" b="b"/>
              <a:pathLst>
                <a:path w="978" h="954" extrusionOk="0">
                  <a:moveTo>
                    <a:pt x="391" y="1"/>
                  </a:moveTo>
                  <a:lnTo>
                    <a:pt x="294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98" y="196"/>
                  </a:lnTo>
                  <a:lnTo>
                    <a:pt x="49" y="294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25" y="563"/>
                  </a:lnTo>
                  <a:lnTo>
                    <a:pt x="49" y="660"/>
                  </a:lnTo>
                  <a:lnTo>
                    <a:pt x="98" y="734"/>
                  </a:lnTo>
                  <a:lnTo>
                    <a:pt x="147" y="807"/>
                  </a:lnTo>
                  <a:lnTo>
                    <a:pt x="220" y="880"/>
                  </a:lnTo>
                  <a:lnTo>
                    <a:pt x="294" y="905"/>
                  </a:lnTo>
                  <a:lnTo>
                    <a:pt x="391" y="953"/>
                  </a:lnTo>
                  <a:lnTo>
                    <a:pt x="587" y="953"/>
                  </a:lnTo>
                  <a:lnTo>
                    <a:pt x="684" y="905"/>
                  </a:lnTo>
                  <a:lnTo>
                    <a:pt x="758" y="880"/>
                  </a:lnTo>
                  <a:lnTo>
                    <a:pt x="831" y="807"/>
                  </a:lnTo>
                  <a:lnTo>
                    <a:pt x="880" y="734"/>
                  </a:lnTo>
                  <a:lnTo>
                    <a:pt x="929" y="660"/>
                  </a:lnTo>
                  <a:lnTo>
                    <a:pt x="953" y="563"/>
                  </a:lnTo>
                  <a:lnTo>
                    <a:pt x="978" y="465"/>
                  </a:lnTo>
                  <a:lnTo>
                    <a:pt x="953" y="367"/>
                  </a:lnTo>
                  <a:lnTo>
                    <a:pt x="929" y="294"/>
                  </a:lnTo>
                  <a:lnTo>
                    <a:pt x="880" y="196"/>
                  </a:lnTo>
                  <a:lnTo>
                    <a:pt x="831" y="123"/>
                  </a:lnTo>
                  <a:lnTo>
                    <a:pt x="758" y="74"/>
                  </a:lnTo>
                  <a:lnTo>
                    <a:pt x="684" y="25"/>
                  </a:lnTo>
                  <a:lnTo>
                    <a:pt x="58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79" name="Google Shape;279;p19"/>
            <p:cNvSpPr/>
            <p:nvPr/>
          </p:nvSpPr>
          <p:spPr>
            <a:xfrm>
              <a:off x="754650" y="2381250"/>
              <a:ext cx="75750" cy="14050"/>
            </a:xfrm>
            <a:custGeom>
              <a:avLst/>
              <a:gdLst/>
              <a:ahLst/>
              <a:cxnLst/>
              <a:rect l="l" t="t" r="r" b="b"/>
              <a:pathLst>
                <a:path w="3030" h="562" extrusionOk="0">
                  <a:moveTo>
                    <a:pt x="294" y="0"/>
                  </a:moveTo>
                  <a:lnTo>
                    <a:pt x="172" y="24"/>
                  </a:lnTo>
                  <a:lnTo>
                    <a:pt x="74" y="73"/>
                  </a:lnTo>
                  <a:lnTo>
                    <a:pt x="25" y="171"/>
                  </a:lnTo>
                  <a:lnTo>
                    <a:pt x="1" y="269"/>
                  </a:lnTo>
                  <a:lnTo>
                    <a:pt x="25" y="391"/>
                  </a:lnTo>
                  <a:lnTo>
                    <a:pt x="74" y="488"/>
                  </a:lnTo>
                  <a:lnTo>
                    <a:pt x="172" y="537"/>
                  </a:lnTo>
                  <a:lnTo>
                    <a:pt x="294" y="562"/>
                  </a:lnTo>
                  <a:lnTo>
                    <a:pt x="2736" y="562"/>
                  </a:lnTo>
                  <a:lnTo>
                    <a:pt x="2858" y="537"/>
                  </a:lnTo>
                  <a:lnTo>
                    <a:pt x="2956" y="488"/>
                  </a:lnTo>
                  <a:lnTo>
                    <a:pt x="3005" y="391"/>
                  </a:lnTo>
                  <a:lnTo>
                    <a:pt x="3029" y="269"/>
                  </a:lnTo>
                  <a:lnTo>
                    <a:pt x="3005" y="171"/>
                  </a:lnTo>
                  <a:lnTo>
                    <a:pt x="2956" y="73"/>
                  </a:lnTo>
                  <a:lnTo>
                    <a:pt x="2858" y="24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80" name="Google Shape;280;p19"/>
            <p:cNvSpPr/>
            <p:nvPr/>
          </p:nvSpPr>
          <p:spPr>
            <a:xfrm>
              <a:off x="765025" y="2453900"/>
              <a:ext cx="31175" cy="31150"/>
            </a:xfrm>
            <a:custGeom>
              <a:avLst/>
              <a:gdLst/>
              <a:ahLst/>
              <a:cxnLst/>
              <a:rect l="l" t="t" r="r" b="b"/>
              <a:pathLst>
                <a:path w="1247" h="1246" extrusionOk="0">
                  <a:moveTo>
                    <a:pt x="611" y="0"/>
                  </a:moveTo>
                  <a:lnTo>
                    <a:pt x="489" y="25"/>
                  </a:lnTo>
                  <a:lnTo>
                    <a:pt x="367" y="49"/>
                  </a:lnTo>
                  <a:lnTo>
                    <a:pt x="270" y="122"/>
                  </a:lnTo>
                  <a:lnTo>
                    <a:pt x="172" y="196"/>
                  </a:lnTo>
                  <a:lnTo>
                    <a:pt x="99" y="269"/>
                  </a:lnTo>
                  <a:lnTo>
                    <a:pt x="50" y="391"/>
                  </a:lnTo>
                  <a:lnTo>
                    <a:pt x="1" y="513"/>
                  </a:lnTo>
                  <a:lnTo>
                    <a:pt x="1" y="635"/>
                  </a:lnTo>
                  <a:lnTo>
                    <a:pt x="1" y="757"/>
                  </a:lnTo>
                  <a:lnTo>
                    <a:pt x="50" y="880"/>
                  </a:lnTo>
                  <a:lnTo>
                    <a:pt x="99" y="977"/>
                  </a:lnTo>
                  <a:lnTo>
                    <a:pt x="172" y="1075"/>
                  </a:lnTo>
                  <a:lnTo>
                    <a:pt x="270" y="1148"/>
                  </a:lnTo>
                  <a:lnTo>
                    <a:pt x="367" y="1197"/>
                  </a:lnTo>
                  <a:lnTo>
                    <a:pt x="489" y="1246"/>
                  </a:lnTo>
                  <a:lnTo>
                    <a:pt x="734" y="1246"/>
                  </a:lnTo>
                  <a:lnTo>
                    <a:pt x="856" y="1197"/>
                  </a:lnTo>
                  <a:lnTo>
                    <a:pt x="978" y="1148"/>
                  </a:lnTo>
                  <a:lnTo>
                    <a:pt x="1051" y="1075"/>
                  </a:lnTo>
                  <a:lnTo>
                    <a:pt x="1149" y="977"/>
                  </a:lnTo>
                  <a:lnTo>
                    <a:pt x="1198" y="880"/>
                  </a:lnTo>
                  <a:lnTo>
                    <a:pt x="1222" y="757"/>
                  </a:lnTo>
                  <a:lnTo>
                    <a:pt x="1246" y="635"/>
                  </a:lnTo>
                  <a:lnTo>
                    <a:pt x="1222" y="513"/>
                  </a:lnTo>
                  <a:lnTo>
                    <a:pt x="1198" y="391"/>
                  </a:lnTo>
                  <a:lnTo>
                    <a:pt x="1149" y="269"/>
                  </a:lnTo>
                  <a:lnTo>
                    <a:pt x="1051" y="196"/>
                  </a:lnTo>
                  <a:lnTo>
                    <a:pt x="978" y="122"/>
                  </a:lnTo>
                  <a:lnTo>
                    <a:pt x="856" y="49"/>
                  </a:lnTo>
                  <a:lnTo>
                    <a:pt x="734" y="25"/>
                  </a:lnTo>
                  <a:lnTo>
                    <a:pt x="6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pic>
        <p:nvPicPr>
          <p:cNvPr id="13" name="Google Shape;198;p12">
            <a:extLst>
              <a:ext uri="{FF2B5EF4-FFF2-40B4-BE49-F238E27FC236}">
                <a16:creationId xmlns:a16="http://schemas.microsoft.com/office/drawing/2014/main" id="{58BB3F2B-8088-DAC5-BEDD-6B10E9B70E6A}"/>
              </a:ext>
            </a:extLst>
          </p:cNvPr>
          <p:cNvPicPr preferRelativeResize="0"/>
          <p:nvPr/>
        </p:nvPicPr>
        <p:blipFill>
          <a:blip r:embed="rId3"/>
          <a:srcRect l="7773" r="7773"/>
          <a:stretch/>
        </p:blipFill>
        <p:spPr>
          <a:xfrm>
            <a:off x="4710007" y="339038"/>
            <a:ext cx="4044927" cy="4465423"/>
          </a:xfrm>
          <a:custGeom>
            <a:avLst/>
            <a:gdLst/>
            <a:ahLst/>
            <a:cxnLst/>
            <a:rect l="l" t="t" r="r" b="b"/>
            <a:pathLst>
              <a:path w="21598" h="21456" extrusionOk="0">
                <a:moveTo>
                  <a:pt x="10800" y="0"/>
                </a:moveTo>
                <a:cubicBezTo>
                  <a:pt x="10183" y="0"/>
                  <a:pt x="9567" y="144"/>
                  <a:pt x="9014" y="430"/>
                </a:cubicBezTo>
                <a:lnTo>
                  <a:pt x="1782" y="4189"/>
                </a:lnTo>
                <a:cubicBezTo>
                  <a:pt x="678" y="4763"/>
                  <a:pt x="0" y="5821"/>
                  <a:pt x="0" y="6968"/>
                </a:cubicBezTo>
                <a:lnTo>
                  <a:pt x="0" y="14485"/>
                </a:lnTo>
                <a:cubicBezTo>
                  <a:pt x="1" y="15633"/>
                  <a:pt x="681" y="16694"/>
                  <a:pt x="1786" y="17268"/>
                </a:cubicBezTo>
                <a:lnTo>
                  <a:pt x="9018" y="21026"/>
                </a:lnTo>
                <a:cubicBezTo>
                  <a:pt x="10122" y="21600"/>
                  <a:pt x="11480" y="21600"/>
                  <a:pt x="12585" y="21026"/>
                </a:cubicBezTo>
                <a:lnTo>
                  <a:pt x="19817" y="17268"/>
                </a:lnTo>
                <a:cubicBezTo>
                  <a:pt x="20922" y="16693"/>
                  <a:pt x="21600" y="15633"/>
                  <a:pt x="21599" y="14485"/>
                </a:cubicBezTo>
                <a:lnTo>
                  <a:pt x="21599" y="6968"/>
                </a:lnTo>
                <a:cubicBezTo>
                  <a:pt x="21599" y="5820"/>
                  <a:pt x="20922" y="4762"/>
                  <a:pt x="19817" y="4189"/>
                </a:cubicBezTo>
                <a:lnTo>
                  <a:pt x="12585" y="430"/>
                </a:lnTo>
                <a:cubicBezTo>
                  <a:pt x="12033" y="144"/>
                  <a:pt x="11416" y="0"/>
                  <a:pt x="10800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B56A864-9DCB-8E59-EDE4-F2479D828E30}"/>
              </a:ext>
            </a:extLst>
          </p:cNvPr>
          <p:cNvSpPr txBox="1"/>
          <p:nvPr/>
        </p:nvSpPr>
        <p:spPr>
          <a:xfrm>
            <a:off x="4855517" y="4838929"/>
            <a:ext cx="404630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>
                <a:solidFill>
                  <a:schemeClr val="bg2"/>
                </a:solidFill>
              </a:rPr>
              <a:t>https://</a:t>
            </a:r>
            <a:r>
              <a:rPr lang="en-GB" sz="800" dirty="0" err="1">
                <a:solidFill>
                  <a:schemeClr val="bg2"/>
                </a:solidFill>
              </a:rPr>
              <a:t>www.proteinatlas.org</a:t>
            </a:r>
            <a:r>
              <a:rPr lang="en-GB" sz="800" dirty="0">
                <a:solidFill>
                  <a:schemeClr val="bg2"/>
                </a:solidFill>
              </a:rPr>
              <a:t>/ENSG00000197111-PCBP2/tissue/</a:t>
            </a:r>
            <a:r>
              <a:rPr lang="en-GB" sz="800" dirty="0" err="1">
                <a:solidFill>
                  <a:schemeClr val="bg2"/>
                </a:solidFill>
              </a:rPr>
              <a:t>cerebral+cortex#img</a:t>
            </a:r>
            <a:endParaRPr lang="en-DE" sz="800" dirty="0">
              <a:solidFill>
                <a:schemeClr val="bg2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9"/>
          <p:cNvSpPr txBox="1">
            <a:spLocks noGrp="1"/>
          </p:cNvSpPr>
          <p:nvPr>
            <p:ph type="body" idx="1"/>
          </p:nvPr>
        </p:nvSpPr>
        <p:spPr>
          <a:xfrm>
            <a:off x="779099" y="1427245"/>
            <a:ext cx="3322637" cy="3008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342900" lvl="0" indent="-34290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de-DE" sz="1600"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RBP </a:t>
            </a:r>
            <a:r>
              <a:rPr lang="de-DE" dirty="0" err="1"/>
              <a:t>overexpressed</a:t>
            </a:r>
            <a:r>
              <a:rPr lang="de-DE" dirty="0"/>
              <a:t> </a:t>
            </a:r>
            <a:r>
              <a:rPr lang="de-DE" b="1" dirty="0"/>
              <a:t>in </a:t>
            </a:r>
            <a:r>
              <a:rPr lang="de-DE" b="1" dirty="0" err="1"/>
              <a:t>several</a:t>
            </a:r>
            <a:r>
              <a:rPr lang="de-DE" b="1" dirty="0"/>
              <a:t> </a:t>
            </a:r>
            <a:r>
              <a:rPr lang="de-DE" b="1" dirty="0" err="1"/>
              <a:t>cancer</a:t>
            </a:r>
            <a:r>
              <a:rPr lang="de-DE" b="1" dirty="0"/>
              <a:t> </a:t>
            </a:r>
            <a:r>
              <a:rPr lang="de-DE" b="1" dirty="0" err="1"/>
              <a:t>types</a:t>
            </a:r>
            <a:endParaRPr lang="de-DE" b="1"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>
                <a:sym typeface="Wingdings" pitchFamily="2" charset="2"/>
              </a:rPr>
              <a:t> </a:t>
            </a:r>
            <a:r>
              <a:rPr lang="de-DE" dirty="0" err="1">
                <a:sym typeface="Wingdings" pitchFamily="2" charset="2"/>
              </a:rPr>
              <a:t>promotes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malignant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cell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growth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through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stabilization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of</a:t>
            </a:r>
            <a:r>
              <a:rPr lang="de-DE" dirty="0">
                <a:sym typeface="Wingdings" pitchFamily="2" charset="2"/>
              </a:rPr>
              <a:t> anti-</a:t>
            </a:r>
            <a:r>
              <a:rPr lang="de-DE" dirty="0" err="1">
                <a:sym typeface="Wingdings" pitchFamily="2" charset="2"/>
              </a:rPr>
              <a:t>apoptotic</a:t>
            </a:r>
            <a:r>
              <a:rPr lang="de-DE" dirty="0">
                <a:sym typeface="Wingdings" pitchFamily="2" charset="2"/>
              </a:rPr>
              <a:t> genes </a:t>
            </a:r>
          </a:p>
          <a:p>
            <a:pPr marL="342900" lvl="0" indent="-34290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de-DE" dirty="0">
              <a:sym typeface="Wingdings" pitchFamily="2" charset="2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b="1" dirty="0">
                <a:sym typeface="Wingdings" pitchFamily="2" charset="2"/>
              </a:rPr>
              <a:t>Possible Drug Target?</a:t>
            </a:r>
            <a:endParaRPr lang="de-DE" b="1" dirty="0"/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dirty="0"/>
          </a:p>
        </p:txBody>
      </p:sp>
      <p:sp>
        <p:nvSpPr>
          <p:cNvPr id="273" name="Google Shape;273;p19"/>
          <p:cNvSpPr txBox="1">
            <a:spLocks noGrp="1"/>
          </p:cNvSpPr>
          <p:nvPr>
            <p:ph type="title"/>
          </p:nvPr>
        </p:nvSpPr>
        <p:spPr>
          <a:xfrm>
            <a:off x="779100" y="836000"/>
            <a:ext cx="60105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ELAVL1</a:t>
            </a:r>
            <a:endParaRPr dirty="0"/>
          </a:p>
        </p:txBody>
      </p:sp>
      <p:sp>
        <p:nvSpPr>
          <p:cNvPr id="275" name="Google Shape;275;p19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grpSp>
        <p:nvGrpSpPr>
          <p:cNvPr id="276" name="Google Shape;276;p19"/>
          <p:cNvGrpSpPr/>
          <p:nvPr/>
        </p:nvGrpSpPr>
        <p:grpSpPr>
          <a:xfrm>
            <a:off x="135880" y="874786"/>
            <a:ext cx="257118" cy="276131"/>
            <a:chOff x="611175" y="2326900"/>
            <a:chExt cx="362700" cy="389575"/>
          </a:xfrm>
        </p:grpSpPr>
        <p:sp>
          <p:nvSpPr>
            <p:cNvPr id="277" name="Google Shape;277;p19"/>
            <p:cNvSpPr/>
            <p:nvPr/>
          </p:nvSpPr>
          <p:spPr>
            <a:xfrm>
              <a:off x="611175" y="2326900"/>
              <a:ext cx="362700" cy="389575"/>
            </a:xfrm>
            <a:custGeom>
              <a:avLst/>
              <a:gdLst/>
              <a:ahLst/>
              <a:cxnLst/>
              <a:rect l="l" t="t" r="r" b="b"/>
              <a:pathLst>
                <a:path w="14508" h="15583" extrusionOk="0">
                  <a:moveTo>
                    <a:pt x="9647" y="489"/>
                  </a:moveTo>
                  <a:lnTo>
                    <a:pt x="9769" y="513"/>
                  </a:lnTo>
                  <a:lnTo>
                    <a:pt x="9916" y="562"/>
                  </a:lnTo>
                  <a:lnTo>
                    <a:pt x="10014" y="660"/>
                  </a:lnTo>
                  <a:lnTo>
                    <a:pt x="10087" y="782"/>
                  </a:lnTo>
                  <a:lnTo>
                    <a:pt x="10111" y="928"/>
                  </a:lnTo>
                  <a:lnTo>
                    <a:pt x="10111" y="1075"/>
                  </a:lnTo>
                  <a:lnTo>
                    <a:pt x="10063" y="1197"/>
                  </a:lnTo>
                  <a:lnTo>
                    <a:pt x="9989" y="1319"/>
                  </a:lnTo>
                  <a:lnTo>
                    <a:pt x="9281" y="2003"/>
                  </a:lnTo>
                  <a:lnTo>
                    <a:pt x="9232" y="2076"/>
                  </a:lnTo>
                  <a:lnTo>
                    <a:pt x="9183" y="2174"/>
                  </a:lnTo>
                  <a:lnTo>
                    <a:pt x="9159" y="2247"/>
                  </a:lnTo>
                  <a:lnTo>
                    <a:pt x="9159" y="2345"/>
                  </a:lnTo>
                  <a:lnTo>
                    <a:pt x="9159" y="6497"/>
                  </a:lnTo>
                  <a:lnTo>
                    <a:pt x="9183" y="6643"/>
                  </a:lnTo>
                  <a:lnTo>
                    <a:pt x="9232" y="6790"/>
                  </a:lnTo>
                  <a:lnTo>
                    <a:pt x="10575" y="8671"/>
                  </a:lnTo>
                  <a:lnTo>
                    <a:pt x="3932" y="8671"/>
                  </a:lnTo>
                  <a:lnTo>
                    <a:pt x="5276" y="6790"/>
                  </a:lnTo>
                  <a:lnTo>
                    <a:pt x="5324" y="6643"/>
                  </a:lnTo>
                  <a:lnTo>
                    <a:pt x="5349" y="6497"/>
                  </a:lnTo>
                  <a:lnTo>
                    <a:pt x="5349" y="2345"/>
                  </a:lnTo>
                  <a:lnTo>
                    <a:pt x="5349" y="2247"/>
                  </a:lnTo>
                  <a:lnTo>
                    <a:pt x="5324" y="2174"/>
                  </a:lnTo>
                  <a:lnTo>
                    <a:pt x="5276" y="2076"/>
                  </a:lnTo>
                  <a:lnTo>
                    <a:pt x="5227" y="2003"/>
                  </a:lnTo>
                  <a:lnTo>
                    <a:pt x="4519" y="1319"/>
                  </a:lnTo>
                  <a:lnTo>
                    <a:pt x="4445" y="1197"/>
                  </a:lnTo>
                  <a:lnTo>
                    <a:pt x="4396" y="1075"/>
                  </a:lnTo>
                  <a:lnTo>
                    <a:pt x="4396" y="928"/>
                  </a:lnTo>
                  <a:lnTo>
                    <a:pt x="4421" y="782"/>
                  </a:lnTo>
                  <a:lnTo>
                    <a:pt x="4494" y="660"/>
                  </a:lnTo>
                  <a:lnTo>
                    <a:pt x="4592" y="562"/>
                  </a:lnTo>
                  <a:lnTo>
                    <a:pt x="4738" y="513"/>
                  </a:lnTo>
                  <a:lnTo>
                    <a:pt x="4860" y="489"/>
                  </a:lnTo>
                  <a:close/>
                  <a:moveTo>
                    <a:pt x="6717" y="9574"/>
                  </a:moveTo>
                  <a:lnTo>
                    <a:pt x="6912" y="9647"/>
                  </a:lnTo>
                  <a:lnTo>
                    <a:pt x="7083" y="9745"/>
                  </a:lnTo>
                  <a:lnTo>
                    <a:pt x="7254" y="9892"/>
                  </a:lnTo>
                  <a:lnTo>
                    <a:pt x="7376" y="10038"/>
                  </a:lnTo>
                  <a:lnTo>
                    <a:pt x="7474" y="10234"/>
                  </a:lnTo>
                  <a:lnTo>
                    <a:pt x="7547" y="10429"/>
                  </a:lnTo>
                  <a:lnTo>
                    <a:pt x="7571" y="10649"/>
                  </a:lnTo>
                  <a:lnTo>
                    <a:pt x="7547" y="10869"/>
                  </a:lnTo>
                  <a:lnTo>
                    <a:pt x="7474" y="11064"/>
                  </a:lnTo>
                  <a:lnTo>
                    <a:pt x="7376" y="11259"/>
                  </a:lnTo>
                  <a:lnTo>
                    <a:pt x="7254" y="11406"/>
                  </a:lnTo>
                  <a:lnTo>
                    <a:pt x="7083" y="11552"/>
                  </a:lnTo>
                  <a:lnTo>
                    <a:pt x="6912" y="11650"/>
                  </a:lnTo>
                  <a:lnTo>
                    <a:pt x="6717" y="11699"/>
                  </a:lnTo>
                  <a:lnTo>
                    <a:pt x="6497" y="11723"/>
                  </a:lnTo>
                  <a:lnTo>
                    <a:pt x="6277" y="11699"/>
                  </a:lnTo>
                  <a:lnTo>
                    <a:pt x="6057" y="11650"/>
                  </a:lnTo>
                  <a:lnTo>
                    <a:pt x="5886" y="11552"/>
                  </a:lnTo>
                  <a:lnTo>
                    <a:pt x="5715" y="11406"/>
                  </a:lnTo>
                  <a:lnTo>
                    <a:pt x="5593" y="11259"/>
                  </a:lnTo>
                  <a:lnTo>
                    <a:pt x="5495" y="11064"/>
                  </a:lnTo>
                  <a:lnTo>
                    <a:pt x="5422" y="10869"/>
                  </a:lnTo>
                  <a:lnTo>
                    <a:pt x="5398" y="10649"/>
                  </a:lnTo>
                  <a:lnTo>
                    <a:pt x="5422" y="10429"/>
                  </a:lnTo>
                  <a:lnTo>
                    <a:pt x="5495" y="10234"/>
                  </a:lnTo>
                  <a:lnTo>
                    <a:pt x="5593" y="10038"/>
                  </a:lnTo>
                  <a:lnTo>
                    <a:pt x="5715" y="9892"/>
                  </a:lnTo>
                  <a:lnTo>
                    <a:pt x="5886" y="9745"/>
                  </a:lnTo>
                  <a:lnTo>
                    <a:pt x="6057" y="9647"/>
                  </a:lnTo>
                  <a:lnTo>
                    <a:pt x="6277" y="9574"/>
                  </a:lnTo>
                  <a:close/>
                  <a:moveTo>
                    <a:pt x="8475" y="11894"/>
                  </a:moveTo>
                  <a:lnTo>
                    <a:pt x="8597" y="11919"/>
                  </a:lnTo>
                  <a:lnTo>
                    <a:pt x="8695" y="11943"/>
                  </a:lnTo>
                  <a:lnTo>
                    <a:pt x="8817" y="11992"/>
                  </a:lnTo>
                  <a:lnTo>
                    <a:pt x="8915" y="12065"/>
                  </a:lnTo>
                  <a:lnTo>
                    <a:pt x="8988" y="12163"/>
                  </a:lnTo>
                  <a:lnTo>
                    <a:pt x="9037" y="12285"/>
                  </a:lnTo>
                  <a:lnTo>
                    <a:pt x="9086" y="12383"/>
                  </a:lnTo>
                  <a:lnTo>
                    <a:pt x="9086" y="12529"/>
                  </a:lnTo>
                  <a:lnTo>
                    <a:pt x="9086" y="12652"/>
                  </a:lnTo>
                  <a:lnTo>
                    <a:pt x="9037" y="12749"/>
                  </a:lnTo>
                  <a:lnTo>
                    <a:pt x="8988" y="12871"/>
                  </a:lnTo>
                  <a:lnTo>
                    <a:pt x="8915" y="12969"/>
                  </a:lnTo>
                  <a:lnTo>
                    <a:pt x="8817" y="13042"/>
                  </a:lnTo>
                  <a:lnTo>
                    <a:pt x="8695" y="13091"/>
                  </a:lnTo>
                  <a:lnTo>
                    <a:pt x="8597" y="13140"/>
                  </a:lnTo>
                  <a:lnTo>
                    <a:pt x="8329" y="13140"/>
                  </a:lnTo>
                  <a:lnTo>
                    <a:pt x="8231" y="13091"/>
                  </a:lnTo>
                  <a:lnTo>
                    <a:pt x="8109" y="13042"/>
                  </a:lnTo>
                  <a:lnTo>
                    <a:pt x="8011" y="12969"/>
                  </a:lnTo>
                  <a:lnTo>
                    <a:pt x="7938" y="12871"/>
                  </a:lnTo>
                  <a:lnTo>
                    <a:pt x="7889" y="12749"/>
                  </a:lnTo>
                  <a:lnTo>
                    <a:pt x="7864" y="12652"/>
                  </a:lnTo>
                  <a:lnTo>
                    <a:pt x="7840" y="12529"/>
                  </a:lnTo>
                  <a:lnTo>
                    <a:pt x="7864" y="12383"/>
                  </a:lnTo>
                  <a:lnTo>
                    <a:pt x="7889" y="12285"/>
                  </a:lnTo>
                  <a:lnTo>
                    <a:pt x="7938" y="12163"/>
                  </a:lnTo>
                  <a:lnTo>
                    <a:pt x="8011" y="12065"/>
                  </a:lnTo>
                  <a:lnTo>
                    <a:pt x="8109" y="11992"/>
                  </a:lnTo>
                  <a:lnTo>
                    <a:pt x="8231" y="11943"/>
                  </a:lnTo>
                  <a:lnTo>
                    <a:pt x="8329" y="11919"/>
                  </a:lnTo>
                  <a:lnTo>
                    <a:pt x="8475" y="11894"/>
                  </a:lnTo>
                  <a:close/>
                  <a:moveTo>
                    <a:pt x="6741" y="13360"/>
                  </a:moveTo>
                  <a:lnTo>
                    <a:pt x="6814" y="13384"/>
                  </a:lnTo>
                  <a:lnTo>
                    <a:pt x="6912" y="13433"/>
                  </a:lnTo>
                  <a:lnTo>
                    <a:pt x="6985" y="13482"/>
                  </a:lnTo>
                  <a:lnTo>
                    <a:pt x="7034" y="13555"/>
                  </a:lnTo>
                  <a:lnTo>
                    <a:pt x="7083" y="13653"/>
                  </a:lnTo>
                  <a:lnTo>
                    <a:pt x="7107" y="13726"/>
                  </a:lnTo>
                  <a:lnTo>
                    <a:pt x="7107" y="13824"/>
                  </a:lnTo>
                  <a:lnTo>
                    <a:pt x="7107" y="13922"/>
                  </a:lnTo>
                  <a:lnTo>
                    <a:pt x="7083" y="14019"/>
                  </a:lnTo>
                  <a:lnTo>
                    <a:pt x="7034" y="14117"/>
                  </a:lnTo>
                  <a:lnTo>
                    <a:pt x="6985" y="14166"/>
                  </a:lnTo>
                  <a:lnTo>
                    <a:pt x="6912" y="14239"/>
                  </a:lnTo>
                  <a:lnTo>
                    <a:pt x="6814" y="14288"/>
                  </a:lnTo>
                  <a:lnTo>
                    <a:pt x="6741" y="14312"/>
                  </a:lnTo>
                  <a:lnTo>
                    <a:pt x="6546" y="14312"/>
                  </a:lnTo>
                  <a:lnTo>
                    <a:pt x="6448" y="14288"/>
                  </a:lnTo>
                  <a:lnTo>
                    <a:pt x="6375" y="14239"/>
                  </a:lnTo>
                  <a:lnTo>
                    <a:pt x="6301" y="14166"/>
                  </a:lnTo>
                  <a:lnTo>
                    <a:pt x="6228" y="14117"/>
                  </a:lnTo>
                  <a:lnTo>
                    <a:pt x="6179" y="14019"/>
                  </a:lnTo>
                  <a:lnTo>
                    <a:pt x="6155" y="13922"/>
                  </a:lnTo>
                  <a:lnTo>
                    <a:pt x="6155" y="13824"/>
                  </a:lnTo>
                  <a:lnTo>
                    <a:pt x="6155" y="13726"/>
                  </a:lnTo>
                  <a:lnTo>
                    <a:pt x="6179" y="13653"/>
                  </a:lnTo>
                  <a:lnTo>
                    <a:pt x="6228" y="13555"/>
                  </a:lnTo>
                  <a:lnTo>
                    <a:pt x="6301" y="13482"/>
                  </a:lnTo>
                  <a:lnTo>
                    <a:pt x="6375" y="13433"/>
                  </a:lnTo>
                  <a:lnTo>
                    <a:pt x="6448" y="13384"/>
                  </a:lnTo>
                  <a:lnTo>
                    <a:pt x="6546" y="13360"/>
                  </a:lnTo>
                  <a:close/>
                  <a:moveTo>
                    <a:pt x="4860" y="0"/>
                  </a:moveTo>
                  <a:lnTo>
                    <a:pt x="4714" y="25"/>
                  </a:lnTo>
                  <a:lnTo>
                    <a:pt x="4592" y="49"/>
                  </a:lnTo>
                  <a:lnTo>
                    <a:pt x="4445" y="98"/>
                  </a:lnTo>
                  <a:lnTo>
                    <a:pt x="4323" y="171"/>
                  </a:lnTo>
                  <a:lnTo>
                    <a:pt x="4225" y="245"/>
                  </a:lnTo>
                  <a:lnTo>
                    <a:pt x="4128" y="367"/>
                  </a:lnTo>
                  <a:lnTo>
                    <a:pt x="4030" y="464"/>
                  </a:lnTo>
                  <a:lnTo>
                    <a:pt x="3981" y="611"/>
                  </a:lnTo>
                  <a:lnTo>
                    <a:pt x="3932" y="733"/>
                  </a:lnTo>
                  <a:lnTo>
                    <a:pt x="3908" y="880"/>
                  </a:lnTo>
                  <a:lnTo>
                    <a:pt x="3908" y="1026"/>
                  </a:lnTo>
                  <a:lnTo>
                    <a:pt x="3908" y="1173"/>
                  </a:lnTo>
                  <a:lnTo>
                    <a:pt x="3957" y="1295"/>
                  </a:lnTo>
                  <a:lnTo>
                    <a:pt x="4006" y="1441"/>
                  </a:lnTo>
                  <a:lnTo>
                    <a:pt x="4079" y="1563"/>
                  </a:lnTo>
                  <a:lnTo>
                    <a:pt x="4177" y="1661"/>
                  </a:lnTo>
                  <a:lnTo>
                    <a:pt x="4860" y="2345"/>
                  </a:lnTo>
                  <a:lnTo>
                    <a:pt x="4860" y="6497"/>
                  </a:lnTo>
                  <a:lnTo>
                    <a:pt x="196" y="13067"/>
                  </a:lnTo>
                  <a:lnTo>
                    <a:pt x="122" y="13189"/>
                  </a:lnTo>
                  <a:lnTo>
                    <a:pt x="49" y="13311"/>
                  </a:lnTo>
                  <a:lnTo>
                    <a:pt x="25" y="13433"/>
                  </a:lnTo>
                  <a:lnTo>
                    <a:pt x="0" y="13555"/>
                  </a:lnTo>
                  <a:lnTo>
                    <a:pt x="0" y="13677"/>
                  </a:lnTo>
                  <a:lnTo>
                    <a:pt x="25" y="13824"/>
                  </a:lnTo>
                  <a:lnTo>
                    <a:pt x="49" y="13946"/>
                  </a:lnTo>
                  <a:lnTo>
                    <a:pt x="98" y="14068"/>
                  </a:lnTo>
                  <a:lnTo>
                    <a:pt x="586" y="15045"/>
                  </a:lnTo>
                  <a:lnTo>
                    <a:pt x="660" y="15167"/>
                  </a:lnTo>
                  <a:lnTo>
                    <a:pt x="757" y="15265"/>
                  </a:lnTo>
                  <a:lnTo>
                    <a:pt x="831" y="15362"/>
                  </a:lnTo>
                  <a:lnTo>
                    <a:pt x="953" y="15436"/>
                  </a:lnTo>
                  <a:lnTo>
                    <a:pt x="1075" y="15485"/>
                  </a:lnTo>
                  <a:lnTo>
                    <a:pt x="1197" y="15533"/>
                  </a:lnTo>
                  <a:lnTo>
                    <a:pt x="1319" y="15582"/>
                  </a:lnTo>
                  <a:lnTo>
                    <a:pt x="13189" y="15582"/>
                  </a:lnTo>
                  <a:lnTo>
                    <a:pt x="13311" y="15533"/>
                  </a:lnTo>
                  <a:lnTo>
                    <a:pt x="13433" y="15485"/>
                  </a:lnTo>
                  <a:lnTo>
                    <a:pt x="13555" y="15436"/>
                  </a:lnTo>
                  <a:lnTo>
                    <a:pt x="13677" y="15362"/>
                  </a:lnTo>
                  <a:lnTo>
                    <a:pt x="13750" y="15265"/>
                  </a:lnTo>
                  <a:lnTo>
                    <a:pt x="13848" y="15167"/>
                  </a:lnTo>
                  <a:lnTo>
                    <a:pt x="13921" y="15045"/>
                  </a:lnTo>
                  <a:lnTo>
                    <a:pt x="14410" y="14068"/>
                  </a:lnTo>
                  <a:lnTo>
                    <a:pt x="14459" y="13946"/>
                  </a:lnTo>
                  <a:lnTo>
                    <a:pt x="14483" y="13824"/>
                  </a:lnTo>
                  <a:lnTo>
                    <a:pt x="14508" y="13677"/>
                  </a:lnTo>
                  <a:lnTo>
                    <a:pt x="14508" y="13555"/>
                  </a:lnTo>
                  <a:lnTo>
                    <a:pt x="14483" y="13433"/>
                  </a:lnTo>
                  <a:lnTo>
                    <a:pt x="14459" y="13311"/>
                  </a:lnTo>
                  <a:lnTo>
                    <a:pt x="14385" y="13189"/>
                  </a:lnTo>
                  <a:lnTo>
                    <a:pt x="14312" y="13067"/>
                  </a:lnTo>
                  <a:lnTo>
                    <a:pt x="9647" y="6497"/>
                  </a:lnTo>
                  <a:lnTo>
                    <a:pt x="9647" y="2345"/>
                  </a:lnTo>
                  <a:lnTo>
                    <a:pt x="10331" y="1661"/>
                  </a:lnTo>
                  <a:lnTo>
                    <a:pt x="10429" y="1563"/>
                  </a:lnTo>
                  <a:lnTo>
                    <a:pt x="10502" y="1441"/>
                  </a:lnTo>
                  <a:lnTo>
                    <a:pt x="10551" y="1295"/>
                  </a:lnTo>
                  <a:lnTo>
                    <a:pt x="10600" y="1173"/>
                  </a:lnTo>
                  <a:lnTo>
                    <a:pt x="10600" y="1026"/>
                  </a:lnTo>
                  <a:lnTo>
                    <a:pt x="10600" y="880"/>
                  </a:lnTo>
                  <a:lnTo>
                    <a:pt x="10575" y="733"/>
                  </a:lnTo>
                  <a:lnTo>
                    <a:pt x="10527" y="611"/>
                  </a:lnTo>
                  <a:lnTo>
                    <a:pt x="10478" y="464"/>
                  </a:lnTo>
                  <a:lnTo>
                    <a:pt x="10380" y="367"/>
                  </a:lnTo>
                  <a:lnTo>
                    <a:pt x="10282" y="245"/>
                  </a:lnTo>
                  <a:lnTo>
                    <a:pt x="10185" y="171"/>
                  </a:lnTo>
                  <a:lnTo>
                    <a:pt x="10063" y="98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4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78" name="Google Shape;278;p19"/>
            <p:cNvSpPr/>
            <p:nvPr/>
          </p:nvSpPr>
          <p:spPr>
            <a:xfrm>
              <a:off x="794950" y="2500900"/>
              <a:ext cx="24450" cy="23850"/>
            </a:xfrm>
            <a:custGeom>
              <a:avLst/>
              <a:gdLst/>
              <a:ahLst/>
              <a:cxnLst/>
              <a:rect l="l" t="t" r="r" b="b"/>
              <a:pathLst>
                <a:path w="978" h="954" extrusionOk="0">
                  <a:moveTo>
                    <a:pt x="391" y="1"/>
                  </a:moveTo>
                  <a:lnTo>
                    <a:pt x="294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98" y="196"/>
                  </a:lnTo>
                  <a:lnTo>
                    <a:pt x="49" y="294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25" y="563"/>
                  </a:lnTo>
                  <a:lnTo>
                    <a:pt x="49" y="660"/>
                  </a:lnTo>
                  <a:lnTo>
                    <a:pt x="98" y="734"/>
                  </a:lnTo>
                  <a:lnTo>
                    <a:pt x="147" y="807"/>
                  </a:lnTo>
                  <a:lnTo>
                    <a:pt x="220" y="880"/>
                  </a:lnTo>
                  <a:lnTo>
                    <a:pt x="294" y="905"/>
                  </a:lnTo>
                  <a:lnTo>
                    <a:pt x="391" y="953"/>
                  </a:lnTo>
                  <a:lnTo>
                    <a:pt x="587" y="953"/>
                  </a:lnTo>
                  <a:lnTo>
                    <a:pt x="684" y="905"/>
                  </a:lnTo>
                  <a:lnTo>
                    <a:pt x="758" y="880"/>
                  </a:lnTo>
                  <a:lnTo>
                    <a:pt x="831" y="807"/>
                  </a:lnTo>
                  <a:lnTo>
                    <a:pt x="880" y="734"/>
                  </a:lnTo>
                  <a:lnTo>
                    <a:pt x="929" y="660"/>
                  </a:lnTo>
                  <a:lnTo>
                    <a:pt x="953" y="563"/>
                  </a:lnTo>
                  <a:lnTo>
                    <a:pt x="978" y="465"/>
                  </a:lnTo>
                  <a:lnTo>
                    <a:pt x="953" y="367"/>
                  </a:lnTo>
                  <a:lnTo>
                    <a:pt x="929" y="294"/>
                  </a:lnTo>
                  <a:lnTo>
                    <a:pt x="880" y="196"/>
                  </a:lnTo>
                  <a:lnTo>
                    <a:pt x="831" y="123"/>
                  </a:lnTo>
                  <a:lnTo>
                    <a:pt x="758" y="74"/>
                  </a:lnTo>
                  <a:lnTo>
                    <a:pt x="684" y="25"/>
                  </a:lnTo>
                  <a:lnTo>
                    <a:pt x="58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79" name="Google Shape;279;p19"/>
            <p:cNvSpPr/>
            <p:nvPr/>
          </p:nvSpPr>
          <p:spPr>
            <a:xfrm>
              <a:off x="754650" y="2381250"/>
              <a:ext cx="75750" cy="14050"/>
            </a:xfrm>
            <a:custGeom>
              <a:avLst/>
              <a:gdLst/>
              <a:ahLst/>
              <a:cxnLst/>
              <a:rect l="l" t="t" r="r" b="b"/>
              <a:pathLst>
                <a:path w="3030" h="562" extrusionOk="0">
                  <a:moveTo>
                    <a:pt x="294" y="0"/>
                  </a:moveTo>
                  <a:lnTo>
                    <a:pt x="172" y="24"/>
                  </a:lnTo>
                  <a:lnTo>
                    <a:pt x="74" y="73"/>
                  </a:lnTo>
                  <a:lnTo>
                    <a:pt x="25" y="171"/>
                  </a:lnTo>
                  <a:lnTo>
                    <a:pt x="1" y="269"/>
                  </a:lnTo>
                  <a:lnTo>
                    <a:pt x="25" y="391"/>
                  </a:lnTo>
                  <a:lnTo>
                    <a:pt x="74" y="488"/>
                  </a:lnTo>
                  <a:lnTo>
                    <a:pt x="172" y="537"/>
                  </a:lnTo>
                  <a:lnTo>
                    <a:pt x="294" y="562"/>
                  </a:lnTo>
                  <a:lnTo>
                    <a:pt x="2736" y="562"/>
                  </a:lnTo>
                  <a:lnTo>
                    <a:pt x="2858" y="537"/>
                  </a:lnTo>
                  <a:lnTo>
                    <a:pt x="2956" y="488"/>
                  </a:lnTo>
                  <a:lnTo>
                    <a:pt x="3005" y="391"/>
                  </a:lnTo>
                  <a:lnTo>
                    <a:pt x="3029" y="269"/>
                  </a:lnTo>
                  <a:lnTo>
                    <a:pt x="3005" y="171"/>
                  </a:lnTo>
                  <a:lnTo>
                    <a:pt x="2956" y="73"/>
                  </a:lnTo>
                  <a:lnTo>
                    <a:pt x="2858" y="24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80" name="Google Shape;280;p19"/>
            <p:cNvSpPr/>
            <p:nvPr/>
          </p:nvSpPr>
          <p:spPr>
            <a:xfrm>
              <a:off x="765025" y="2453900"/>
              <a:ext cx="31175" cy="31150"/>
            </a:xfrm>
            <a:custGeom>
              <a:avLst/>
              <a:gdLst/>
              <a:ahLst/>
              <a:cxnLst/>
              <a:rect l="l" t="t" r="r" b="b"/>
              <a:pathLst>
                <a:path w="1247" h="1246" extrusionOk="0">
                  <a:moveTo>
                    <a:pt x="611" y="0"/>
                  </a:moveTo>
                  <a:lnTo>
                    <a:pt x="489" y="25"/>
                  </a:lnTo>
                  <a:lnTo>
                    <a:pt x="367" y="49"/>
                  </a:lnTo>
                  <a:lnTo>
                    <a:pt x="270" y="122"/>
                  </a:lnTo>
                  <a:lnTo>
                    <a:pt x="172" y="196"/>
                  </a:lnTo>
                  <a:lnTo>
                    <a:pt x="99" y="269"/>
                  </a:lnTo>
                  <a:lnTo>
                    <a:pt x="50" y="391"/>
                  </a:lnTo>
                  <a:lnTo>
                    <a:pt x="1" y="513"/>
                  </a:lnTo>
                  <a:lnTo>
                    <a:pt x="1" y="635"/>
                  </a:lnTo>
                  <a:lnTo>
                    <a:pt x="1" y="757"/>
                  </a:lnTo>
                  <a:lnTo>
                    <a:pt x="50" y="880"/>
                  </a:lnTo>
                  <a:lnTo>
                    <a:pt x="99" y="977"/>
                  </a:lnTo>
                  <a:lnTo>
                    <a:pt x="172" y="1075"/>
                  </a:lnTo>
                  <a:lnTo>
                    <a:pt x="270" y="1148"/>
                  </a:lnTo>
                  <a:lnTo>
                    <a:pt x="367" y="1197"/>
                  </a:lnTo>
                  <a:lnTo>
                    <a:pt x="489" y="1246"/>
                  </a:lnTo>
                  <a:lnTo>
                    <a:pt x="734" y="1246"/>
                  </a:lnTo>
                  <a:lnTo>
                    <a:pt x="856" y="1197"/>
                  </a:lnTo>
                  <a:lnTo>
                    <a:pt x="978" y="1148"/>
                  </a:lnTo>
                  <a:lnTo>
                    <a:pt x="1051" y="1075"/>
                  </a:lnTo>
                  <a:lnTo>
                    <a:pt x="1149" y="977"/>
                  </a:lnTo>
                  <a:lnTo>
                    <a:pt x="1198" y="880"/>
                  </a:lnTo>
                  <a:lnTo>
                    <a:pt x="1222" y="757"/>
                  </a:lnTo>
                  <a:lnTo>
                    <a:pt x="1246" y="635"/>
                  </a:lnTo>
                  <a:lnTo>
                    <a:pt x="1222" y="513"/>
                  </a:lnTo>
                  <a:lnTo>
                    <a:pt x="1198" y="391"/>
                  </a:lnTo>
                  <a:lnTo>
                    <a:pt x="1149" y="269"/>
                  </a:lnTo>
                  <a:lnTo>
                    <a:pt x="1051" y="196"/>
                  </a:lnTo>
                  <a:lnTo>
                    <a:pt x="978" y="122"/>
                  </a:lnTo>
                  <a:lnTo>
                    <a:pt x="856" y="49"/>
                  </a:lnTo>
                  <a:lnTo>
                    <a:pt x="734" y="25"/>
                  </a:lnTo>
                  <a:lnTo>
                    <a:pt x="6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pic>
        <p:nvPicPr>
          <p:cNvPr id="13" name="Google Shape;198;p12">
            <a:extLst>
              <a:ext uri="{FF2B5EF4-FFF2-40B4-BE49-F238E27FC236}">
                <a16:creationId xmlns:a16="http://schemas.microsoft.com/office/drawing/2014/main" id="{58BB3F2B-8088-DAC5-BEDD-6B10E9B70E6A}"/>
              </a:ext>
            </a:extLst>
          </p:cNvPr>
          <p:cNvPicPr preferRelativeResize="0"/>
          <p:nvPr/>
        </p:nvPicPr>
        <p:blipFill>
          <a:blip r:embed="rId3"/>
          <a:srcRect l="3196" r="3196"/>
          <a:stretch/>
        </p:blipFill>
        <p:spPr>
          <a:xfrm>
            <a:off x="4710007" y="339038"/>
            <a:ext cx="4044927" cy="4465423"/>
          </a:xfrm>
          <a:custGeom>
            <a:avLst/>
            <a:gdLst/>
            <a:ahLst/>
            <a:cxnLst/>
            <a:rect l="l" t="t" r="r" b="b"/>
            <a:pathLst>
              <a:path w="21598" h="21456" extrusionOk="0">
                <a:moveTo>
                  <a:pt x="10800" y="0"/>
                </a:moveTo>
                <a:cubicBezTo>
                  <a:pt x="10183" y="0"/>
                  <a:pt x="9567" y="144"/>
                  <a:pt x="9014" y="430"/>
                </a:cubicBezTo>
                <a:lnTo>
                  <a:pt x="1782" y="4189"/>
                </a:lnTo>
                <a:cubicBezTo>
                  <a:pt x="678" y="4763"/>
                  <a:pt x="0" y="5821"/>
                  <a:pt x="0" y="6968"/>
                </a:cubicBezTo>
                <a:lnTo>
                  <a:pt x="0" y="14485"/>
                </a:lnTo>
                <a:cubicBezTo>
                  <a:pt x="1" y="15633"/>
                  <a:pt x="681" y="16694"/>
                  <a:pt x="1786" y="17268"/>
                </a:cubicBezTo>
                <a:lnTo>
                  <a:pt x="9018" y="21026"/>
                </a:lnTo>
                <a:cubicBezTo>
                  <a:pt x="10122" y="21600"/>
                  <a:pt x="11480" y="21600"/>
                  <a:pt x="12585" y="21026"/>
                </a:cubicBezTo>
                <a:lnTo>
                  <a:pt x="19817" y="17268"/>
                </a:lnTo>
                <a:cubicBezTo>
                  <a:pt x="20922" y="16693"/>
                  <a:pt x="21600" y="15633"/>
                  <a:pt x="21599" y="14485"/>
                </a:cubicBezTo>
                <a:lnTo>
                  <a:pt x="21599" y="6968"/>
                </a:lnTo>
                <a:cubicBezTo>
                  <a:pt x="21599" y="5820"/>
                  <a:pt x="20922" y="4762"/>
                  <a:pt x="19817" y="4189"/>
                </a:cubicBezTo>
                <a:lnTo>
                  <a:pt x="12585" y="430"/>
                </a:lnTo>
                <a:cubicBezTo>
                  <a:pt x="12033" y="144"/>
                  <a:pt x="11416" y="0"/>
                  <a:pt x="10800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825903E-C503-934A-5631-2458AAE18A34}"/>
              </a:ext>
            </a:extLst>
          </p:cNvPr>
          <p:cNvSpPr txBox="1"/>
          <p:nvPr/>
        </p:nvSpPr>
        <p:spPr>
          <a:xfrm>
            <a:off x="4572000" y="4838929"/>
            <a:ext cx="48942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>
                <a:solidFill>
                  <a:schemeClr val="bg2"/>
                </a:solidFill>
              </a:rPr>
              <a:t>https://</a:t>
            </a:r>
            <a:r>
              <a:rPr lang="en-GB" sz="800" dirty="0" err="1">
                <a:solidFill>
                  <a:schemeClr val="bg2"/>
                </a:solidFill>
              </a:rPr>
              <a:t>www.proteinatlas.org</a:t>
            </a:r>
            <a:r>
              <a:rPr lang="en-GB" sz="800" dirty="0">
                <a:solidFill>
                  <a:schemeClr val="bg2"/>
                </a:solidFill>
              </a:rPr>
              <a:t>/ENSG00000066044-ELAVL1/pathology/</a:t>
            </a:r>
            <a:r>
              <a:rPr lang="en-GB" sz="800" dirty="0" err="1">
                <a:solidFill>
                  <a:schemeClr val="bg2"/>
                </a:solidFill>
              </a:rPr>
              <a:t>colorectal+cancer#img</a:t>
            </a:r>
            <a:endParaRPr lang="en-DE" sz="8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3727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21"/>
          <p:cNvSpPr txBox="1">
            <a:spLocks noGrp="1"/>
          </p:cNvSpPr>
          <p:nvPr>
            <p:ph type="title"/>
          </p:nvPr>
        </p:nvSpPr>
        <p:spPr>
          <a:xfrm>
            <a:off x="779100" y="836000"/>
            <a:ext cx="60105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Outlook on </a:t>
            </a:r>
            <a:r>
              <a:rPr lang="de-DE" dirty="0" err="1"/>
              <a:t>the</a:t>
            </a:r>
            <a:r>
              <a:rPr lang="de-DE" dirty="0"/>
              <a:t> Future</a:t>
            </a:r>
            <a:endParaRPr dirty="0"/>
          </a:p>
        </p:txBody>
      </p:sp>
      <p:sp>
        <p:nvSpPr>
          <p:cNvPr id="300" name="Google Shape;300;p21"/>
          <p:cNvSpPr txBox="1">
            <a:spLocks noGrp="1"/>
          </p:cNvSpPr>
          <p:nvPr>
            <p:ph type="body" idx="1"/>
          </p:nvPr>
        </p:nvSpPr>
        <p:spPr>
          <a:xfrm>
            <a:off x="779100" y="1655950"/>
            <a:ext cx="3108600" cy="2884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de-DE" dirty="0" err="1"/>
              <a:t>From</a:t>
            </a:r>
            <a:r>
              <a:rPr lang="de-DE" dirty="0"/>
              <a:t> a </a:t>
            </a:r>
            <a:r>
              <a:rPr lang="de-DE" dirty="0" err="1"/>
              <a:t>biological</a:t>
            </a:r>
            <a:r>
              <a:rPr lang="de-DE" dirty="0"/>
              <a:t> </a:t>
            </a:r>
            <a:r>
              <a:rPr lang="de-DE" dirty="0" err="1"/>
              <a:t>perspective</a:t>
            </a:r>
            <a:endParaRPr lang="de-DE" dirty="0"/>
          </a:p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endParaRPr lang="de-DE" dirty="0"/>
          </a:p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de-DE" dirty="0"/>
              <a:t>Looking at </a:t>
            </a:r>
            <a:r>
              <a:rPr lang="de-DE" dirty="0" err="1"/>
              <a:t>our</a:t>
            </a:r>
            <a:r>
              <a:rPr lang="de-DE" dirty="0"/>
              <a:t> code</a:t>
            </a:r>
            <a:endParaRPr dirty="0"/>
          </a:p>
        </p:txBody>
      </p:sp>
      <p:sp>
        <p:nvSpPr>
          <p:cNvPr id="301" name="Google Shape;301;p2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pic>
        <p:nvPicPr>
          <p:cNvPr id="305" name="Google Shape;305;p21"/>
          <p:cNvPicPr preferRelativeResize="0"/>
          <p:nvPr/>
        </p:nvPicPr>
        <p:blipFill rotWithShape="1">
          <a:blip r:embed="rId3">
            <a:alphaModFix/>
          </a:blip>
          <a:srcRect t="19518" b="7269"/>
          <a:stretch/>
        </p:blipFill>
        <p:spPr>
          <a:xfrm>
            <a:off x="4434538" y="1851989"/>
            <a:ext cx="4495770" cy="329146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798" y="0"/>
                </a:moveTo>
                <a:cubicBezTo>
                  <a:pt x="10182" y="0"/>
                  <a:pt x="9569" y="218"/>
                  <a:pt x="9017" y="653"/>
                </a:cubicBezTo>
                <a:lnTo>
                  <a:pt x="1785" y="6357"/>
                </a:lnTo>
                <a:cubicBezTo>
                  <a:pt x="681" y="7228"/>
                  <a:pt x="0" y="8834"/>
                  <a:pt x="0" y="10576"/>
                </a:cubicBezTo>
                <a:lnTo>
                  <a:pt x="0" y="21600"/>
                </a:lnTo>
                <a:lnTo>
                  <a:pt x="21600" y="21600"/>
                </a:lnTo>
                <a:lnTo>
                  <a:pt x="21600" y="10576"/>
                </a:lnTo>
                <a:cubicBezTo>
                  <a:pt x="21600" y="8834"/>
                  <a:pt x="20919" y="7228"/>
                  <a:pt x="19815" y="6357"/>
                </a:cubicBezTo>
                <a:lnTo>
                  <a:pt x="12583" y="653"/>
                </a:lnTo>
                <a:cubicBezTo>
                  <a:pt x="12031" y="218"/>
                  <a:pt x="11414" y="0"/>
                  <a:pt x="10798" y="0"/>
                </a:cubicBez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22"/>
          <p:cNvSpPr txBox="1">
            <a:spLocks noGrp="1"/>
          </p:cNvSpPr>
          <p:nvPr>
            <p:ph type="title" idx="4294967295"/>
          </p:nvPr>
        </p:nvSpPr>
        <p:spPr>
          <a:xfrm>
            <a:off x="5142334" y="0"/>
            <a:ext cx="3612600" cy="1094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dirty="0">
                <a:solidFill>
                  <a:schemeClr val="bg1"/>
                </a:solidFill>
              </a:rPr>
              <a:t>We´re looking forward to your questions!</a:t>
            </a:r>
          </a:p>
        </p:txBody>
      </p:sp>
      <p:sp>
        <p:nvSpPr>
          <p:cNvPr id="311" name="Google Shape;311;p22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25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072FEF-AD8E-729E-55DE-9A43A1769854}"/>
              </a:ext>
            </a:extLst>
          </p:cNvPr>
          <p:cNvSpPr txBox="1"/>
          <p:nvPr/>
        </p:nvSpPr>
        <p:spPr>
          <a:xfrm>
            <a:off x="0" y="4912619"/>
            <a:ext cx="576335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900" dirty="0">
                <a:solidFill>
                  <a:schemeClr val="bg1"/>
                </a:solidFill>
              </a:rPr>
              <a:t>Credits: David </a:t>
            </a:r>
            <a:r>
              <a:rPr lang="en-GB" sz="900" dirty="0" err="1">
                <a:solidFill>
                  <a:schemeClr val="bg1"/>
                </a:solidFill>
              </a:rPr>
              <a:t>Meves</a:t>
            </a:r>
            <a:endParaRPr lang="en-DE" sz="9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23"/>
          <p:cNvSpPr txBox="1">
            <a:spLocks noGrp="1"/>
          </p:cNvSpPr>
          <p:nvPr>
            <p:ph type="title"/>
          </p:nvPr>
        </p:nvSpPr>
        <p:spPr>
          <a:xfrm>
            <a:off x="779100" y="836000"/>
            <a:ext cx="60105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DIAGRAMS TO EXPLAIN YOUR IDEAS</a:t>
            </a:r>
            <a:endParaRPr/>
          </a:p>
        </p:txBody>
      </p:sp>
      <p:sp>
        <p:nvSpPr>
          <p:cNvPr id="317" name="Google Shape;317;p23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grpSp>
        <p:nvGrpSpPr>
          <p:cNvPr id="318" name="Google Shape;318;p23"/>
          <p:cNvGrpSpPr/>
          <p:nvPr/>
        </p:nvGrpSpPr>
        <p:grpSpPr>
          <a:xfrm>
            <a:off x="135880" y="874786"/>
            <a:ext cx="257118" cy="276131"/>
            <a:chOff x="611175" y="2326900"/>
            <a:chExt cx="362700" cy="389575"/>
          </a:xfrm>
        </p:grpSpPr>
        <p:sp>
          <p:nvSpPr>
            <p:cNvPr id="319" name="Google Shape;319;p23"/>
            <p:cNvSpPr/>
            <p:nvPr/>
          </p:nvSpPr>
          <p:spPr>
            <a:xfrm>
              <a:off x="611175" y="2326900"/>
              <a:ext cx="362700" cy="389575"/>
            </a:xfrm>
            <a:custGeom>
              <a:avLst/>
              <a:gdLst/>
              <a:ahLst/>
              <a:cxnLst/>
              <a:rect l="l" t="t" r="r" b="b"/>
              <a:pathLst>
                <a:path w="14508" h="15583" extrusionOk="0">
                  <a:moveTo>
                    <a:pt x="9647" y="489"/>
                  </a:moveTo>
                  <a:lnTo>
                    <a:pt x="9769" y="513"/>
                  </a:lnTo>
                  <a:lnTo>
                    <a:pt x="9916" y="562"/>
                  </a:lnTo>
                  <a:lnTo>
                    <a:pt x="10014" y="660"/>
                  </a:lnTo>
                  <a:lnTo>
                    <a:pt x="10087" y="782"/>
                  </a:lnTo>
                  <a:lnTo>
                    <a:pt x="10111" y="928"/>
                  </a:lnTo>
                  <a:lnTo>
                    <a:pt x="10111" y="1075"/>
                  </a:lnTo>
                  <a:lnTo>
                    <a:pt x="10063" y="1197"/>
                  </a:lnTo>
                  <a:lnTo>
                    <a:pt x="9989" y="1319"/>
                  </a:lnTo>
                  <a:lnTo>
                    <a:pt x="9281" y="2003"/>
                  </a:lnTo>
                  <a:lnTo>
                    <a:pt x="9232" y="2076"/>
                  </a:lnTo>
                  <a:lnTo>
                    <a:pt x="9183" y="2174"/>
                  </a:lnTo>
                  <a:lnTo>
                    <a:pt x="9159" y="2247"/>
                  </a:lnTo>
                  <a:lnTo>
                    <a:pt x="9159" y="2345"/>
                  </a:lnTo>
                  <a:lnTo>
                    <a:pt x="9159" y="6497"/>
                  </a:lnTo>
                  <a:lnTo>
                    <a:pt x="9183" y="6643"/>
                  </a:lnTo>
                  <a:lnTo>
                    <a:pt x="9232" y="6790"/>
                  </a:lnTo>
                  <a:lnTo>
                    <a:pt x="10575" y="8671"/>
                  </a:lnTo>
                  <a:lnTo>
                    <a:pt x="3932" y="8671"/>
                  </a:lnTo>
                  <a:lnTo>
                    <a:pt x="5276" y="6790"/>
                  </a:lnTo>
                  <a:lnTo>
                    <a:pt x="5324" y="6643"/>
                  </a:lnTo>
                  <a:lnTo>
                    <a:pt x="5349" y="6497"/>
                  </a:lnTo>
                  <a:lnTo>
                    <a:pt x="5349" y="2345"/>
                  </a:lnTo>
                  <a:lnTo>
                    <a:pt x="5349" y="2247"/>
                  </a:lnTo>
                  <a:lnTo>
                    <a:pt x="5324" y="2174"/>
                  </a:lnTo>
                  <a:lnTo>
                    <a:pt x="5276" y="2076"/>
                  </a:lnTo>
                  <a:lnTo>
                    <a:pt x="5227" y="2003"/>
                  </a:lnTo>
                  <a:lnTo>
                    <a:pt x="4519" y="1319"/>
                  </a:lnTo>
                  <a:lnTo>
                    <a:pt x="4445" y="1197"/>
                  </a:lnTo>
                  <a:lnTo>
                    <a:pt x="4396" y="1075"/>
                  </a:lnTo>
                  <a:lnTo>
                    <a:pt x="4396" y="928"/>
                  </a:lnTo>
                  <a:lnTo>
                    <a:pt x="4421" y="782"/>
                  </a:lnTo>
                  <a:lnTo>
                    <a:pt x="4494" y="660"/>
                  </a:lnTo>
                  <a:lnTo>
                    <a:pt x="4592" y="562"/>
                  </a:lnTo>
                  <a:lnTo>
                    <a:pt x="4738" y="513"/>
                  </a:lnTo>
                  <a:lnTo>
                    <a:pt x="4860" y="489"/>
                  </a:lnTo>
                  <a:close/>
                  <a:moveTo>
                    <a:pt x="6717" y="9574"/>
                  </a:moveTo>
                  <a:lnTo>
                    <a:pt x="6912" y="9647"/>
                  </a:lnTo>
                  <a:lnTo>
                    <a:pt x="7083" y="9745"/>
                  </a:lnTo>
                  <a:lnTo>
                    <a:pt x="7254" y="9892"/>
                  </a:lnTo>
                  <a:lnTo>
                    <a:pt x="7376" y="10038"/>
                  </a:lnTo>
                  <a:lnTo>
                    <a:pt x="7474" y="10234"/>
                  </a:lnTo>
                  <a:lnTo>
                    <a:pt x="7547" y="10429"/>
                  </a:lnTo>
                  <a:lnTo>
                    <a:pt x="7571" y="10649"/>
                  </a:lnTo>
                  <a:lnTo>
                    <a:pt x="7547" y="10869"/>
                  </a:lnTo>
                  <a:lnTo>
                    <a:pt x="7474" y="11064"/>
                  </a:lnTo>
                  <a:lnTo>
                    <a:pt x="7376" y="11259"/>
                  </a:lnTo>
                  <a:lnTo>
                    <a:pt x="7254" y="11406"/>
                  </a:lnTo>
                  <a:lnTo>
                    <a:pt x="7083" y="11552"/>
                  </a:lnTo>
                  <a:lnTo>
                    <a:pt x="6912" y="11650"/>
                  </a:lnTo>
                  <a:lnTo>
                    <a:pt x="6717" y="11699"/>
                  </a:lnTo>
                  <a:lnTo>
                    <a:pt x="6497" y="11723"/>
                  </a:lnTo>
                  <a:lnTo>
                    <a:pt x="6277" y="11699"/>
                  </a:lnTo>
                  <a:lnTo>
                    <a:pt x="6057" y="11650"/>
                  </a:lnTo>
                  <a:lnTo>
                    <a:pt x="5886" y="11552"/>
                  </a:lnTo>
                  <a:lnTo>
                    <a:pt x="5715" y="11406"/>
                  </a:lnTo>
                  <a:lnTo>
                    <a:pt x="5593" y="11259"/>
                  </a:lnTo>
                  <a:lnTo>
                    <a:pt x="5495" y="11064"/>
                  </a:lnTo>
                  <a:lnTo>
                    <a:pt x="5422" y="10869"/>
                  </a:lnTo>
                  <a:lnTo>
                    <a:pt x="5398" y="10649"/>
                  </a:lnTo>
                  <a:lnTo>
                    <a:pt x="5422" y="10429"/>
                  </a:lnTo>
                  <a:lnTo>
                    <a:pt x="5495" y="10234"/>
                  </a:lnTo>
                  <a:lnTo>
                    <a:pt x="5593" y="10038"/>
                  </a:lnTo>
                  <a:lnTo>
                    <a:pt x="5715" y="9892"/>
                  </a:lnTo>
                  <a:lnTo>
                    <a:pt x="5886" y="9745"/>
                  </a:lnTo>
                  <a:lnTo>
                    <a:pt x="6057" y="9647"/>
                  </a:lnTo>
                  <a:lnTo>
                    <a:pt x="6277" y="9574"/>
                  </a:lnTo>
                  <a:close/>
                  <a:moveTo>
                    <a:pt x="8475" y="11894"/>
                  </a:moveTo>
                  <a:lnTo>
                    <a:pt x="8597" y="11919"/>
                  </a:lnTo>
                  <a:lnTo>
                    <a:pt x="8695" y="11943"/>
                  </a:lnTo>
                  <a:lnTo>
                    <a:pt x="8817" y="11992"/>
                  </a:lnTo>
                  <a:lnTo>
                    <a:pt x="8915" y="12065"/>
                  </a:lnTo>
                  <a:lnTo>
                    <a:pt x="8988" y="12163"/>
                  </a:lnTo>
                  <a:lnTo>
                    <a:pt x="9037" y="12285"/>
                  </a:lnTo>
                  <a:lnTo>
                    <a:pt x="9086" y="12383"/>
                  </a:lnTo>
                  <a:lnTo>
                    <a:pt x="9086" y="12529"/>
                  </a:lnTo>
                  <a:lnTo>
                    <a:pt x="9086" y="12652"/>
                  </a:lnTo>
                  <a:lnTo>
                    <a:pt x="9037" y="12749"/>
                  </a:lnTo>
                  <a:lnTo>
                    <a:pt x="8988" y="12871"/>
                  </a:lnTo>
                  <a:lnTo>
                    <a:pt x="8915" y="12969"/>
                  </a:lnTo>
                  <a:lnTo>
                    <a:pt x="8817" y="13042"/>
                  </a:lnTo>
                  <a:lnTo>
                    <a:pt x="8695" y="13091"/>
                  </a:lnTo>
                  <a:lnTo>
                    <a:pt x="8597" y="13140"/>
                  </a:lnTo>
                  <a:lnTo>
                    <a:pt x="8329" y="13140"/>
                  </a:lnTo>
                  <a:lnTo>
                    <a:pt x="8231" y="13091"/>
                  </a:lnTo>
                  <a:lnTo>
                    <a:pt x="8109" y="13042"/>
                  </a:lnTo>
                  <a:lnTo>
                    <a:pt x="8011" y="12969"/>
                  </a:lnTo>
                  <a:lnTo>
                    <a:pt x="7938" y="12871"/>
                  </a:lnTo>
                  <a:lnTo>
                    <a:pt x="7889" y="12749"/>
                  </a:lnTo>
                  <a:lnTo>
                    <a:pt x="7864" y="12652"/>
                  </a:lnTo>
                  <a:lnTo>
                    <a:pt x="7840" y="12529"/>
                  </a:lnTo>
                  <a:lnTo>
                    <a:pt x="7864" y="12383"/>
                  </a:lnTo>
                  <a:lnTo>
                    <a:pt x="7889" y="12285"/>
                  </a:lnTo>
                  <a:lnTo>
                    <a:pt x="7938" y="12163"/>
                  </a:lnTo>
                  <a:lnTo>
                    <a:pt x="8011" y="12065"/>
                  </a:lnTo>
                  <a:lnTo>
                    <a:pt x="8109" y="11992"/>
                  </a:lnTo>
                  <a:lnTo>
                    <a:pt x="8231" y="11943"/>
                  </a:lnTo>
                  <a:lnTo>
                    <a:pt x="8329" y="11919"/>
                  </a:lnTo>
                  <a:lnTo>
                    <a:pt x="8475" y="11894"/>
                  </a:lnTo>
                  <a:close/>
                  <a:moveTo>
                    <a:pt x="6741" y="13360"/>
                  </a:moveTo>
                  <a:lnTo>
                    <a:pt x="6814" y="13384"/>
                  </a:lnTo>
                  <a:lnTo>
                    <a:pt x="6912" y="13433"/>
                  </a:lnTo>
                  <a:lnTo>
                    <a:pt x="6985" y="13482"/>
                  </a:lnTo>
                  <a:lnTo>
                    <a:pt x="7034" y="13555"/>
                  </a:lnTo>
                  <a:lnTo>
                    <a:pt x="7083" y="13653"/>
                  </a:lnTo>
                  <a:lnTo>
                    <a:pt x="7107" y="13726"/>
                  </a:lnTo>
                  <a:lnTo>
                    <a:pt x="7107" y="13824"/>
                  </a:lnTo>
                  <a:lnTo>
                    <a:pt x="7107" y="13922"/>
                  </a:lnTo>
                  <a:lnTo>
                    <a:pt x="7083" y="14019"/>
                  </a:lnTo>
                  <a:lnTo>
                    <a:pt x="7034" y="14117"/>
                  </a:lnTo>
                  <a:lnTo>
                    <a:pt x="6985" y="14166"/>
                  </a:lnTo>
                  <a:lnTo>
                    <a:pt x="6912" y="14239"/>
                  </a:lnTo>
                  <a:lnTo>
                    <a:pt x="6814" y="14288"/>
                  </a:lnTo>
                  <a:lnTo>
                    <a:pt x="6741" y="14312"/>
                  </a:lnTo>
                  <a:lnTo>
                    <a:pt x="6546" y="14312"/>
                  </a:lnTo>
                  <a:lnTo>
                    <a:pt x="6448" y="14288"/>
                  </a:lnTo>
                  <a:lnTo>
                    <a:pt x="6375" y="14239"/>
                  </a:lnTo>
                  <a:lnTo>
                    <a:pt x="6301" y="14166"/>
                  </a:lnTo>
                  <a:lnTo>
                    <a:pt x="6228" y="14117"/>
                  </a:lnTo>
                  <a:lnTo>
                    <a:pt x="6179" y="14019"/>
                  </a:lnTo>
                  <a:lnTo>
                    <a:pt x="6155" y="13922"/>
                  </a:lnTo>
                  <a:lnTo>
                    <a:pt x="6155" y="13824"/>
                  </a:lnTo>
                  <a:lnTo>
                    <a:pt x="6155" y="13726"/>
                  </a:lnTo>
                  <a:lnTo>
                    <a:pt x="6179" y="13653"/>
                  </a:lnTo>
                  <a:lnTo>
                    <a:pt x="6228" y="13555"/>
                  </a:lnTo>
                  <a:lnTo>
                    <a:pt x="6301" y="13482"/>
                  </a:lnTo>
                  <a:lnTo>
                    <a:pt x="6375" y="13433"/>
                  </a:lnTo>
                  <a:lnTo>
                    <a:pt x="6448" y="13384"/>
                  </a:lnTo>
                  <a:lnTo>
                    <a:pt x="6546" y="13360"/>
                  </a:lnTo>
                  <a:close/>
                  <a:moveTo>
                    <a:pt x="4860" y="0"/>
                  </a:moveTo>
                  <a:lnTo>
                    <a:pt x="4714" y="25"/>
                  </a:lnTo>
                  <a:lnTo>
                    <a:pt x="4592" y="49"/>
                  </a:lnTo>
                  <a:lnTo>
                    <a:pt x="4445" y="98"/>
                  </a:lnTo>
                  <a:lnTo>
                    <a:pt x="4323" y="171"/>
                  </a:lnTo>
                  <a:lnTo>
                    <a:pt x="4225" y="245"/>
                  </a:lnTo>
                  <a:lnTo>
                    <a:pt x="4128" y="367"/>
                  </a:lnTo>
                  <a:lnTo>
                    <a:pt x="4030" y="464"/>
                  </a:lnTo>
                  <a:lnTo>
                    <a:pt x="3981" y="611"/>
                  </a:lnTo>
                  <a:lnTo>
                    <a:pt x="3932" y="733"/>
                  </a:lnTo>
                  <a:lnTo>
                    <a:pt x="3908" y="880"/>
                  </a:lnTo>
                  <a:lnTo>
                    <a:pt x="3908" y="1026"/>
                  </a:lnTo>
                  <a:lnTo>
                    <a:pt x="3908" y="1173"/>
                  </a:lnTo>
                  <a:lnTo>
                    <a:pt x="3957" y="1295"/>
                  </a:lnTo>
                  <a:lnTo>
                    <a:pt x="4006" y="1441"/>
                  </a:lnTo>
                  <a:lnTo>
                    <a:pt x="4079" y="1563"/>
                  </a:lnTo>
                  <a:lnTo>
                    <a:pt x="4177" y="1661"/>
                  </a:lnTo>
                  <a:lnTo>
                    <a:pt x="4860" y="2345"/>
                  </a:lnTo>
                  <a:lnTo>
                    <a:pt x="4860" y="6497"/>
                  </a:lnTo>
                  <a:lnTo>
                    <a:pt x="196" y="13067"/>
                  </a:lnTo>
                  <a:lnTo>
                    <a:pt x="122" y="13189"/>
                  </a:lnTo>
                  <a:lnTo>
                    <a:pt x="49" y="13311"/>
                  </a:lnTo>
                  <a:lnTo>
                    <a:pt x="25" y="13433"/>
                  </a:lnTo>
                  <a:lnTo>
                    <a:pt x="0" y="13555"/>
                  </a:lnTo>
                  <a:lnTo>
                    <a:pt x="0" y="13677"/>
                  </a:lnTo>
                  <a:lnTo>
                    <a:pt x="25" y="13824"/>
                  </a:lnTo>
                  <a:lnTo>
                    <a:pt x="49" y="13946"/>
                  </a:lnTo>
                  <a:lnTo>
                    <a:pt x="98" y="14068"/>
                  </a:lnTo>
                  <a:lnTo>
                    <a:pt x="586" y="15045"/>
                  </a:lnTo>
                  <a:lnTo>
                    <a:pt x="660" y="15167"/>
                  </a:lnTo>
                  <a:lnTo>
                    <a:pt x="757" y="15265"/>
                  </a:lnTo>
                  <a:lnTo>
                    <a:pt x="831" y="15362"/>
                  </a:lnTo>
                  <a:lnTo>
                    <a:pt x="953" y="15436"/>
                  </a:lnTo>
                  <a:lnTo>
                    <a:pt x="1075" y="15485"/>
                  </a:lnTo>
                  <a:lnTo>
                    <a:pt x="1197" y="15533"/>
                  </a:lnTo>
                  <a:lnTo>
                    <a:pt x="1319" y="15582"/>
                  </a:lnTo>
                  <a:lnTo>
                    <a:pt x="13189" y="15582"/>
                  </a:lnTo>
                  <a:lnTo>
                    <a:pt x="13311" y="15533"/>
                  </a:lnTo>
                  <a:lnTo>
                    <a:pt x="13433" y="15485"/>
                  </a:lnTo>
                  <a:lnTo>
                    <a:pt x="13555" y="15436"/>
                  </a:lnTo>
                  <a:lnTo>
                    <a:pt x="13677" y="15362"/>
                  </a:lnTo>
                  <a:lnTo>
                    <a:pt x="13750" y="15265"/>
                  </a:lnTo>
                  <a:lnTo>
                    <a:pt x="13848" y="15167"/>
                  </a:lnTo>
                  <a:lnTo>
                    <a:pt x="13921" y="15045"/>
                  </a:lnTo>
                  <a:lnTo>
                    <a:pt x="14410" y="14068"/>
                  </a:lnTo>
                  <a:lnTo>
                    <a:pt x="14459" y="13946"/>
                  </a:lnTo>
                  <a:lnTo>
                    <a:pt x="14483" y="13824"/>
                  </a:lnTo>
                  <a:lnTo>
                    <a:pt x="14508" y="13677"/>
                  </a:lnTo>
                  <a:lnTo>
                    <a:pt x="14508" y="13555"/>
                  </a:lnTo>
                  <a:lnTo>
                    <a:pt x="14483" y="13433"/>
                  </a:lnTo>
                  <a:lnTo>
                    <a:pt x="14459" y="13311"/>
                  </a:lnTo>
                  <a:lnTo>
                    <a:pt x="14385" y="13189"/>
                  </a:lnTo>
                  <a:lnTo>
                    <a:pt x="14312" y="13067"/>
                  </a:lnTo>
                  <a:lnTo>
                    <a:pt x="9647" y="6497"/>
                  </a:lnTo>
                  <a:lnTo>
                    <a:pt x="9647" y="2345"/>
                  </a:lnTo>
                  <a:lnTo>
                    <a:pt x="10331" y="1661"/>
                  </a:lnTo>
                  <a:lnTo>
                    <a:pt x="10429" y="1563"/>
                  </a:lnTo>
                  <a:lnTo>
                    <a:pt x="10502" y="1441"/>
                  </a:lnTo>
                  <a:lnTo>
                    <a:pt x="10551" y="1295"/>
                  </a:lnTo>
                  <a:lnTo>
                    <a:pt x="10600" y="1173"/>
                  </a:lnTo>
                  <a:lnTo>
                    <a:pt x="10600" y="1026"/>
                  </a:lnTo>
                  <a:lnTo>
                    <a:pt x="10600" y="880"/>
                  </a:lnTo>
                  <a:lnTo>
                    <a:pt x="10575" y="733"/>
                  </a:lnTo>
                  <a:lnTo>
                    <a:pt x="10527" y="611"/>
                  </a:lnTo>
                  <a:lnTo>
                    <a:pt x="10478" y="464"/>
                  </a:lnTo>
                  <a:lnTo>
                    <a:pt x="10380" y="367"/>
                  </a:lnTo>
                  <a:lnTo>
                    <a:pt x="10282" y="245"/>
                  </a:lnTo>
                  <a:lnTo>
                    <a:pt x="10185" y="171"/>
                  </a:lnTo>
                  <a:lnTo>
                    <a:pt x="10063" y="98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4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20" name="Google Shape;320;p23"/>
            <p:cNvSpPr/>
            <p:nvPr/>
          </p:nvSpPr>
          <p:spPr>
            <a:xfrm>
              <a:off x="794950" y="2500900"/>
              <a:ext cx="24450" cy="23850"/>
            </a:xfrm>
            <a:custGeom>
              <a:avLst/>
              <a:gdLst/>
              <a:ahLst/>
              <a:cxnLst/>
              <a:rect l="l" t="t" r="r" b="b"/>
              <a:pathLst>
                <a:path w="978" h="954" extrusionOk="0">
                  <a:moveTo>
                    <a:pt x="391" y="1"/>
                  </a:moveTo>
                  <a:lnTo>
                    <a:pt x="294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98" y="196"/>
                  </a:lnTo>
                  <a:lnTo>
                    <a:pt x="49" y="294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25" y="563"/>
                  </a:lnTo>
                  <a:lnTo>
                    <a:pt x="49" y="660"/>
                  </a:lnTo>
                  <a:lnTo>
                    <a:pt x="98" y="734"/>
                  </a:lnTo>
                  <a:lnTo>
                    <a:pt x="147" y="807"/>
                  </a:lnTo>
                  <a:lnTo>
                    <a:pt x="220" y="880"/>
                  </a:lnTo>
                  <a:lnTo>
                    <a:pt x="294" y="905"/>
                  </a:lnTo>
                  <a:lnTo>
                    <a:pt x="391" y="953"/>
                  </a:lnTo>
                  <a:lnTo>
                    <a:pt x="587" y="953"/>
                  </a:lnTo>
                  <a:lnTo>
                    <a:pt x="684" y="905"/>
                  </a:lnTo>
                  <a:lnTo>
                    <a:pt x="758" y="880"/>
                  </a:lnTo>
                  <a:lnTo>
                    <a:pt x="831" y="807"/>
                  </a:lnTo>
                  <a:lnTo>
                    <a:pt x="880" y="734"/>
                  </a:lnTo>
                  <a:lnTo>
                    <a:pt x="929" y="660"/>
                  </a:lnTo>
                  <a:lnTo>
                    <a:pt x="953" y="563"/>
                  </a:lnTo>
                  <a:lnTo>
                    <a:pt x="978" y="465"/>
                  </a:lnTo>
                  <a:lnTo>
                    <a:pt x="953" y="367"/>
                  </a:lnTo>
                  <a:lnTo>
                    <a:pt x="929" y="294"/>
                  </a:lnTo>
                  <a:lnTo>
                    <a:pt x="880" y="196"/>
                  </a:lnTo>
                  <a:lnTo>
                    <a:pt x="831" y="123"/>
                  </a:lnTo>
                  <a:lnTo>
                    <a:pt x="758" y="74"/>
                  </a:lnTo>
                  <a:lnTo>
                    <a:pt x="684" y="25"/>
                  </a:lnTo>
                  <a:lnTo>
                    <a:pt x="58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21" name="Google Shape;321;p23"/>
            <p:cNvSpPr/>
            <p:nvPr/>
          </p:nvSpPr>
          <p:spPr>
            <a:xfrm>
              <a:off x="754650" y="2381250"/>
              <a:ext cx="75750" cy="14050"/>
            </a:xfrm>
            <a:custGeom>
              <a:avLst/>
              <a:gdLst/>
              <a:ahLst/>
              <a:cxnLst/>
              <a:rect l="l" t="t" r="r" b="b"/>
              <a:pathLst>
                <a:path w="3030" h="562" extrusionOk="0">
                  <a:moveTo>
                    <a:pt x="294" y="0"/>
                  </a:moveTo>
                  <a:lnTo>
                    <a:pt x="172" y="24"/>
                  </a:lnTo>
                  <a:lnTo>
                    <a:pt x="74" y="73"/>
                  </a:lnTo>
                  <a:lnTo>
                    <a:pt x="25" y="171"/>
                  </a:lnTo>
                  <a:lnTo>
                    <a:pt x="1" y="269"/>
                  </a:lnTo>
                  <a:lnTo>
                    <a:pt x="25" y="391"/>
                  </a:lnTo>
                  <a:lnTo>
                    <a:pt x="74" y="488"/>
                  </a:lnTo>
                  <a:lnTo>
                    <a:pt x="172" y="537"/>
                  </a:lnTo>
                  <a:lnTo>
                    <a:pt x="294" y="562"/>
                  </a:lnTo>
                  <a:lnTo>
                    <a:pt x="2736" y="562"/>
                  </a:lnTo>
                  <a:lnTo>
                    <a:pt x="2858" y="537"/>
                  </a:lnTo>
                  <a:lnTo>
                    <a:pt x="2956" y="488"/>
                  </a:lnTo>
                  <a:lnTo>
                    <a:pt x="3005" y="391"/>
                  </a:lnTo>
                  <a:lnTo>
                    <a:pt x="3029" y="269"/>
                  </a:lnTo>
                  <a:lnTo>
                    <a:pt x="3005" y="171"/>
                  </a:lnTo>
                  <a:lnTo>
                    <a:pt x="2956" y="73"/>
                  </a:lnTo>
                  <a:lnTo>
                    <a:pt x="2858" y="24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22" name="Google Shape;322;p23"/>
            <p:cNvSpPr/>
            <p:nvPr/>
          </p:nvSpPr>
          <p:spPr>
            <a:xfrm>
              <a:off x="765025" y="2453900"/>
              <a:ext cx="31175" cy="31150"/>
            </a:xfrm>
            <a:custGeom>
              <a:avLst/>
              <a:gdLst/>
              <a:ahLst/>
              <a:cxnLst/>
              <a:rect l="l" t="t" r="r" b="b"/>
              <a:pathLst>
                <a:path w="1247" h="1246" extrusionOk="0">
                  <a:moveTo>
                    <a:pt x="611" y="0"/>
                  </a:moveTo>
                  <a:lnTo>
                    <a:pt x="489" y="25"/>
                  </a:lnTo>
                  <a:lnTo>
                    <a:pt x="367" y="49"/>
                  </a:lnTo>
                  <a:lnTo>
                    <a:pt x="270" y="122"/>
                  </a:lnTo>
                  <a:lnTo>
                    <a:pt x="172" y="196"/>
                  </a:lnTo>
                  <a:lnTo>
                    <a:pt x="99" y="269"/>
                  </a:lnTo>
                  <a:lnTo>
                    <a:pt x="50" y="391"/>
                  </a:lnTo>
                  <a:lnTo>
                    <a:pt x="1" y="513"/>
                  </a:lnTo>
                  <a:lnTo>
                    <a:pt x="1" y="635"/>
                  </a:lnTo>
                  <a:lnTo>
                    <a:pt x="1" y="757"/>
                  </a:lnTo>
                  <a:lnTo>
                    <a:pt x="50" y="880"/>
                  </a:lnTo>
                  <a:lnTo>
                    <a:pt x="99" y="977"/>
                  </a:lnTo>
                  <a:lnTo>
                    <a:pt x="172" y="1075"/>
                  </a:lnTo>
                  <a:lnTo>
                    <a:pt x="270" y="1148"/>
                  </a:lnTo>
                  <a:lnTo>
                    <a:pt x="367" y="1197"/>
                  </a:lnTo>
                  <a:lnTo>
                    <a:pt x="489" y="1246"/>
                  </a:lnTo>
                  <a:lnTo>
                    <a:pt x="734" y="1246"/>
                  </a:lnTo>
                  <a:lnTo>
                    <a:pt x="856" y="1197"/>
                  </a:lnTo>
                  <a:lnTo>
                    <a:pt x="978" y="1148"/>
                  </a:lnTo>
                  <a:lnTo>
                    <a:pt x="1051" y="1075"/>
                  </a:lnTo>
                  <a:lnTo>
                    <a:pt x="1149" y="977"/>
                  </a:lnTo>
                  <a:lnTo>
                    <a:pt x="1198" y="880"/>
                  </a:lnTo>
                  <a:lnTo>
                    <a:pt x="1222" y="757"/>
                  </a:lnTo>
                  <a:lnTo>
                    <a:pt x="1246" y="635"/>
                  </a:lnTo>
                  <a:lnTo>
                    <a:pt x="1222" y="513"/>
                  </a:lnTo>
                  <a:lnTo>
                    <a:pt x="1198" y="391"/>
                  </a:lnTo>
                  <a:lnTo>
                    <a:pt x="1149" y="269"/>
                  </a:lnTo>
                  <a:lnTo>
                    <a:pt x="1051" y="196"/>
                  </a:lnTo>
                  <a:lnTo>
                    <a:pt x="978" y="122"/>
                  </a:lnTo>
                  <a:lnTo>
                    <a:pt x="856" y="49"/>
                  </a:lnTo>
                  <a:lnTo>
                    <a:pt x="734" y="25"/>
                  </a:lnTo>
                  <a:lnTo>
                    <a:pt x="6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323" name="Google Shape;323;p23"/>
          <p:cNvSpPr/>
          <p:nvPr/>
        </p:nvSpPr>
        <p:spPr>
          <a:xfrm>
            <a:off x="3194043" y="1758000"/>
            <a:ext cx="1420200" cy="5469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Lorem Ipsum</a:t>
            </a:r>
            <a:endParaRPr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324" name="Google Shape;324;p23"/>
          <p:cNvSpPr/>
          <p:nvPr/>
        </p:nvSpPr>
        <p:spPr>
          <a:xfrm>
            <a:off x="4828566" y="2869687"/>
            <a:ext cx="1420200" cy="546900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Lorem Ipsum</a:t>
            </a:r>
            <a:endParaRPr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325" name="Google Shape;325;p23"/>
          <p:cNvSpPr/>
          <p:nvPr/>
        </p:nvSpPr>
        <p:spPr>
          <a:xfrm>
            <a:off x="1559520" y="2869687"/>
            <a:ext cx="1420200" cy="546900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Lorem Ipsum</a:t>
            </a:r>
            <a:endParaRPr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326" name="Google Shape;326;p23"/>
          <p:cNvSpPr/>
          <p:nvPr/>
        </p:nvSpPr>
        <p:spPr>
          <a:xfrm>
            <a:off x="779100" y="3981373"/>
            <a:ext cx="1420200" cy="5469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Lorem Ipsum</a:t>
            </a:r>
            <a:endParaRPr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327" name="Google Shape;327;p23"/>
          <p:cNvSpPr/>
          <p:nvPr/>
        </p:nvSpPr>
        <p:spPr>
          <a:xfrm>
            <a:off x="2339940" y="3981373"/>
            <a:ext cx="1420200" cy="5469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Lorem Ipsum</a:t>
            </a:r>
            <a:endParaRPr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328" name="Google Shape;328;p23"/>
          <p:cNvSpPr/>
          <p:nvPr/>
        </p:nvSpPr>
        <p:spPr>
          <a:xfrm>
            <a:off x="4048152" y="3981373"/>
            <a:ext cx="1420200" cy="5469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Lorem Ipsum</a:t>
            </a:r>
            <a:endParaRPr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329" name="Google Shape;329;p23"/>
          <p:cNvSpPr/>
          <p:nvPr/>
        </p:nvSpPr>
        <p:spPr>
          <a:xfrm>
            <a:off x="5608992" y="3981373"/>
            <a:ext cx="1420200" cy="5469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Lorem Ipsum</a:t>
            </a:r>
            <a:endParaRPr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cxnSp>
        <p:nvCxnSpPr>
          <p:cNvPr id="330" name="Google Shape;330;p23"/>
          <p:cNvCxnSpPr>
            <a:stCxn id="323" idx="2"/>
            <a:endCxn id="324" idx="0"/>
          </p:cNvCxnSpPr>
          <p:nvPr/>
        </p:nvCxnSpPr>
        <p:spPr>
          <a:xfrm rot="-5400000" flipH="1">
            <a:off x="4438893" y="1770150"/>
            <a:ext cx="564900" cy="16344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1" name="Google Shape;331;p23"/>
          <p:cNvCxnSpPr>
            <a:stCxn id="325" idx="0"/>
            <a:endCxn id="323" idx="2"/>
          </p:cNvCxnSpPr>
          <p:nvPr/>
        </p:nvCxnSpPr>
        <p:spPr>
          <a:xfrm rot="-5400000">
            <a:off x="2804370" y="1770037"/>
            <a:ext cx="564900" cy="16344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2" name="Google Shape;332;p23"/>
          <p:cNvCxnSpPr>
            <a:stCxn id="325" idx="2"/>
            <a:endCxn id="327" idx="0"/>
          </p:cNvCxnSpPr>
          <p:nvPr/>
        </p:nvCxnSpPr>
        <p:spPr>
          <a:xfrm rot="-5400000" flipH="1">
            <a:off x="2377320" y="3308887"/>
            <a:ext cx="564900" cy="7803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3" name="Google Shape;333;p23"/>
          <p:cNvCxnSpPr>
            <a:stCxn id="326" idx="0"/>
            <a:endCxn id="325" idx="2"/>
          </p:cNvCxnSpPr>
          <p:nvPr/>
        </p:nvCxnSpPr>
        <p:spPr>
          <a:xfrm rot="-5400000">
            <a:off x="1596900" y="3308773"/>
            <a:ext cx="564900" cy="7803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4" name="Google Shape;334;p23"/>
          <p:cNvCxnSpPr>
            <a:stCxn id="324" idx="2"/>
            <a:endCxn id="329" idx="0"/>
          </p:cNvCxnSpPr>
          <p:nvPr/>
        </p:nvCxnSpPr>
        <p:spPr>
          <a:xfrm rot="-5400000" flipH="1">
            <a:off x="5646366" y="3308887"/>
            <a:ext cx="564900" cy="7803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5" name="Google Shape;335;p23"/>
          <p:cNvCxnSpPr>
            <a:stCxn id="328" idx="0"/>
            <a:endCxn id="324" idx="2"/>
          </p:cNvCxnSpPr>
          <p:nvPr/>
        </p:nvCxnSpPr>
        <p:spPr>
          <a:xfrm rot="-5400000">
            <a:off x="4865952" y="3308773"/>
            <a:ext cx="564900" cy="7803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24"/>
          <p:cNvSpPr txBox="1">
            <a:spLocks noGrp="1"/>
          </p:cNvSpPr>
          <p:nvPr>
            <p:ph type="title"/>
          </p:nvPr>
        </p:nvSpPr>
        <p:spPr>
          <a:xfrm>
            <a:off x="779100" y="836000"/>
            <a:ext cx="60105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TABLES TO COMPARE DATA</a:t>
            </a:r>
            <a:endParaRPr/>
          </a:p>
        </p:txBody>
      </p:sp>
      <p:graphicFrame>
        <p:nvGraphicFramePr>
          <p:cNvPr id="341" name="Google Shape;341;p24"/>
          <p:cNvGraphicFramePr/>
          <p:nvPr/>
        </p:nvGraphicFramePr>
        <p:xfrm>
          <a:off x="855300" y="1765581"/>
          <a:ext cx="5764800" cy="2681400"/>
        </p:xfrm>
        <a:graphic>
          <a:graphicData uri="http://schemas.openxmlformats.org/drawingml/2006/table">
            <a:tbl>
              <a:tblPr>
                <a:noFill/>
                <a:tableStyleId>{93EC2C83-4F27-46E9-AB52-EA9CB43B9D6F}</a:tableStyleId>
              </a:tblPr>
              <a:tblGrid>
                <a:gridCol w="1441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1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41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41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70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2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2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A</a:t>
                      </a:r>
                      <a:endParaRPr sz="1100">
                        <a:solidFill>
                          <a:schemeClr val="dk2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2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B</a:t>
                      </a:r>
                      <a:endParaRPr sz="1100">
                        <a:solidFill>
                          <a:schemeClr val="dk2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2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C</a:t>
                      </a:r>
                      <a:endParaRPr sz="1100">
                        <a:solidFill>
                          <a:schemeClr val="dk2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03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dk2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Yellow</a:t>
                      </a:r>
                      <a:endParaRPr sz="1100" dirty="0">
                        <a:solidFill>
                          <a:schemeClr val="dk2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10</a:t>
                      </a:r>
                      <a:endParaRPr sz="1800">
                        <a:solidFill>
                          <a:schemeClr val="dk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20</a:t>
                      </a:r>
                      <a:endParaRPr sz="1800">
                        <a:solidFill>
                          <a:schemeClr val="dk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7</a:t>
                      </a:r>
                      <a:endParaRPr sz="1800">
                        <a:solidFill>
                          <a:schemeClr val="dk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03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2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Blue</a:t>
                      </a:r>
                      <a:endParaRPr sz="1100">
                        <a:solidFill>
                          <a:schemeClr val="dk2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30</a:t>
                      </a:r>
                      <a:endParaRPr sz="1800">
                        <a:solidFill>
                          <a:schemeClr val="dk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15</a:t>
                      </a:r>
                      <a:endParaRPr sz="1800">
                        <a:solidFill>
                          <a:schemeClr val="dk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10</a:t>
                      </a:r>
                      <a:endParaRPr sz="1800">
                        <a:solidFill>
                          <a:schemeClr val="dk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03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2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Orange</a:t>
                      </a:r>
                      <a:endParaRPr sz="1100">
                        <a:solidFill>
                          <a:schemeClr val="dk2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5</a:t>
                      </a:r>
                      <a:endParaRPr sz="1800">
                        <a:solidFill>
                          <a:schemeClr val="dk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24</a:t>
                      </a:r>
                      <a:endParaRPr sz="1800">
                        <a:solidFill>
                          <a:schemeClr val="dk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solidFill>
                            <a:schemeClr val="dk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16</a:t>
                      </a:r>
                      <a:endParaRPr sz="1800" dirty="0">
                        <a:solidFill>
                          <a:schemeClr val="dk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42" name="Google Shape;342;p2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grpSp>
        <p:nvGrpSpPr>
          <p:cNvPr id="343" name="Google Shape;343;p24"/>
          <p:cNvGrpSpPr/>
          <p:nvPr/>
        </p:nvGrpSpPr>
        <p:grpSpPr>
          <a:xfrm>
            <a:off x="135880" y="874786"/>
            <a:ext cx="257118" cy="276131"/>
            <a:chOff x="611175" y="2326900"/>
            <a:chExt cx="362700" cy="389575"/>
          </a:xfrm>
        </p:grpSpPr>
        <p:sp>
          <p:nvSpPr>
            <p:cNvPr id="344" name="Google Shape;344;p24"/>
            <p:cNvSpPr/>
            <p:nvPr/>
          </p:nvSpPr>
          <p:spPr>
            <a:xfrm>
              <a:off x="611175" y="2326900"/>
              <a:ext cx="362700" cy="389575"/>
            </a:xfrm>
            <a:custGeom>
              <a:avLst/>
              <a:gdLst/>
              <a:ahLst/>
              <a:cxnLst/>
              <a:rect l="l" t="t" r="r" b="b"/>
              <a:pathLst>
                <a:path w="14508" h="15583" extrusionOk="0">
                  <a:moveTo>
                    <a:pt x="9647" y="489"/>
                  </a:moveTo>
                  <a:lnTo>
                    <a:pt x="9769" y="513"/>
                  </a:lnTo>
                  <a:lnTo>
                    <a:pt x="9916" y="562"/>
                  </a:lnTo>
                  <a:lnTo>
                    <a:pt x="10014" y="660"/>
                  </a:lnTo>
                  <a:lnTo>
                    <a:pt x="10087" y="782"/>
                  </a:lnTo>
                  <a:lnTo>
                    <a:pt x="10111" y="928"/>
                  </a:lnTo>
                  <a:lnTo>
                    <a:pt x="10111" y="1075"/>
                  </a:lnTo>
                  <a:lnTo>
                    <a:pt x="10063" y="1197"/>
                  </a:lnTo>
                  <a:lnTo>
                    <a:pt x="9989" y="1319"/>
                  </a:lnTo>
                  <a:lnTo>
                    <a:pt x="9281" y="2003"/>
                  </a:lnTo>
                  <a:lnTo>
                    <a:pt x="9232" y="2076"/>
                  </a:lnTo>
                  <a:lnTo>
                    <a:pt x="9183" y="2174"/>
                  </a:lnTo>
                  <a:lnTo>
                    <a:pt x="9159" y="2247"/>
                  </a:lnTo>
                  <a:lnTo>
                    <a:pt x="9159" y="2345"/>
                  </a:lnTo>
                  <a:lnTo>
                    <a:pt x="9159" y="6497"/>
                  </a:lnTo>
                  <a:lnTo>
                    <a:pt x="9183" y="6643"/>
                  </a:lnTo>
                  <a:lnTo>
                    <a:pt x="9232" y="6790"/>
                  </a:lnTo>
                  <a:lnTo>
                    <a:pt x="10575" y="8671"/>
                  </a:lnTo>
                  <a:lnTo>
                    <a:pt x="3932" y="8671"/>
                  </a:lnTo>
                  <a:lnTo>
                    <a:pt x="5276" y="6790"/>
                  </a:lnTo>
                  <a:lnTo>
                    <a:pt x="5324" y="6643"/>
                  </a:lnTo>
                  <a:lnTo>
                    <a:pt x="5349" y="6497"/>
                  </a:lnTo>
                  <a:lnTo>
                    <a:pt x="5349" y="2345"/>
                  </a:lnTo>
                  <a:lnTo>
                    <a:pt x="5349" y="2247"/>
                  </a:lnTo>
                  <a:lnTo>
                    <a:pt x="5324" y="2174"/>
                  </a:lnTo>
                  <a:lnTo>
                    <a:pt x="5276" y="2076"/>
                  </a:lnTo>
                  <a:lnTo>
                    <a:pt x="5227" y="2003"/>
                  </a:lnTo>
                  <a:lnTo>
                    <a:pt x="4519" y="1319"/>
                  </a:lnTo>
                  <a:lnTo>
                    <a:pt x="4445" y="1197"/>
                  </a:lnTo>
                  <a:lnTo>
                    <a:pt x="4396" y="1075"/>
                  </a:lnTo>
                  <a:lnTo>
                    <a:pt x="4396" y="928"/>
                  </a:lnTo>
                  <a:lnTo>
                    <a:pt x="4421" y="782"/>
                  </a:lnTo>
                  <a:lnTo>
                    <a:pt x="4494" y="660"/>
                  </a:lnTo>
                  <a:lnTo>
                    <a:pt x="4592" y="562"/>
                  </a:lnTo>
                  <a:lnTo>
                    <a:pt x="4738" y="513"/>
                  </a:lnTo>
                  <a:lnTo>
                    <a:pt x="4860" y="489"/>
                  </a:lnTo>
                  <a:close/>
                  <a:moveTo>
                    <a:pt x="6717" y="9574"/>
                  </a:moveTo>
                  <a:lnTo>
                    <a:pt x="6912" y="9647"/>
                  </a:lnTo>
                  <a:lnTo>
                    <a:pt x="7083" y="9745"/>
                  </a:lnTo>
                  <a:lnTo>
                    <a:pt x="7254" y="9892"/>
                  </a:lnTo>
                  <a:lnTo>
                    <a:pt x="7376" y="10038"/>
                  </a:lnTo>
                  <a:lnTo>
                    <a:pt x="7474" y="10234"/>
                  </a:lnTo>
                  <a:lnTo>
                    <a:pt x="7547" y="10429"/>
                  </a:lnTo>
                  <a:lnTo>
                    <a:pt x="7571" y="10649"/>
                  </a:lnTo>
                  <a:lnTo>
                    <a:pt x="7547" y="10869"/>
                  </a:lnTo>
                  <a:lnTo>
                    <a:pt x="7474" y="11064"/>
                  </a:lnTo>
                  <a:lnTo>
                    <a:pt x="7376" y="11259"/>
                  </a:lnTo>
                  <a:lnTo>
                    <a:pt x="7254" y="11406"/>
                  </a:lnTo>
                  <a:lnTo>
                    <a:pt x="7083" y="11552"/>
                  </a:lnTo>
                  <a:lnTo>
                    <a:pt x="6912" y="11650"/>
                  </a:lnTo>
                  <a:lnTo>
                    <a:pt x="6717" y="11699"/>
                  </a:lnTo>
                  <a:lnTo>
                    <a:pt x="6497" y="11723"/>
                  </a:lnTo>
                  <a:lnTo>
                    <a:pt x="6277" y="11699"/>
                  </a:lnTo>
                  <a:lnTo>
                    <a:pt x="6057" y="11650"/>
                  </a:lnTo>
                  <a:lnTo>
                    <a:pt x="5886" y="11552"/>
                  </a:lnTo>
                  <a:lnTo>
                    <a:pt x="5715" y="11406"/>
                  </a:lnTo>
                  <a:lnTo>
                    <a:pt x="5593" y="11259"/>
                  </a:lnTo>
                  <a:lnTo>
                    <a:pt x="5495" y="11064"/>
                  </a:lnTo>
                  <a:lnTo>
                    <a:pt x="5422" y="10869"/>
                  </a:lnTo>
                  <a:lnTo>
                    <a:pt x="5398" y="10649"/>
                  </a:lnTo>
                  <a:lnTo>
                    <a:pt x="5422" y="10429"/>
                  </a:lnTo>
                  <a:lnTo>
                    <a:pt x="5495" y="10234"/>
                  </a:lnTo>
                  <a:lnTo>
                    <a:pt x="5593" y="10038"/>
                  </a:lnTo>
                  <a:lnTo>
                    <a:pt x="5715" y="9892"/>
                  </a:lnTo>
                  <a:lnTo>
                    <a:pt x="5886" y="9745"/>
                  </a:lnTo>
                  <a:lnTo>
                    <a:pt x="6057" y="9647"/>
                  </a:lnTo>
                  <a:lnTo>
                    <a:pt x="6277" y="9574"/>
                  </a:lnTo>
                  <a:close/>
                  <a:moveTo>
                    <a:pt x="8475" y="11894"/>
                  </a:moveTo>
                  <a:lnTo>
                    <a:pt x="8597" y="11919"/>
                  </a:lnTo>
                  <a:lnTo>
                    <a:pt x="8695" y="11943"/>
                  </a:lnTo>
                  <a:lnTo>
                    <a:pt x="8817" y="11992"/>
                  </a:lnTo>
                  <a:lnTo>
                    <a:pt x="8915" y="12065"/>
                  </a:lnTo>
                  <a:lnTo>
                    <a:pt x="8988" y="12163"/>
                  </a:lnTo>
                  <a:lnTo>
                    <a:pt x="9037" y="12285"/>
                  </a:lnTo>
                  <a:lnTo>
                    <a:pt x="9086" y="12383"/>
                  </a:lnTo>
                  <a:lnTo>
                    <a:pt x="9086" y="12529"/>
                  </a:lnTo>
                  <a:lnTo>
                    <a:pt x="9086" y="12652"/>
                  </a:lnTo>
                  <a:lnTo>
                    <a:pt x="9037" y="12749"/>
                  </a:lnTo>
                  <a:lnTo>
                    <a:pt x="8988" y="12871"/>
                  </a:lnTo>
                  <a:lnTo>
                    <a:pt x="8915" y="12969"/>
                  </a:lnTo>
                  <a:lnTo>
                    <a:pt x="8817" y="13042"/>
                  </a:lnTo>
                  <a:lnTo>
                    <a:pt x="8695" y="13091"/>
                  </a:lnTo>
                  <a:lnTo>
                    <a:pt x="8597" y="13140"/>
                  </a:lnTo>
                  <a:lnTo>
                    <a:pt x="8329" y="13140"/>
                  </a:lnTo>
                  <a:lnTo>
                    <a:pt x="8231" y="13091"/>
                  </a:lnTo>
                  <a:lnTo>
                    <a:pt x="8109" y="13042"/>
                  </a:lnTo>
                  <a:lnTo>
                    <a:pt x="8011" y="12969"/>
                  </a:lnTo>
                  <a:lnTo>
                    <a:pt x="7938" y="12871"/>
                  </a:lnTo>
                  <a:lnTo>
                    <a:pt x="7889" y="12749"/>
                  </a:lnTo>
                  <a:lnTo>
                    <a:pt x="7864" y="12652"/>
                  </a:lnTo>
                  <a:lnTo>
                    <a:pt x="7840" y="12529"/>
                  </a:lnTo>
                  <a:lnTo>
                    <a:pt x="7864" y="12383"/>
                  </a:lnTo>
                  <a:lnTo>
                    <a:pt x="7889" y="12285"/>
                  </a:lnTo>
                  <a:lnTo>
                    <a:pt x="7938" y="12163"/>
                  </a:lnTo>
                  <a:lnTo>
                    <a:pt x="8011" y="12065"/>
                  </a:lnTo>
                  <a:lnTo>
                    <a:pt x="8109" y="11992"/>
                  </a:lnTo>
                  <a:lnTo>
                    <a:pt x="8231" y="11943"/>
                  </a:lnTo>
                  <a:lnTo>
                    <a:pt x="8329" y="11919"/>
                  </a:lnTo>
                  <a:lnTo>
                    <a:pt x="8475" y="11894"/>
                  </a:lnTo>
                  <a:close/>
                  <a:moveTo>
                    <a:pt x="6741" y="13360"/>
                  </a:moveTo>
                  <a:lnTo>
                    <a:pt x="6814" y="13384"/>
                  </a:lnTo>
                  <a:lnTo>
                    <a:pt x="6912" y="13433"/>
                  </a:lnTo>
                  <a:lnTo>
                    <a:pt x="6985" y="13482"/>
                  </a:lnTo>
                  <a:lnTo>
                    <a:pt x="7034" y="13555"/>
                  </a:lnTo>
                  <a:lnTo>
                    <a:pt x="7083" y="13653"/>
                  </a:lnTo>
                  <a:lnTo>
                    <a:pt x="7107" y="13726"/>
                  </a:lnTo>
                  <a:lnTo>
                    <a:pt x="7107" y="13824"/>
                  </a:lnTo>
                  <a:lnTo>
                    <a:pt x="7107" y="13922"/>
                  </a:lnTo>
                  <a:lnTo>
                    <a:pt x="7083" y="14019"/>
                  </a:lnTo>
                  <a:lnTo>
                    <a:pt x="7034" y="14117"/>
                  </a:lnTo>
                  <a:lnTo>
                    <a:pt x="6985" y="14166"/>
                  </a:lnTo>
                  <a:lnTo>
                    <a:pt x="6912" y="14239"/>
                  </a:lnTo>
                  <a:lnTo>
                    <a:pt x="6814" y="14288"/>
                  </a:lnTo>
                  <a:lnTo>
                    <a:pt x="6741" y="14312"/>
                  </a:lnTo>
                  <a:lnTo>
                    <a:pt x="6546" y="14312"/>
                  </a:lnTo>
                  <a:lnTo>
                    <a:pt x="6448" y="14288"/>
                  </a:lnTo>
                  <a:lnTo>
                    <a:pt x="6375" y="14239"/>
                  </a:lnTo>
                  <a:lnTo>
                    <a:pt x="6301" y="14166"/>
                  </a:lnTo>
                  <a:lnTo>
                    <a:pt x="6228" y="14117"/>
                  </a:lnTo>
                  <a:lnTo>
                    <a:pt x="6179" y="14019"/>
                  </a:lnTo>
                  <a:lnTo>
                    <a:pt x="6155" y="13922"/>
                  </a:lnTo>
                  <a:lnTo>
                    <a:pt x="6155" y="13824"/>
                  </a:lnTo>
                  <a:lnTo>
                    <a:pt x="6155" y="13726"/>
                  </a:lnTo>
                  <a:lnTo>
                    <a:pt x="6179" y="13653"/>
                  </a:lnTo>
                  <a:lnTo>
                    <a:pt x="6228" y="13555"/>
                  </a:lnTo>
                  <a:lnTo>
                    <a:pt x="6301" y="13482"/>
                  </a:lnTo>
                  <a:lnTo>
                    <a:pt x="6375" y="13433"/>
                  </a:lnTo>
                  <a:lnTo>
                    <a:pt x="6448" y="13384"/>
                  </a:lnTo>
                  <a:lnTo>
                    <a:pt x="6546" y="13360"/>
                  </a:lnTo>
                  <a:close/>
                  <a:moveTo>
                    <a:pt x="4860" y="0"/>
                  </a:moveTo>
                  <a:lnTo>
                    <a:pt x="4714" y="25"/>
                  </a:lnTo>
                  <a:lnTo>
                    <a:pt x="4592" y="49"/>
                  </a:lnTo>
                  <a:lnTo>
                    <a:pt x="4445" y="98"/>
                  </a:lnTo>
                  <a:lnTo>
                    <a:pt x="4323" y="171"/>
                  </a:lnTo>
                  <a:lnTo>
                    <a:pt x="4225" y="245"/>
                  </a:lnTo>
                  <a:lnTo>
                    <a:pt x="4128" y="367"/>
                  </a:lnTo>
                  <a:lnTo>
                    <a:pt x="4030" y="464"/>
                  </a:lnTo>
                  <a:lnTo>
                    <a:pt x="3981" y="611"/>
                  </a:lnTo>
                  <a:lnTo>
                    <a:pt x="3932" y="733"/>
                  </a:lnTo>
                  <a:lnTo>
                    <a:pt x="3908" y="880"/>
                  </a:lnTo>
                  <a:lnTo>
                    <a:pt x="3908" y="1026"/>
                  </a:lnTo>
                  <a:lnTo>
                    <a:pt x="3908" y="1173"/>
                  </a:lnTo>
                  <a:lnTo>
                    <a:pt x="3957" y="1295"/>
                  </a:lnTo>
                  <a:lnTo>
                    <a:pt x="4006" y="1441"/>
                  </a:lnTo>
                  <a:lnTo>
                    <a:pt x="4079" y="1563"/>
                  </a:lnTo>
                  <a:lnTo>
                    <a:pt x="4177" y="1661"/>
                  </a:lnTo>
                  <a:lnTo>
                    <a:pt x="4860" y="2345"/>
                  </a:lnTo>
                  <a:lnTo>
                    <a:pt x="4860" y="6497"/>
                  </a:lnTo>
                  <a:lnTo>
                    <a:pt x="196" y="13067"/>
                  </a:lnTo>
                  <a:lnTo>
                    <a:pt x="122" y="13189"/>
                  </a:lnTo>
                  <a:lnTo>
                    <a:pt x="49" y="13311"/>
                  </a:lnTo>
                  <a:lnTo>
                    <a:pt x="25" y="13433"/>
                  </a:lnTo>
                  <a:lnTo>
                    <a:pt x="0" y="13555"/>
                  </a:lnTo>
                  <a:lnTo>
                    <a:pt x="0" y="13677"/>
                  </a:lnTo>
                  <a:lnTo>
                    <a:pt x="25" y="13824"/>
                  </a:lnTo>
                  <a:lnTo>
                    <a:pt x="49" y="13946"/>
                  </a:lnTo>
                  <a:lnTo>
                    <a:pt x="98" y="14068"/>
                  </a:lnTo>
                  <a:lnTo>
                    <a:pt x="586" y="15045"/>
                  </a:lnTo>
                  <a:lnTo>
                    <a:pt x="660" y="15167"/>
                  </a:lnTo>
                  <a:lnTo>
                    <a:pt x="757" y="15265"/>
                  </a:lnTo>
                  <a:lnTo>
                    <a:pt x="831" y="15362"/>
                  </a:lnTo>
                  <a:lnTo>
                    <a:pt x="953" y="15436"/>
                  </a:lnTo>
                  <a:lnTo>
                    <a:pt x="1075" y="15485"/>
                  </a:lnTo>
                  <a:lnTo>
                    <a:pt x="1197" y="15533"/>
                  </a:lnTo>
                  <a:lnTo>
                    <a:pt x="1319" y="15582"/>
                  </a:lnTo>
                  <a:lnTo>
                    <a:pt x="13189" y="15582"/>
                  </a:lnTo>
                  <a:lnTo>
                    <a:pt x="13311" y="15533"/>
                  </a:lnTo>
                  <a:lnTo>
                    <a:pt x="13433" y="15485"/>
                  </a:lnTo>
                  <a:lnTo>
                    <a:pt x="13555" y="15436"/>
                  </a:lnTo>
                  <a:lnTo>
                    <a:pt x="13677" y="15362"/>
                  </a:lnTo>
                  <a:lnTo>
                    <a:pt x="13750" y="15265"/>
                  </a:lnTo>
                  <a:lnTo>
                    <a:pt x="13848" y="15167"/>
                  </a:lnTo>
                  <a:lnTo>
                    <a:pt x="13921" y="15045"/>
                  </a:lnTo>
                  <a:lnTo>
                    <a:pt x="14410" y="14068"/>
                  </a:lnTo>
                  <a:lnTo>
                    <a:pt x="14459" y="13946"/>
                  </a:lnTo>
                  <a:lnTo>
                    <a:pt x="14483" y="13824"/>
                  </a:lnTo>
                  <a:lnTo>
                    <a:pt x="14508" y="13677"/>
                  </a:lnTo>
                  <a:lnTo>
                    <a:pt x="14508" y="13555"/>
                  </a:lnTo>
                  <a:lnTo>
                    <a:pt x="14483" y="13433"/>
                  </a:lnTo>
                  <a:lnTo>
                    <a:pt x="14459" y="13311"/>
                  </a:lnTo>
                  <a:lnTo>
                    <a:pt x="14385" y="13189"/>
                  </a:lnTo>
                  <a:lnTo>
                    <a:pt x="14312" y="13067"/>
                  </a:lnTo>
                  <a:lnTo>
                    <a:pt x="9647" y="6497"/>
                  </a:lnTo>
                  <a:lnTo>
                    <a:pt x="9647" y="2345"/>
                  </a:lnTo>
                  <a:lnTo>
                    <a:pt x="10331" y="1661"/>
                  </a:lnTo>
                  <a:lnTo>
                    <a:pt x="10429" y="1563"/>
                  </a:lnTo>
                  <a:lnTo>
                    <a:pt x="10502" y="1441"/>
                  </a:lnTo>
                  <a:lnTo>
                    <a:pt x="10551" y="1295"/>
                  </a:lnTo>
                  <a:lnTo>
                    <a:pt x="10600" y="1173"/>
                  </a:lnTo>
                  <a:lnTo>
                    <a:pt x="10600" y="1026"/>
                  </a:lnTo>
                  <a:lnTo>
                    <a:pt x="10600" y="880"/>
                  </a:lnTo>
                  <a:lnTo>
                    <a:pt x="10575" y="733"/>
                  </a:lnTo>
                  <a:lnTo>
                    <a:pt x="10527" y="611"/>
                  </a:lnTo>
                  <a:lnTo>
                    <a:pt x="10478" y="464"/>
                  </a:lnTo>
                  <a:lnTo>
                    <a:pt x="10380" y="367"/>
                  </a:lnTo>
                  <a:lnTo>
                    <a:pt x="10282" y="245"/>
                  </a:lnTo>
                  <a:lnTo>
                    <a:pt x="10185" y="171"/>
                  </a:lnTo>
                  <a:lnTo>
                    <a:pt x="10063" y="98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4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45" name="Google Shape;345;p24"/>
            <p:cNvSpPr/>
            <p:nvPr/>
          </p:nvSpPr>
          <p:spPr>
            <a:xfrm>
              <a:off x="794950" y="2500900"/>
              <a:ext cx="24450" cy="23850"/>
            </a:xfrm>
            <a:custGeom>
              <a:avLst/>
              <a:gdLst/>
              <a:ahLst/>
              <a:cxnLst/>
              <a:rect l="l" t="t" r="r" b="b"/>
              <a:pathLst>
                <a:path w="978" h="954" extrusionOk="0">
                  <a:moveTo>
                    <a:pt x="391" y="1"/>
                  </a:moveTo>
                  <a:lnTo>
                    <a:pt x="294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98" y="196"/>
                  </a:lnTo>
                  <a:lnTo>
                    <a:pt x="49" y="294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25" y="563"/>
                  </a:lnTo>
                  <a:lnTo>
                    <a:pt x="49" y="660"/>
                  </a:lnTo>
                  <a:lnTo>
                    <a:pt x="98" y="734"/>
                  </a:lnTo>
                  <a:lnTo>
                    <a:pt x="147" y="807"/>
                  </a:lnTo>
                  <a:lnTo>
                    <a:pt x="220" y="880"/>
                  </a:lnTo>
                  <a:lnTo>
                    <a:pt x="294" y="905"/>
                  </a:lnTo>
                  <a:lnTo>
                    <a:pt x="391" y="953"/>
                  </a:lnTo>
                  <a:lnTo>
                    <a:pt x="587" y="953"/>
                  </a:lnTo>
                  <a:lnTo>
                    <a:pt x="684" y="905"/>
                  </a:lnTo>
                  <a:lnTo>
                    <a:pt x="758" y="880"/>
                  </a:lnTo>
                  <a:lnTo>
                    <a:pt x="831" y="807"/>
                  </a:lnTo>
                  <a:lnTo>
                    <a:pt x="880" y="734"/>
                  </a:lnTo>
                  <a:lnTo>
                    <a:pt x="929" y="660"/>
                  </a:lnTo>
                  <a:lnTo>
                    <a:pt x="953" y="563"/>
                  </a:lnTo>
                  <a:lnTo>
                    <a:pt x="978" y="465"/>
                  </a:lnTo>
                  <a:lnTo>
                    <a:pt x="953" y="367"/>
                  </a:lnTo>
                  <a:lnTo>
                    <a:pt x="929" y="294"/>
                  </a:lnTo>
                  <a:lnTo>
                    <a:pt x="880" y="196"/>
                  </a:lnTo>
                  <a:lnTo>
                    <a:pt x="831" y="123"/>
                  </a:lnTo>
                  <a:lnTo>
                    <a:pt x="758" y="74"/>
                  </a:lnTo>
                  <a:lnTo>
                    <a:pt x="684" y="25"/>
                  </a:lnTo>
                  <a:lnTo>
                    <a:pt x="58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46" name="Google Shape;346;p24"/>
            <p:cNvSpPr/>
            <p:nvPr/>
          </p:nvSpPr>
          <p:spPr>
            <a:xfrm>
              <a:off x="754650" y="2381250"/>
              <a:ext cx="75750" cy="14050"/>
            </a:xfrm>
            <a:custGeom>
              <a:avLst/>
              <a:gdLst/>
              <a:ahLst/>
              <a:cxnLst/>
              <a:rect l="l" t="t" r="r" b="b"/>
              <a:pathLst>
                <a:path w="3030" h="562" extrusionOk="0">
                  <a:moveTo>
                    <a:pt x="294" y="0"/>
                  </a:moveTo>
                  <a:lnTo>
                    <a:pt x="172" y="24"/>
                  </a:lnTo>
                  <a:lnTo>
                    <a:pt x="74" y="73"/>
                  </a:lnTo>
                  <a:lnTo>
                    <a:pt x="25" y="171"/>
                  </a:lnTo>
                  <a:lnTo>
                    <a:pt x="1" y="269"/>
                  </a:lnTo>
                  <a:lnTo>
                    <a:pt x="25" y="391"/>
                  </a:lnTo>
                  <a:lnTo>
                    <a:pt x="74" y="488"/>
                  </a:lnTo>
                  <a:lnTo>
                    <a:pt x="172" y="537"/>
                  </a:lnTo>
                  <a:lnTo>
                    <a:pt x="294" y="562"/>
                  </a:lnTo>
                  <a:lnTo>
                    <a:pt x="2736" y="562"/>
                  </a:lnTo>
                  <a:lnTo>
                    <a:pt x="2858" y="537"/>
                  </a:lnTo>
                  <a:lnTo>
                    <a:pt x="2956" y="488"/>
                  </a:lnTo>
                  <a:lnTo>
                    <a:pt x="3005" y="391"/>
                  </a:lnTo>
                  <a:lnTo>
                    <a:pt x="3029" y="269"/>
                  </a:lnTo>
                  <a:lnTo>
                    <a:pt x="3005" y="171"/>
                  </a:lnTo>
                  <a:lnTo>
                    <a:pt x="2956" y="73"/>
                  </a:lnTo>
                  <a:lnTo>
                    <a:pt x="2858" y="24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47" name="Google Shape;347;p24"/>
            <p:cNvSpPr/>
            <p:nvPr/>
          </p:nvSpPr>
          <p:spPr>
            <a:xfrm>
              <a:off x="765025" y="2453900"/>
              <a:ext cx="31175" cy="31150"/>
            </a:xfrm>
            <a:custGeom>
              <a:avLst/>
              <a:gdLst/>
              <a:ahLst/>
              <a:cxnLst/>
              <a:rect l="l" t="t" r="r" b="b"/>
              <a:pathLst>
                <a:path w="1247" h="1246" extrusionOk="0">
                  <a:moveTo>
                    <a:pt x="611" y="0"/>
                  </a:moveTo>
                  <a:lnTo>
                    <a:pt x="489" y="25"/>
                  </a:lnTo>
                  <a:lnTo>
                    <a:pt x="367" y="49"/>
                  </a:lnTo>
                  <a:lnTo>
                    <a:pt x="270" y="122"/>
                  </a:lnTo>
                  <a:lnTo>
                    <a:pt x="172" y="196"/>
                  </a:lnTo>
                  <a:lnTo>
                    <a:pt x="99" y="269"/>
                  </a:lnTo>
                  <a:lnTo>
                    <a:pt x="50" y="391"/>
                  </a:lnTo>
                  <a:lnTo>
                    <a:pt x="1" y="513"/>
                  </a:lnTo>
                  <a:lnTo>
                    <a:pt x="1" y="635"/>
                  </a:lnTo>
                  <a:lnTo>
                    <a:pt x="1" y="757"/>
                  </a:lnTo>
                  <a:lnTo>
                    <a:pt x="50" y="880"/>
                  </a:lnTo>
                  <a:lnTo>
                    <a:pt x="99" y="977"/>
                  </a:lnTo>
                  <a:lnTo>
                    <a:pt x="172" y="1075"/>
                  </a:lnTo>
                  <a:lnTo>
                    <a:pt x="270" y="1148"/>
                  </a:lnTo>
                  <a:lnTo>
                    <a:pt x="367" y="1197"/>
                  </a:lnTo>
                  <a:lnTo>
                    <a:pt x="489" y="1246"/>
                  </a:lnTo>
                  <a:lnTo>
                    <a:pt x="734" y="1246"/>
                  </a:lnTo>
                  <a:lnTo>
                    <a:pt x="856" y="1197"/>
                  </a:lnTo>
                  <a:lnTo>
                    <a:pt x="978" y="1148"/>
                  </a:lnTo>
                  <a:lnTo>
                    <a:pt x="1051" y="1075"/>
                  </a:lnTo>
                  <a:lnTo>
                    <a:pt x="1149" y="977"/>
                  </a:lnTo>
                  <a:lnTo>
                    <a:pt x="1198" y="880"/>
                  </a:lnTo>
                  <a:lnTo>
                    <a:pt x="1222" y="757"/>
                  </a:lnTo>
                  <a:lnTo>
                    <a:pt x="1246" y="635"/>
                  </a:lnTo>
                  <a:lnTo>
                    <a:pt x="1222" y="513"/>
                  </a:lnTo>
                  <a:lnTo>
                    <a:pt x="1198" y="391"/>
                  </a:lnTo>
                  <a:lnTo>
                    <a:pt x="1149" y="269"/>
                  </a:lnTo>
                  <a:lnTo>
                    <a:pt x="1051" y="196"/>
                  </a:lnTo>
                  <a:lnTo>
                    <a:pt x="978" y="122"/>
                  </a:lnTo>
                  <a:lnTo>
                    <a:pt x="856" y="49"/>
                  </a:lnTo>
                  <a:lnTo>
                    <a:pt x="734" y="25"/>
                  </a:lnTo>
                  <a:lnTo>
                    <a:pt x="6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28"/>
          <p:cNvSpPr txBox="1">
            <a:spLocks noGrp="1"/>
          </p:cNvSpPr>
          <p:nvPr>
            <p:ph type="title"/>
          </p:nvPr>
        </p:nvSpPr>
        <p:spPr>
          <a:xfrm>
            <a:off x="779100" y="836000"/>
            <a:ext cx="60105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PROCESS IS EASY</a:t>
            </a:r>
            <a:endParaRPr/>
          </a:p>
        </p:txBody>
      </p:sp>
      <p:sp>
        <p:nvSpPr>
          <p:cNvPr id="386" name="Google Shape;386;p2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grpSp>
        <p:nvGrpSpPr>
          <p:cNvPr id="387" name="Google Shape;387;p28"/>
          <p:cNvGrpSpPr/>
          <p:nvPr/>
        </p:nvGrpSpPr>
        <p:grpSpPr>
          <a:xfrm>
            <a:off x="135880" y="874786"/>
            <a:ext cx="257118" cy="276131"/>
            <a:chOff x="611175" y="2326900"/>
            <a:chExt cx="362700" cy="389575"/>
          </a:xfrm>
        </p:grpSpPr>
        <p:sp>
          <p:nvSpPr>
            <p:cNvPr id="388" name="Google Shape;388;p28"/>
            <p:cNvSpPr/>
            <p:nvPr/>
          </p:nvSpPr>
          <p:spPr>
            <a:xfrm>
              <a:off x="611175" y="2326900"/>
              <a:ext cx="362700" cy="389575"/>
            </a:xfrm>
            <a:custGeom>
              <a:avLst/>
              <a:gdLst/>
              <a:ahLst/>
              <a:cxnLst/>
              <a:rect l="l" t="t" r="r" b="b"/>
              <a:pathLst>
                <a:path w="14508" h="15583" extrusionOk="0">
                  <a:moveTo>
                    <a:pt x="9647" y="489"/>
                  </a:moveTo>
                  <a:lnTo>
                    <a:pt x="9769" y="513"/>
                  </a:lnTo>
                  <a:lnTo>
                    <a:pt x="9916" y="562"/>
                  </a:lnTo>
                  <a:lnTo>
                    <a:pt x="10014" y="660"/>
                  </a:lnTo>
                  <a:lnTo>
                    <a:pt x="10087" y="782"/>
                  </a:lnTo>
                  <a:lnTo>
                    <a:pt x="10111" y="928"/>
                  </a:lnTo>
                  <a:lnTo>
                    <a:pt x="10111" y="1075"/>
                  </a:lnTo>
                  <a:lnTo>
                    <a:pt x="10063" y="1197"/>
                  </a:lnTo>
                  <a:lnTo>
                    <a:pt x="9989" y="1319"/>
                  </a:lnTo>
                  <a:lnTo>
                    <a:pt x="9281" y="2003"/>
                  </a:lnTo>
                  <a:lnTo>
                    <a:pt x="9232" y="2076"/>
                  </a:lnTo>
                  <a:lnTo>
                    <a:pt x="9183" y="2174"/>
                  </a:lnTo>
                  <a:lnTo>
                    <a:pt x="9159" y="2247"/>
                  </a:lnTo>
                  <a:lnTo>
                    <a:pt x="9159" y="2345"/>
                  </a:lnTo>
                  <a:lnTo>
                    <a:pt x="9159" y="6497"/>
                  </a:lnTo>
                  <a:lnTo>
                    <a:pt x="9183" y="6643"/>
                  </a:lnTo>
                  <a:lnTo>
                    <a:pt x="9232" y="6790"/>
                  </a:lnTo>
                  <a:lnTo>
                    <a:pt x="10575" y="8671"/>
                  </a:lnTo>
                  <a:lnTo>
                    <a:pt x="3932" y="8671"/>
                  </a:lnTo>
                  <a:lnTo>
                    <a:pt x="5276" y="6790"/>
                  </a:lnTo>
                  <a:lnTo>
                    <a:pt x="5324" y="6643"/>
                  </a:lnTo>
                  <a:lnTo>
                    <a:pt x="5349" y="6497"/>
                  </a:lnTo>
                  <a:lnTo>
                    <a:pt x="5349" y="2345"/>
                  </a:lnTo>
                  <a:lnTo>
                    <a:pt x="5349" y="2247"/>
                  </a:lnTo>
                  <a:lnTo>
                    <a:pt x="5324" y="2174"/>
                  </a:lnTo>
                  <a:lnTo>
                    <a:pt x="5276" y="2076"/>
                  </a:lnTo>
                  <a:lnTo>
                    <a:pt x="5227" y="2003"/>
                  </a:lnTo>
                  <a:lnTo>
                    <a:pt x="4519" y="1319"/>
                  </a:lnTo>
                  <a:lnTo>
                    <a:pt x="4445" y="1197"/>
                  </a:lnTo>
                  <a:lnTo>
                    <a:pt x="4396" y="1075"/>
                  </a:lnTo>
                  <a:lnTo>
                    <a:pt x="4396" y="928"/>
                  </a:lnTo>
                  <a:lnTo>
                    <a:pt x="4421" y="782"/>
                  </a:lnTo>
                  <a:lnTo>
                    <a:pt x="4494" y="660"/>
                  </a:lnTo>
                  <a:lnTo>
                    <a:pt x="4592" y="562"/>
                  </a:lnTo>
                  <a:lnTo>
                    <a:pt x="4738" y="513"/>
                  </a:lnTo>
                  <a:lnTo>
                    <a:pt x="4860" y="489"/>
                  </a:lnTo>
                  <a:close/>
                  <a:moveTo>
                    <a:pt x="6717" y="9574"/>
                  </a:moveTo>
                  <a:lnTo>
                    <a:pt x="6912" y="9647"/>
                  </a:lnTo>
                  <a:lnTo>
                    <a:pt x="7083" y="9745"/>
                  </a:lnTo>
                  <a:lnTo>
                    <a:pt x="7254" y="9892"/>
                  </a:lnTo>
                  <a:lnTo>
                    <a:pt x="7376" y="10038"/>
                  </a:lnTo>
                  <a:lnTo>
                    <a:pt x="7474" y="10234"/>
                  </a:lnTo>
                  <a:lnTo>
                    <a:pt x="7547" y="10429"/>
                  </a:lnTo>
                  <a:lnTo>
                    <a:pt x="7571" y="10649"/>
                  </a:lnTo>
                  <a:lnTo>
                    <a:pt x="7547" y="10869"/>
                  </a:lnTo>
                  <a:lnTo>
                    <a:pt x="7474" y="11064"/>
                  </a:lnTo>
                  <a:lnTo>
                    <a:pt x="7376" y="11259"/>
                  </a:lnTo>
                  <a:lnTo>
                    <a:pt x="7254" y="11406"/>
                  </a:lnTo>
                  <a:lnTo>
                    <a:pt x="7083" y="11552"/>
                  </a:lnTo>
                  <a:lnTo>
                    <a:pt x="6912" y="11650"/>
                  </a:lnTo>
                  <a:lnTo>
                    <a:pt x="6717" y="11699"/>
                  </a:lnTo>
                  <a:lnTo>
                    <a:pt x="6497" y="11723"/>
                  </a:lnTo>
                  <a:lnTo>
                    <a:pt x="6277" y="11699"/>
                  </a:lnTo>
                  <a:lnTo>
                    <a:pt x="6057" y="11650"/>
                  </a:lnTo>
                  <a:lnTo>
                    <a:pt x="5886" y="11552"/>
                  </a:lnTo>
                  <a:lnTo>
                    <a:pt x="5715" y="11406"/>
                  </a:lnTo>
                  <a:lnTo>
                    <a:pt x="5593" y="11259"/>
                  </a:lnTo>
                  <a:lnTo>
                    <a:pt x="5495" y="11064"/>
                  </a:lnTo>
                  <a:lnTo>
                    <a:pt x="5422" y="10869"/>
                  </a:lnTo>
                  <a:lnTo>
                    <a:pt x="5398" y="10649"/>
                  </a:lnTo>
                  <a:lnTo>
                    <a:pt x="5422" y="10429"/>
                  </a:lnTo>
                  <a:lnTo>
                    <a:pt x="5495" y="10234"/>
                  </a:lnTo>
                  <a:lnTo>
                    <a:pt x="5593" y="10038"/>
                  </a:lnTo>
                  <a:lnTo>
                    <a:pt x="5715" y="9892"/>
                  </a:lnTo>
                  <a:lnTo>
                    <a:pt x="5886" y="9745"/>
                  </a:lnTo>
                  <a:lnTo>
                    <a:pt x="6057" y="9647"/>
                  </a:lnTo>
                  <a:lnTo>
                    <a:pt x="6277" y="9574"/>
                  </a:lnTo>
                  <a:close/>
                  <a:moveTo>
                    <a:pt x="8475" y="11894"/>
                  </a:moveTo>
                  <a:lnTo>
                    <a:pt x="8597" y="11919"/>
                  </a:lnTo>
                  <a:lnTo>
                    <a:pt x="8695" y="11943"/>
                  </a:lnTo>
                  <a:lnTo>
                    <a:pt x="8817" y="11992"/>
                  </a:lnTo>
                  <a:lnTo>
                    <a:pt x="8915" y="12065"/>
                  </a:lnTo>
                  <a:lnTo>
                    <a:pt x="8988" y="12163"/>
                  </a:lnTo>
                  <a:lnTo>
                    <a:pt x="9037" y="12285"/>
                  </a:lnTo>
                  <a:lnTo>
                    <a:pt x="9086" y="12383"/>
                  </a:lnTo>
                  <a:lnTo>
                    <a:pt x="9086" y="12529"/>
                  </a:lnTo>
                  <a:lnTo>
                    <a:pt x="9086" y="12652"/>
                  </a:lnTo>
                  <a:lnTo>
                    <a:pt x="9037" y="12749"/>
                  </a:lnTo>
                  <a:lnTo>
                    <a:pt x="8988" y="12871"/>
                  </a:lnTo>
                  <a:lnTo>
                    <a:pt x="8915" y="12969"/>
                  </a:lnTo>
                  <a:lnTo>
                    <a:pt x="8817" y="13042"/>
                  </a:lnTo>
                  <a:lnTo>
                    <a:pt x="8695" y="13091"/>
                  </a:lnTo>
                  <a:lnTo>
                    <a:pt x="8597" y="13140"/>
                  </a:lnTo>
                  <a:lnTo>
                    <a:pt x="8329" y="13140"/>
                  </a:lnTo>
                  <a:lnTo>
                    <a:pt x="8231" y="13091"/>
                  </a:lnTo>
                  <a:lnTo>
                    <a:pt x="8109" y="13042"/>
                  </a:lnTo>
                  <a:lnTo>
                    <a:pt x="8011" y="12969"/>
                  </a:lnTo>
                  <a:lnTo>
                    <a:pt x="7938" y="12871"/>
                  </a:lnTo>
                  <a:lnTo>
                    <a:pt x="7889" y="12749"/>
                  </a:lnTo>
                  <a:lnTo>
                    <a:pt x="7864" y="12652"/>
                  </a:lnTo>
                  <a:lnTo>
                    <a:pt x="7840" y="12529"/>
                  </a:lnTo>
                  <a:lnTo>
                    <a:pt x="7864" y="12383"/>
                  </a:lnTo>
                  <a:lnTo>
                    <a:pt x="7889" y="12285"/>
                  </a:lnTo>
                  <a:lnTo>
                    <a:pt x="7938" y="12163"/>
                  </a:lnTo>
                  <a:lnTo>
                    <a:pt x="8011" y="12065"/>
                  </a:lnTo>
                  <a:lnTo>
                    <a:pt x="8109" y="11992"/>
                  </a:lnTo>
                  <a:lnTo>
                    <a:pt x="8231" y="11943"/>
                  </a:lnTo>
                  <a:lnTo>
                    <a:pt x="8329" y="11919"/>
                  </a:lnTo>
                  <a:lnTo>
                    <a:pt x="8475" y="11894"/>
                  </a:lnTo>
                  <a:close/>
                  <a:moveTo>
                    <a:pt x="6741" y="13360"/>
                  </a:moveTo>
                  <a:lnTo>
                    <a:pt x="6814" y="13384"/>
                  </a:lnTo>
                  <a:lnTo>
                    <a:pt x="6912" y="13433"/>
                  </a:lnTo>
                  <a:lnTo>
                    <a:pt x="6985" y="13482"/>
                  </a:lnTo>
                  <a:lnTo>
                    <a:pt x="7034" y="13555"/>
                  </a:lnTo>
                  <a:lnTo>
                    <a:pt x="7083" y="13653"/>
                  </a:lnTo>
                  <a:lnTo>
                    <a:pt x="7107" y="13726"/>
                  </a:lnTo>
                  <a:lnTo>
                    <a:pt x="7107" y="13824"/>
                  </a:lnTo>
                  <a:lnTo>
                    <a:pt x="7107" y="13922"/>
                  </a:lnTo>
                  <a:lnTo>
                    <a:pt x="7083" y="14019"/>
                  </a:lnTo>
                  <a:lnTo>
                    <a:pt x="7034" y="14117"/>
                  </a:lnTo>
                  <a:lnTo>
                    <a:pt x="6985" y="14166"/>
                  </a:lnTo>
                  <a:lnTo>
                    <a:pt x="6912" y="14239"/>
                  </a:lnTo>
                  <a:lnTo>
                    <a:pt x="6814" y="14288"/>
                  </a:lnTo>
                  <a:lnTo>
                    <a:pt x="6741" y="14312"/>
                  </a:lnTo>
                  <a:lnTo>
                    <a:pt x="6546" y="14312"/>
                  </a:lnTo>
                  <a:lnTo>
                    <a:pt x="6448" y="14288"/>
                  </a:lnTo>
                  <a:lnTo>
                    <a:pt x="6375" y="14239"/>
                  </a:lnTo>
                  <a:lnTo>
                    <a:pt x="6301" y="14166"/>
                  </a:lnTo>
                  <a:lnTo>
                    <a:pt x="6228" y="14117"/>
                  </a:lnTo>
                  <a:lnTo>
                    <a:pt x="6179" y="14019"/>
                  </a:lnTo>
                  <a:lnTo>
                    <a:pt x="6155" y="13922"/>
                  </a:lnTo>
                  <a:lnTo>
                    <a:pt x="6155" y="13824"/>
                  </a:lnTo>
                  <a:lnTo>
                    <a:pt x="6155" y="13726"/>
                  </a:lnTo>
                  <a:lnTo>
                    <a:pt x="6179" y="13653"/>
                  </a:lnTo>
                  <a:lnTo>
                    <a:pt x="6228" y="13555"/>
                  </a:lnTo>
                  <a:lnTo>
                    <a:pt x="6301" y="13482"/>
                  </a:lnTo>
                  <a:lnTo>
                    <a:pt x="6375" y="13433"/>
                  </a:lnTo>
                  <a:lnTo>
                    <a:pt x="6448" y="13384"/>
                  </a:lnTo>
                  <a:lnTo>
                    <a:pt x="6546" y="13360"/>
                  </a:lnTo>
                  <a:close/>
                  <a:moveTo>
                    <a:pt x="4860" y="0"/>
                  </a:moveTo>
                  <a:lnTo>
                    <a:pt x="4714" y="25"/>
                  </a:lnTo>
                  <a:lnTo>
                    <a:pt x="4592" y="49"/>
                  </a:lnTo>
                  <a:lnTo>
                    <a:pt x="4445" y="98"/>
                  </a:lnTo>
                  <a:lnTo>
                    <a:pt x="4323" y="171"/>
                  </a:lnTo>
                  <a:lnTo>
                    <a:pt x="4225" y="245"/>
                  </a:lnTo>
                  <a:lnTo>
                    <a:pt x="4128" y="367"/>
                  </a:lnTo>
                  <a:lnTo>
                    <a:pt x="4030" y="464"/>
                  </a:lnTo>
                  <a:lnTo>
                    <a:pt x="3981" y="611"/>
                  </a:lnTo>
                  <a:lnTo>
                    <a:pt x="3932" y="733"/>
                  </a:lnTo>
                  <a:lnTo>
                    <a:pt x="3908" y="880"/>
                  </a:lnTo>
                  <a:lnTo>
                    <a:pt x="3908" y="1026"/>
                  </a:lnTo>
                  <a:lnTo>
                    <a:pt x="3908" y="1173"/>
                  </a:lnTo>
                  <a:lnTo>
                    <a:pt x="3957" y="1295"/>
                  </a:lnTo>
                  <a:lnTo>
                    <a:pt x="4006" y="1441"/>
                  </a:lnTo>
                  <a:lnTo>
                    <a:pt x="4079" y="1563"/>
                  </a:lnTo>
                  <a:lnTo>
                    <a:pt x="4177" y="1661"/>
                  </a:lnTo>
                  <a:lnTo>
                    <a:pt x="4860" y="2345"/>
                  </a:lnTo>
                  <a:lnTo>
                    <a:pt x="4860" y="6497"/>
                  </a:lnTo>
                  <a:lnTo>
                    <a:pt x="196" y="13067"/>
                  </a:lnTo>
                  <a:lnTo>
                    <a:pt x="122" y="13189"/>
                  </a:lnTo>
                  <a:lnTo>
                    <a:pt x="49" y="13311"/>
                  </a:lnTo>
                  <a:lnTo>
                    <a:pt x="25" y="13433"/>
                  </a:lnTo>
                  <a:lnTo>
                    <a:pt x="0" y="13555"/>
                  </a:lnTo>
                  <a:lnTo>
                    <a:pt x="0" y="13677"/>
                  </a:lnTo>
                  <a:lnTo>
                    <a:pt x="25" y="13824"/>
                  </a:lnTo>
                  <a:lnTo>
                    <a:pt x="49" y="13946"/>
                  </a:lnTo>
                  <a:lnTo>
                    <a:pt x="98" y="14068"/>
                  </a:lnTo>
                  <a:lnTo>
                    <a:pt x="586" y="15045"/>
                  </a:lnTo>
                  <a:lnTo>
                    <a:pt x="660" y="15167"/>
                  </a:lnTo>
                  <a:lnTo>
                    <a:pt x="757" y="15265"/>
                  </a:lnTo>
                  <a:lnTo>
                    <a:pt x="831" y="15362"/>
                  </a:lnTo>
                  <a:lnTo>
                    <a:pt x="953" y="15436"/>
                  </a:lnTo>
                  <a:lnTo>
                    <a:pt x="1075" y="15485"/>
                  </a:lnTo>
                  <a:lnTo>
                    <a:pt x="1197" y="15533"/>
                  </a:lnTo>
                  <a:lnTo>
                    <a:pt x="1319" y="15582"/>
                  </a:lnTo>
                  <a:lnTo>
                    <a:pt x="13189" y="15582"/>
                  </a:lnTo>
                  <a:lnTo>
                    <a:pt x="13311" y="15533"/>
                  </a:lnTo>
                  <a:lnTo>
                    <a:pt x="13433" y="15485"/>
                  </a:lnTo>
                  <a:lnTo>
                    <a:pt x="13555" y="15436"/>
                  </a:lnTo>
                  <a:lnTo>
                    <a:pt x="13677" y="15362"/>
                  </a:lnTo>
                  <a:lnTo>
                    <a:pt x="13750" y="15265"/>
                  </a:lnTo>
                  <a:lnTo>
                    <a:pt x="13848" y="15167"/>
                  </a:lnTo>
                  <a:lnTo>
                    <a:pt x="13921" y="15045"/>
                  </a:lnTo>
                  <a:lnTo>
                    <a:pt x="14410" y="14068"/>
                  </a:lnTo>
                  <a:lnTo>
                    <a:pt x="14459" y="13946"/>
                  </a:lnTo>
                  <a:lnTo>
                    <a:pt x="14483" y="13824"/>
                  </a:lnTo>
                  <a:lnTo>
                    <a:pt x="14508" y="13677"/>
                  </a:lnTo>
                  <a:lnTo>
                    <a:pt x="14508" y="13555"/>
                  </a:lnTo>
                  <a:lnTo>
                    <a:pt x="14483" y="13433"/>
                  </a:lnTo>
                  <a:lnTo>
                    <a:pt x="14459" y="13311"/>
                  </a:lnTo>
                  <a:lnTo>
                    <a:pt x="14385" y="13189"/>
                  </a:lnTo>
                  <a:lnTo>
                    <a:pt x="14312" y="13067"/>
                  </a:lnTo>
                  <a:lnTo>
                    <a:pt x="9647" y="6497"/>
                  </a:lnTo>
                  <a:lnTo>
                    <a:pt x="9647" y="2345"/>
                  </a:lnTo>
                  <a:lnTo>
                    <a:pt x="10331" y="1661"/>
                  </a:lnTo>
                  <a:lnTo>
                    <a:pt x="10429" y="1563"/>
                  </a:lnTo>
                  <a:lnTo>
                    <a:pt x="10502" y="1441"/>
                  </a:lnTo>
                  <a:lnTo>
                    <a:pt x="10551" y="1295"/>
                  </a:lnTo>
                  <a:lnTo>
                    <a:pt x="10600" y="1173"/>
                  </a:lnTo>
                  <a:lnTo>
                    <a:pt x="10600" y="1026"/>
                  </a:lnTo>
                  <a:lnTo>
                    <a:pt x="10600" y="880"/>
                  </a:lnTo>
                  <a:lnTo>
                    <a:pt x="10575" y="733"/>
                  </a:lnTo>
                  <a:lnTo>
                    <a:pt x="10527" y="611"/>
                  </a:lnTo>
                  <a:lnTo>
                    <a:pt x="10478" y="464"/>
                  </a:lnTo>
                  <a:lnTo>
                    <a:pt x="10380" y="367"/>
                  </a:lnTo>
                  <a:lnTo>
                    <a:pt x="10282" y="245"/>
                  </a:lnTo>
                  <a:lnTo>
                    <a:pt x="10185" y="171"/>
                  </a:lnTo>
                  <a:lnTo>
                    <a:pt x="10063" y="98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4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89" name="Google Shape;389;p28"/>
            <p:cNvSpPr/>
            <p:nvPr/>
          </p:nvSpPr>
          <p:spPr>
            <a:xfrm>
              <a:off x="794950" y="2500900"/>
              <a:ext cx="24450" cy="23850"/>
            </a:xfrm>
            <a:custGeom>
              <a:avLst/>
              <a:gdLst/>
              <a:ahLst/>
              <a:cxnLst/>
              <a:rect l="l" t="t" r="r" b="b"/>
              <a:pathLst>
                <a:path w="978" h="954" extrusionOk="0">
                  <a:moveTo>
                    <a:pt x="391" y="1"/>
                  </a:moveTo>
                  <a:lnTo>
                    <a:pt x="294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98" y="196"/>
                  </a:lnTo>
                  <a:lnTo>
                    <a:pt x="49" y="294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25" y="563"/>
                  </a:lnTo>
                  <a:lnTo>
                    <a:pt x="49" y="660"/>
                  </a:lnTo>
                  <a:lnTo>
                    <a:pt x="98" y="734"/>
                  </a:lnTo>
                  <a:lnTo>
                    <a:pt x="147" y="807"/>
                  </a:lnTo>
                  <a:lnTo>
                    <a:pt x="220" y="880"/>
                  </a:lnTo>
                  <a:lnTo>
                    <a:pt x="294" y="905"/>
                  </a:lnTo>
                  <a:lnTo>
                    <a:pt x="391" y="953"/>
                  </a:lnTo>
                  <a:lnTo>
                    <a:pt x="587" y="953"/>
                  </a:lnTo>
                  <a:lnTo>
                    <a:pt x="684" y="905"/>
                  </a:lnTo>
                  <a:lnTo>
                    <a:pt x="758" y="880"/>
                  </a:lnTo>
                  <a:lnTo>
                    <a:pt x="831" y="807"/>
                  </a:lnTo>
                  <a:lnTo>
                    <a:pt x="880" y="734"/>
                  </a:lnTo>
                  <a:lnTo>
                    <a:pt x="929" y="660"/>
                  </a:lnTo>
                  <a:lnTo>
                    <a:pt x="953" y="563"/>
                  </a:lnTo>
                  <a:lnTo>
                    <a:pt x="978" y="465"/>
                  </a:lnTo>
                  <a:lnTo>
                    <a:pt x="953" y="367"/>
                  </a:lnTo>
                  <a:lnTo>
                    <a:pt x="929" y="294"/>
                  </a:lnTo>
                  <a:lnTo>
                    <a:pt x="880" y="196"/>
                  </a:lnTo>
                  <a:lnTo>
                    <a:pt x="831" y="123"/>
                  </a:lnTo>
                  <a:lnTo>
                    <a:pt x="758" y="74"/>
                  </a:lnTo>
                  <a:lnTo>
                    <a:pt x="684" y="25"/>
                  </a:lnTo>
                  <a:lnTo>
                    <a:pt x="58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90" name="Google Shape;390;p28"/>
            <p:cNvSpPr/>
            <p:nvPr/>
          </p:nvSpPr>
          <p:spPr>
            <a:xfrm>
              <a:off x="754650" y="2381250"/>
              <a:ext cx="75750" cy="14050"/>
            </a:xfrm>
            <a:custGeom>
              <a:avLst/>
              <a:gdLst/>
              <a:ahLst/>
              <a:cxnLst/>
              <a:rect l="l" t="t" r="r" b="b"/>
              <a:pathLst>
                <a:path w="3030" h="562" extrusionOk="0">
                  <a:moveTo>
                    <a:pt x="294" y="0"/>
                  </a:moveTo>
                  <a:lnTo>
                    <a:pt x="172" y="24"/>
                  </a:lnTo>
                  <a:lnTo>
                    <a:pt x="74" y="73"/>
                  </a:lnTo>
                  <a:lnTo>
                    <a:pt x="25" y="171"/>
                  </a:lnTo>
                  <a:lnTo>
                    <a:pt x="1" y="269"/>
                  </a:lnTo>
                  <a:lnTo>
                    <a:pt x="25" y="391"/>
                  </a:lnTo>
                  <a:lnTo>
                    <a:pt x="74" y="488"/>
                  </a:lnTo>
                  <a:lnTo>
                    <a:pt x="172" y="537"/>
                  </a:lnTo>
                  <a:lnTo>
                    <a:pt x="294" y="562"/>
                  </a:lnTo>
                  <a:lnTo>
                    <a:pt x="2736" y="562"/>
                  </a:lnTo>
                  <a:lnTo>
                    <a:pt x="2858" y="537"/>
                  </a:lnTo>
                  <a:lnTo>
                    <a:pt x="2956" y="488"/>
                  </a:lnTo>
                  <a:lnTo>
                    <a:pt x="3005" y="391"/>
                  </a:lnTo>
                  <a:lnTo>
                    <a:pt x="3029" y="269"/>
                  </a:lnTo>
                  <a:lnTo>
                    <a:pt x="3005" y="171"/>
                  </a:lnTo>
                  <a:lnTo>
                    <a:pt x="2956" y="73"/>
                  </a:lnTo>
                  <a:lnTo>
                    <a:pt x="2858" y="24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91" name="Google Shape;391;p28"/>
            <p:cNvSpPr/>
            <p:nvPr/>
          </p:nvSpPr>
          <p:spPr>
            <a:xfrm>
              <a:off x="765025" y="2453900"/>
              <a:ext cx="31175" cy="31150"/>
            </a:xfrm>
            <a:custGeom>
              <a:avLst/>
              <a:gdLst/>
              <a:ahLst/>
              <a:cxnLst/>
              <a:rect l="l" t="t" r="r" b="b"/>
              <a:pathLst>
                <a:path w="1247" h="1246" extrusionOk="0">
                  <a:moveTo>
                    <a:pt x="611" y="0"/>
                  </a:moveTo>
                  <a:lnTo>
                    <a:pt x="489" y="25"/>
                  </a:lnTo>
                  <a:lnTo>
                    <a:pt x="367" y="49"/>
                  </a:lnTo>
                  <a:lnTo>
                    <a:pt x="270" y="122"/>
                  </a:lnTo>
                  <a:lnTo>
                    <a:pt x="172" y="196"/>
                  </a:lnTo>
                  <a:lnTo>
                    <a:pt x="99" y="269"/>
                  </a:lnTo>
                  <a:lnTo>
                    <a:pt x="50" y="391"/>
                  </a:lnTo>
                  <a:lnTo>
                    <a:pt x="1" y="513"/>
                  </a:lnTo>
                  <a:lnTo>
                    <a:pt x="1" y="635"/>
                  </a:lnTo>
                  <a:lnTo>
                    <a:pt x="1" y="757"/>
                  </a:lnTo>
                  <a:lnTo>
                    <a:pt x="50" y="880"/>
                  </a:lnTo>
                  <a:lnTo>
                    <a:pt x="99" y="977"/>
                  </a:lnTo>
                  <a:lnTo>
                    <a:pt x="172" y="1075"/>
                  </a:lnTo>
                  <a:lnTo>
                    <a:pt x="270" y="1148"/>
                  </a:lnTo>
                  <a:lnTo>
                    <a:pt x="367" y="1197"/>
                  </a:lnTo>
                  <a:lnTo>
                    <a:pt x="489" y="1246"/>
                  </a:lnTo>
                  <a:lnTo>
                    <a:pt x="734" y="1246"/>
                  </a:lnTo>
                  <a:lnTo>
                    <a:pt x="856" y="1197"/>
                  </a:lnTo>
                  <a:lnTo>
                    <a:pt x="978" y="1148"/>
                  </a:lnTo>
                  <a:lnTo>
                    <a:pt x="1051" y="1075"/>
                  </a:lnTo>
                  <a:lnTo>
                    <a:pt x="1149" y="977"/>
                  </a:lnTo>
                  <a:lnTo>
                    <a:pt x="1198" y="880"/>
                  </a:lnTo>
                  <a:lnTo>
                    <a:pt x="1222" y="757"/>
                  </a:lnTo>
                  <a:lnTo>
                    <a:pt x="1246" y="635"/>
                  </a:lnTo>
                  <a:lnTo>
                    <a:pt x="1222" y="513"/>
                  </a:lnTo>
                  <a:lnTo>
                    <a:pt x="1198" y="391"/>
                  </a:lnTo>
                  <a:lnTo>
                    <a:pt x="1149" y="269"/>
                  </a:lnTo>
                  <a:lnTo>
                    <a:pt x="1051" y="196"/>
                  </a:lnTo>
                  <a:lnTo>
                    <a:pt x="978" y="122"/>
                  </a:lnTo>
                  <a:lnTo>
                    <a:pt x="856" y="49"/>
                  </a:lnTo>
                  <a:lnTo>
                    <a:pt x="734" y="25"/>
                  </a:lnTo>
                  <a:lnTo>
                    <a:pt x="6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392" name="Google Shape;392;p28"/>
          <p:cNvGrpSpPr/>
          <p:nvPr/>
        </p:nvGrpSpPr>
        <p:grpSpPr>
          <a:xfrm>
            <a:off x="245709" y="2654906"/>
            <a:ext cx="2635657" cy="1151444"/>
            <a:chOff x="323513" y="1986800"/>
            <a:chExt cx="2952125" cy="1289700"/>
          </a:xfrm>
        </p:grpSpPr>
        <p:sp>
          <p:nvSpPr>
            <p:cNvPr id="393" name="Google Shape;393;p28"/>
            <p:cNvSpPr txBox="1"/>
            <p:nvPr/>
          </p:nvSpPr>
          <p:spPr>
            <a:xfrm>
              <a:off x="323513" y="1986800"/>
              <a:ext cx="2124000" cy="128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dirty="0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rPr>
                <a:t>Vestibulum </a:t>
              </a:r>
              <a:r>
                <a:rPr lang="en" sz="1200" b="1" dirty="0" err="1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rPr>
                <a:t>congue</a:t>
              </a:r>
              <a:r>
                <a:rPr lang="en" sz="1200" b="1" dirty="0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rPr>
                <a:t> tempus</a:t>
              </a:r>
              <a:endParaRPr sz="1200" b="1" dirty="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 b="1" dirty="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  <a:p>
              <a:pPr marL="0" lvl="0" indent="0" algn="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 dirty="0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rPr>
                <a:t>Lorem ipsum dolor sit </a:t>
              </a:r>
              <a:r>
                <a:rPr lang="en" sz="800" dirty="0" err="1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rPr>
                <a:t>amet</a:t>
              </a:r>
              <a:r>
                <a:rPr lang="en" sz="800" dirty="0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rPr>
                <a:t>, </a:t>
              </a:r>
              <a:r>
                <a:rPr lang="en" sz="800" dirty="0" err="1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rPr>
                <a:t>consectetur</a:t>
              </a:r>
              <a:r>
                <a:rPr lang="en" sz="800" dirty="0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rPr>
                <a:t> </a:t>
              </a:r>
              <a:r>
                <a:rPr lang="en" sz="800" dirty="0" err="1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rPr>
                <a:t>adipiscing</a:t>
              </a:r>
              <a:r>
                <a:rPr lang="en" sz="800" dirty="0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rPr>
                <a:t> </a:t>
              </a:r>
              <a:r>
                <a:rPr lang="en" sz="800" dirty="0" err="1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rPr>
                <a:t>elit</a:t>
              </a:r>
              <a:r>
                <a:rPr lang="en" sz="800" dirty="0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rPr>
                <a:t>, sed do </a:t>
              </a:r>
              <a:r>
                <a:rPr lang="en" sz="800" dirty="0" err="1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rPr>
                <a:t>eiusmod</a:t>
              </a:r>
              <a:r>
                <a:rPr lang="en" sz="800" dirty="0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rPr>
                <a:t> </a:t>
              </a:r>
              <a:r>
                <a:rPr lang="en" sz="800" dirty="0" err="1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rPr>
                <a:t>tempor</a:t>
              </a:r>
              <a:r>
                <a:rPr lang="en" sz="800" dirty="0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rPr>
                <a:t>. Donec </a:t>
              </a:r>
              <a:r>
                <a:rPr lang="en" sz="800" dirty="0" err="1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rPr>
                <a:t>facilisis</a:t>
              </a:r>
              <a:r>
                <a:rPr lang="en" sz="800" dirty="0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rPr>
                <a:t> </a:t>
              </a:r>
              <a:r>
                <a:rPr lang="en" sz="800" dirty="0" err="1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rPr>
                <a:t>lacus</a:t>
              </a:r>
              <a:r>
                <a:rPr lang="en" sz="800" dirty="0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rPr>
                <a:t> </a:t>
              </a:r>
              <a:r>
                <a:rPr lang="en" sz="800" dirty="0" err="1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rPr>
                <a:t>eget</a:t>
              </a:r>
              <a:r>
                <a:rPr lang="en" sz="800" dirty="0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rPr>
                <a:t> </a:t>
              </a:r>
              <a:r>
                <a:rPr lang="en" sz="800" dirty="0" err="1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rPr>
                <a:t>mauris</a:t>
              </a:r>
              <a:r>
                <a:rPr lang="en" sz="800" dirty="0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rPr>
                <a:t>.</a:t>
              </a:r>
              <a:endParaRPr sz="800" b="1" dirty="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cxnSp>
          <p:nvCxnSpPr>
            <p:cNvPr id="394" name="Google Shape;394;p28"/>
            <p:cNvCxnSpPr/>
            <p:nvPr/>
          </p:nvCxnSpPr>
          <p:spPr>
            <a:xfrm rot="10800000">
              <a:off x="2642038" y="2647950"/>
              <a:ext cx="633600" cy="0"/>
            </a:xfrm>
            <a:prstGeom prst="straightConnector1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oval" w="med" len="med"/>
            </a:ln>
          </p:spPr>
        </p:cxnSp>
      </p:grpSp>
      <p:grpSp>
        <p:nvGrpSpPr>
          <p:cNvPr id="395" name="Google Shape;395;p28"/>
          <p:cNvGrpSpPr/>
          <p:nvPr/>
        </p:nvGrpSpPr>
        <p:grpSpPr>
          <a:xfrm>
            <a:off x="4608220" y="1827771"/>
            <a:ext cx="3223588" cy="1151444"/>
            <a:chOff x="5209838" y="1060350"/>
            <a:chExt cx="3610650" cy="1289700"/>
          </a:xfrm>
        </p:grpSpPr>
        <p:sp>
          <p:nvSpPr>
            <p:cNvPr id="396" name="Google Shape;396;p28"/>
            <p:cNvSpPr txBox="1"/>
            <p:nvPr/>
          </p:nvSpPr>
          <p:spPr>
            <a:xfrm>
              <a:off x="6696488" y="1060350"/>
              <a:ext cx="2124000" cy="128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rPr>
                <a:t>Vestibulum congue tempus</a:t>
              </a:r>
              <a:endParaRPr sz="1200" b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 b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rPr>
                <a:t>Lorem ipsum dolor sit amet, consectetur adipiscing elit, sed do eiusmod tempor. Donec facilisis lacus eget mauris.</a:t>
              </a:r>
              <a:endParaRPr sz="800" b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cxnSp>
          <p:nvCxnSpPr>
            <p:cNvPr id="397" name="Google Shape;397;p28"/>
            <p:cNvCxnSpPr/>
            <p:nvPr/>
          </p:nvCxnSpPr>
          <p:spPr>
            <a:xfrm>
              <a:off x="5209838" y="1705200"/>
              <a:ext cx="12867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oval" w="med" len="med"/>
            </a:ln>
          </p:spPr>
        </p:cxnSp>
      </p:grpSp>
      <p:grpSp>
        <p:nvGrpSpPr>
          <p:cNvPr id="398" name="Google Shape;398;p28"/>
          <p:cNvGrpSpPr/>
          <p:nvPr/>
        </p:nvGrpSpPr>
        <p:grpSpPr>
          <a:xfrm>
            <a:off x="4608220" y="3577749"/>
            <a:ext cx="3223588" cy="1151444"/>
            <a:chOff x="5209838" y="3020450"/>
            <a:chExt cx="3610650" cy="1289700"/>
          </a:xfrm>
        </p:grpSpPr>
        <p:sp>
          <p:nvSpPr>
            <p:cNvPr id="399" name="Google Shape;399;p28"/>
            <p:cNvSpPr txBox="1"/>
            <p:nvPr/>
          </p:nvSpPr>
          <p:spPr>
            <a:xfrm>
              <a:off x="6696488" y="3020450"/>
              <a:ext cx="2124000" cy="128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rPr>
                <a:t>Vestibulum congue tempus</a:t>
              </a:r>
              <a:endParaRPr sz="1200" b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 b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rPr>
                <a:t>Lorem ipsum dolor sit amet, consectetur adipiscing elit, sed do eiusmod tempor. Donec facilisis lacus eget mauris.</a:t>
              </a:r>
              <a:endParaRPr sz="800" b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cxnSp>
          <p:nvCxnSpPr>
            <p:cNvPr id="400" name="Google Shape;400;p28"/>
            <p:cNvCxnSpPr/>
            <p:nvPr/>
          </p:nvCxnSpPr>
          <p:spPr>
            <a:xfrm>
              <a:off x="5209838" y="3648300"/>
              <a:ext cx="1286700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oval" w="med" len="med"/>
            </a:ln>
          </p:spPr>
        </p:cxnSp>
      </p:grpSp>
      <p:grpSp>
        <p:nvGrpSpPr>
          <p:cNvPr id="401" name="Google Shape;401;p28"/>
          <p:cNvGrpSpPr/>
          <p:nvPr/>
        </p:nvGrpSpPr>
        <p:grpSpPr>
          <a:xfrm>
            <a:off x="2787038" y="1966152"/>
            <a:ext cx="2499209" cy="2496216"/>
            <a:chOff x="3169983" y="1163229"/>
            <a:chExt cx="2799294" cy="2795941"/>
          </a:xfrm>
        </p:grpSpPr>
        <p:sp>
          <p:nvSpPr>
            <p:cNvPr id="402" name="Google Shape;402;p28"/>
            <p:cNvSpPr/>
            <p:nvPr/>
          </p:nvSpPr>
          <p:spPr>
            <a:xfrm rot="3600185">
              <a:off x="3169983" y="1184511"/>
              <a:ext cx="2774659" cy="2774659"/>
            </a:xfrm>
            <a:prstGeom prst="blockArc">
              <a:avLst>
                <a:gd name="adj1" fmla="val 12622480"/>
                <a:gd name="adj2" fmla="val 19781569"/>
                <a:gd name="adj3" fmla="val 20773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28"/>
            <p:cNvSpPr/>
            <p:nvPr/>
          </p:nvSpPr>
          <p:spPr>
            <a:xfrm rot="10800000">
              <a:off x="3183490" y="1163229"/>
              <a:ext cx="2774700" cy="2774700"/>
            </a:xfrm>
            <a:prstGeom prst="blockArc">
              <a:avLst>
                <a:gd name="adj1" fmla="val 12622480"/>
                <a:gd name="adj2" fmla="val 19662822"/>
                <a:gd name="adj3" fmla="val 20729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28"/>
            <p:cNvSpPr/>
            <p:nvPr/>
          </p:nvSpPr>
          <p:spPr>
            <a:xfrm rot="-3600185">
              <a:off x="3194618" y="1184114"/>
              <a:ext cx="2774659" cy="2774659"/>
            </a:xfrm>
            <a:prstGeom prst="blockArc">
              <a:avLst>
                <a:gd name="adj1" fmla="val 12692380"/>
                <a:gd name="adj2" fmla="val 19703271"/>
                <a:gd name="adj3" fmla="val 20851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05" name="Google Shape;405;p28"/>
            <p:cNvGrpSpPr/>
            <p:nvPr/>
          </p:nvGrpSpPr>
          <p:grpSpPr>
            <a:xfrm rot="-7200165">
              <a:off x="3337679" y="2826785"/>
              <a:ext cx="585011" cy="585536"/>
              <a:chOff x="1967628" y="812211"/>
              <a:chExt cx="588000" cy="588000"/>
            </a:xfrm>
          </p:grpSpPr>
          <p:sp>
            <p:nvSpPr>
              <p:cNvPr id="406" name="Google Shape;406;p28"/>
              <p:cNvSpPr/>
              <p:nvPr/>
            </p:nvSpPr>
            <p:spPr>
              <a:xfrm rot="39023">
                <a:off x="1970909" y="815492"/>
                <a:ext cx="581437" cy="581437"/>
              </a:xfrm>
              <a:prstGeom prst="pie">
                <a:avLst>
                  <a:gd name="adj1" fmla="val 6190354"/>
                  <a:gd name="adj2" fmla="val 14996165"/>
                </a:avLst>
              </a:prstGeom>
              <a:solidFill>
                <a:schemeClr val="accent6"/>
              </a:solidFill>
              <a:ln>
                <a:noFill/>
              </a:ln>
              <a:effectLst>
                <a:outerShdw blurRad="142875" algn="bl" rotWithShape="0">
                  <a:srgbClr val="000000">
                    <a:alpha val="43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" name="Google Shape;407;p28"/>
              <p:cNvSpPr/>
              <p:nvPr/>
            </p:nvSpPr>
            <p:spPr>
              <a:xfrm rot="10800000">
                <a:off x="1970875" y="815525"/>
                <a:ext cx="581400" cy="581400"/>
              </a:xfrm>
              <a:prstGeom prst="pie">
                <a:avLst>
                  <a:gd name="adj1" fmla="val 4028252"/>
                  <a:gd name="adj2" fmla="val 17183677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08" name="Google Shape;408;p28"/>
            <p:cNvGrpSpPr/>
            <p:nvPr/>
          </p:nvGrpSpPr>
          <p:grpSpPr>
            <a:xfrm>
              <a:off x="4264097" y="1180331"/>
              <a:ext cx="585001" cy="585530"/>
              <a:chOff x="1970048" y="811613"/>
              <a:chExt cx="588000" cy="588000"/>
            </a:xfrm>
          </p:grpSpPr>
          <p:sp>
            <p:nvSpPr>
              <p:cNvPr id="409" name="Google Shape;409;p28"/>
              <p:cNvSpPr/>
              <p:nvPr/>
            </p:nvSpPr>
            <p:spPr>
              <a:xfrm rot="39023">
                <a:off x="1973329" y="814894"/>
                <a:ext cx="581437" cy="581437"/>
              </a:xfrm>
              <a:prstGeom prst="pie">
                <a:avLst>
                  <a:gd name="adj1" fmla="val 6190354"/>
                  <a:gd name="adj2" fmla="val 14996165"/>
                </a:avLst>
              </a:prstGeom>
              <a:solidFill>
                <a:schemeClr val="accent2"/>
              </a:solidFill>
              <a:ln>
                <a:noFill/>
              </a:ln>
              <a:effectLst>
                <a:outerShdw blurRad="142875" algn="bl" rotWithShape="0">
                  <a:srgbClr val="000000">
                    <a:alpha val="43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" name="Google Shape;410;p28"/>
              <p:cNvSpPr/>
              <p:nvPr/>
            </p:nvSpPr>
            <p:spPr>
              <a:xfrm rot="10800000">
                <a:off x="1973295" y="814927"/>
                <a:ext cx="581400" cy="581400"/>
              </a:xfrm>
              <a:prstGeom prst="pie">
                <a:avLst>
                  <a:gd name="adj1" fmla="val 4028252"/>
                  <a:gd name="adj2" fmla="val 1718367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11" name="Google Shape;411;p28"/>
            <p:cNvGrpSpPr/>
            <p:nvPr/>
          </p:nvGrpSpPr>
          <p:grpSpPr>
            <a:xfrm rot="7200165">
              <a:off x="5229930" y="2804716"/>
              <a:ext cx="585011" cy="585536"/>
              <a:chOff x="1977085" y="811649"/>
              <a:chExt cx="588000" cy="588000"/>
            </a:xfrm>
          </p:grpSpPr>
          <p:sp>
            <p:nvSpPr>
              <p:cNvPr id="412" name="Google Shape;412;p28"/>
              <p:cNvSpPr/>
              <p:nvPr/>
            </p:nvSpPr>
            <p:spPr>
              <a:xfrm rot="39023">
                <a:off x="1980366" y="814930"/>
                <a:ext cx="581437" cy="581437"/>
              </a:xfrm>
              <a:prstGeom prst="pie">
                <a:avLst>
                  <a:gd name="adj1" fmla="val 6190354"/>
                  <a:gd name="adj2" fmla="val 14996165"/>
                </a:avLst>
              </a:prstGeom>
              <a:solidFill>
                <a:schemeClr val="accent1"/>
              </a:solidFill>
              <a:ln>
                <a:noFill/>
              </a:ln>
              <a:effectLst>
                <a:outerShdw blurRad="142875" algn="bl" rotWithShape="0">
                  <a:srgbClr val="000000">
                    <a:alpha val="43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28"/>
              <p:cNvSpPr/>
              <p:nvPr/>
            </p:nvSpPr>
            <p:spPr>
              <a:xfrm rot="10800000">
                <a:off x="1980332" y="814963"/>
                <a:ext cx="581400" cy="581400"/>
              </a:xfrm>
              <a:prstGeom prst="pie">
                <a:avLst>
                  <a:gd name="adj1" fmla="val 4028252"/>
                  <a:gd name="adj2" fmla="val 17183677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14" name="Google Shape;414;p28"/>
            <p:cNvSpPr txBox="1"/>
            <p:nvPr/>
          </p:nvSpPr>
          <p:spPr>
            <a:xfrm>
              <a:off x="4334550" y="1255312"/>
              <a:ext cx="509100" cy="26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solidFill>
                    <a:schemeClr val="lt1"/>
                  </a:solidFill>
                  <a:latin typeface="Catamaran"/>
                  <a:ea typeface="Catamaran"/>
                  <a:cs typeface="Catamaran"/>
                  <a:sym typeface="Catamaran"/>
                </a:rPr>
                <a:t>03 </a:t>
              </a:r>
              <a:endParaRPr sz="1600" b="1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415" name="Google Shape;415;p28"/>
            <p:cNvSpPr txBox="1"/>
            <p:nvPr/>
          </p:nvSpPr>
          <p:spPr>
            <a:xfrm>
              <a:off x="3375648" y="2887440"/>
              <a:ext cx="509100" cy="26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solidFill>
                    <a:schemeClr val="lt1"/>
                  </a:solidFill>
                  <a:latin typeface="Catamaran"/>
                  <a:ea typeface="Catamaran"/>
                  <a:cs typeface="Catamaran"/>
                  <a:sym typeface="Catamaran"/>
                </a:rPr>
                <a:t>01 </a:t>
              </a:r>
              <a:endParaRPr sz="1600" b="1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416" name="Google Shape;416;p28"/>
            <p:cNvSpPr txBox="1"/>
            <p:nvPr/>
          </p:nvSpPr>
          <p:spPr>
            <a:xfrm>
              <a:off x="5281877" y="2857865"/>
              <a:ext cx="509100" cy="26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solidFill>
                    <a:schemeClr val="lt1"/>
                  </a:solidFill>
                  <a:latin typeface="Catamaran"/>
                  <a:ea typeface="Catamaran"/>
                  <a:cs typeface="Catamaran"/>
                  <a:sym typeface="Catamaran"/>
                </a:rPr>
                <a:t>02 </a:t>
              </a:r>
              <a:endParaRPr sz="1600" b="1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38"/>
          <p:cNvSpPr txBox="1">
            <a:spLocks noGrp="1"/>
          </p:cNvSpPr>
          <p:nvPr>
            <p:ph type="title"/>
          </p:nvPr>
        </p:nvSpPr>
        <p:spPr>
          <a:xfrm>
            <a:off x="779100" y="836000"/>
            <a:ext cx="60105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TIMELINE</a:t>
            </a:r>
            <a:endParaRPr/>
          </a:p>
        </p:txBody>
      </p:sp>
      <p:sp>
        <p:nvSpPr>
          <p:cNvPr id="545" name="Google Shape;545;p3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sp>
        <p:nvSpPr>
          <p:cNvPr id="546" name="Google Shape;546;p38"/>
          <p:cNvSpPr/>
          <p:nvPr/>
        </p:nvSpPr>
        <p:spPr>
          <a:xfrm>
            <a:off x="6850186" y="2755950"/>
            <a:ext cx="7287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DEC</a:t>
            </a:r>
            <a:endParaRPr sz="1000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547" name="Google Shape;547;p38"/>
          <p:cNvSpPr/>
          <p:nvPr/>
        </p:nvSpPr>
        <p:spPr>
          <a:xfrm>
            <a:off x="6265625" y="2755950"/>
            <a:ext cx="7287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NOV</a:t>
            </a:r>
            <a:endParaRPr sz="1000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548" name="Google Shape;548;p38"/>
          <p:cNvSpPr/>
          <p:nvPr/>
        </p:nvSpPr>
        <p:spPr>
          <a:xfrm>
            <a:off x="5681064" y="2755950"/>
            <a:ext cx="7287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OCT</a:t>
            </a:r>
            <a:endParaRPr sz="1000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549" name="Google Shape;549;p38"/>
          <p:cNvSpPr/>
          <p:nvPr/>
        </p:nvSpPr>
        <p:spPr>
          <a:xfrm>
            <a:off x="5096503" y="2755950"/>
            <a:ext cx="7287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SEP</a:t>
            </a:r>
            <a:endParaRPr sz="1000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550" name="Google Shape;550;p38"/>
          <p:cNvSpPr/>
          <p:nvPr/>
        </p:nvSpPr>
        <p:spPr>
          <a:xfrm>
            <a:off x="4511943" y="2755950"/>
            <a:ext cx="7287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AUG</a:t>
            </a:r>
            <a:endParaRPr sz="1000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551" name="Google Shape;551;p38"/>
          <p:cNvSpPr/>
          <p:nvPr/>
        </p:nvSpPr>
        <p:spPr>
          <a:xfrm>
            <a:off x="3927382" y="2755950"/>
            <a:ext cx="7287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JUL</a:t>
            </a:r>
            <a:endParaRPr sz="1000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552" name="Google Shape;552;p38"/>
          <p:cNvSpPr/>
          <p:nvPr/>
        </p:nvSpPr>
        <p:spPr>
          <a:xfrm>
            <a:off x="3342821" y="2755950"/>
            <a:ext cx="7287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JUN</a:t>
            </a:r>
            <a:endParaRPr sz="1000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553" name="Google Shape;553;p38"/>
          <p:cNvSpPr/>
          <p:nvPr/>
        </p:nvSpPr>
        <p:spPr>
          <a:xfrm>
            <a:off x="2758261" y="2755950"/>
            <a:ext cx="7287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MAY</a:t>
            </a:r>
            <a:endParaRPr sz="1000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554" name="Google Shape;554;p38"/>
          <p:cNvSpPr/>
          <p:nvPr/>
        </p:nvSpPr>
        <p:spPr>
          <a:xfrm>
            <a:off x="2173700" y="2755950"/>
            <a:ext cx="7287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APR</a:t>
            </a:r>
            <a:endParaRPr sz="1000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555" name="Google Shape;555;p38"/>
          <p:cNvSpPr/>
          <p:nvPr/>
        </p:nvSpPr>
        <p:spPr>
          <a:xfrm>
            <a:off x="1589139" y="2755950"/>
            <a:ext cx="7287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MAR</a:t>
            </a:r>
            <a:endParaRPr sz="1000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556" name="Google Shape;556;p38"/>
          <p:cNvSpPr/>
          <p:nvPr/>
        </p:nvSpPr>
        <p:spPr>
          <a:xfrm>
            <a:off x="1004579" y="2755950"/>
            <a:ext cx="7287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FEB</a:t>
            </a:r>
            <a:endParaRPr sz="1000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557" name="Google Shape;557;p38"/>
          <p:cNvSpPr/>
          <p:nvPr/>
        </p:nvSpPr>
        <p:spPr>
          <a:xfrm>
            <a:off x="420018" y="2755950"/>
            <a:ext cx="7287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JAN</a:t>
            </a:r>
            <a:endParaRPr sz="1000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558" name="Google Shape;558;p38"/>
          <p:cNvSpPr/>
          <p:nvPr/>
        </p:nvSpPr>
        <p:spPr>
          <a:xfrm>
            <a:off x="0" y="2755950"/>
            <a:ext cx="564300" cy="393600"/>
          </a:xfrm>
          <a:prstGeom prst="homePlate">
            <a:avLst>
              <a:gd name="adj" fmla="val 32030"/>
            </a:avLst>
          </a:prstGeom>
          <a:solidFill>
            <a:schemeClr val="l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</a:endParaRPr>
          </a:p>
        </p:txBody>
      </p:sp>
      <p:cxnSp>
        <p:nvCxnSpPr>
          <p:cNvPr id="559" name="Google Shape;559;p38"/>
          <p:cNvCxnSpPr/>
          <p:nvPr/>
        </p:nvCxnSpPr>
        <p:spPr>
          <a:xfrm rot="10800000">
            <a:off x="680946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60" name="Google Shape;560;p38"/>
          <p:cNvSpPr txBox="1"/>
          <p:nvPr/>
        </p:nvSpPr>
        <p:spPr>
          <a:xfrm>
            <a:off x="644618" y="1727200"/>
            <a:ext cx="110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cxnSp>
        <p:nvCxnSpPr>
          <p:cNvPr id="561" name="Google Shape;561;p38"/>
          <p:cNvCxnSpPr/>
          <p:nvPr/>
        </p:nvCxnSpPr>
        <p:spPr>
          <a:xfrm rot="10800000">
            <a:off x="1851013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62" name="Google Shape;562;p38"/>
          <p:cNvSpPr txBox="1"/>
          <p:nvPr/>
        </p:nvSpPr>
        <p:spPr>
          <a:xfrm>
            <a:off x="1816018" y="1727200"/>
            <a:ext cx="110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rPr>
              <a:t>Red is the colour of danger and courage</a:t>
            </a:r>
            <a:endParaRPr sz="900">
              <a:solidFill>
                <a:schemeClr val="dk2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cxnSp>
        <p:nvCxnSpPr>
          <p:cNvPr id="563" name="Google Shape;563;p38"/>
          <p:cNvCxnSpPr/>
          <p:nvPr/>
        </p:nvCxnSpPr>
        <p:spPr>
          <a:xfrm rot="10800000">
            <a:off x="3021079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64" name="Google Shape;564;p38"/>
          <p:cNvSpPr txBox="1"/>
          <p:nvPr/>
        </p:nvSpPr>
        <p:spPr>
          <a:xfrm>
            <a:off x="2987419" y="1727200"/>
            <a:ext cx="110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rPr>
              <a:t>Black is the color of ebony and of outer space</a:t>
            </a:r>
            <a:endParaRPr sz="900">
              <a:solidFill>
                <a:schemeClr val="dk2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cxnSp>
        <p:nvCxnSpPr>
          <p:cNvPr id="565" name="Google Shape;565;p38"/>
          <p:cNvCxnSpPr/>
          <p:nvPr/>
        </p:nvCxnSpPr>
        <p:spPr>
          <a:xfrm rot="10800000">
            <a:off x="4191145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66" name="Google Shape;566;p38"/>
          <p:cNvSpPr txBox="1"/>
          <p:nvPr/>
        </p:nvSpPr>
        <p:spPr>
          <a:xfrm>
            <a:off x="4158819" y="1727200"/>
            <a:ext cx="110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rPr>
              <a:t>Yellow is the color of gold, butter and ripe lemons</a:t>
            </a:r>
            <a:endParaRPr sz="900">
              <a:solidFill>
                <a:schemeClr val="dk2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cxnSp>
        <p:nvCxnSpPr>
          <p:cNvPr id="567" name="Google Shape;567;p38"/>
          <p:cNvCxnSpPr/>
          <p:nvPr/>
        </p:nvCxnSpPr>
        <p:spPr>
          <a:xfrm rot="10800000">
            <a:off x="5361211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68" name="Google Shape;568;p38"/>
          <p:cNvSpPr txBox="1"/>
          <p:nvPr/>
        </p:nvSpPr>
        <p:spPr>
          <a:xfrm>
            <a:off x="5330220" y="1727200"/>
            <a:ext cx="110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rPr>
              <a:t>White is the color of milk and fresh snow</a:t>
            </a:r>
            <a:endParaRPr sz="900">
              <a:solidFill>
                <a:schemeClr val="dk2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cxnSp>
        <p:nvCxnSpPr>
          <p:cNvPr id="569" name="Google Shape;569;p38"/>
          <p:cNvCxnSpPr/>
          <p:nvPr/>
        </p:nvCxnSpPr>
        <p:spPr>
          <a:xfrm rot="10800000">
            <a:off x="6531277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70" name="Google Shape;570;p38"/>
          <p:cNvSpPr txBox="1"/>
          <p:nvPr/>
        </p:nvSpPr>
        <p:spPr>
          <a:xfrm>
            <a:off x="6501620" y="1727200"/>
            <a:ext cx="110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cxnSp>
        <p:nvCxnSpPr>
          <p:cNvPr id="571" name="Google Shape;571;p38"/>
          <p:cNvCxnSpPr/>
          <p:nvPr/>
        </p:nvCxnSpPr>
        <p:spPr>
          <a:xfrm rot="10800000">
            <a:off x="1274965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72" name="Google Shape;572;p38"/>
          <p:cNvSpPr txBox="1"/>
          <p:nvPr/>
        </p:nvSpPr>
        <p:spPr>
          <a:xfrm>
            <a:off x="1212851" y="3648150"/>
            <a:ext cx="110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rPr>
              <a:t>Yellow is the color of gold, butter and ripe lemons</a:t>
            </a:r>
            <a:endParaRPr sz="900">
              <a:solidFill>
                <a:schemeClr val="dk2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cxnSp>
        <p:nvCxnSpPr>
          <p:cNvPr id="573" name="Google Shape;573;p38"/>
          <p:cNvCxnSpPr/>
          <p:nvPr/>
        </p:nvCxnSpPr>
        <p:spPr>
          <a:xfrm rot="10800000">
            <a:off x="2445031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74" name="Google Shape;574;p38"/>
          <p:cNvSpPr txBox="1"/>
          <p:nvPr/>
        </p:nvSpPr>
        <p:spPr>
          <a:xfrm>
            <a:off x="2391030" y="3648150"/>
            <a:ext cx="110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rPr>
              <a:t>White is the color of milk and fresh snow</a:t>
            </a:r>
            <a:endParaRPr sz="900">
              <a:solidFill>
                <a:schemeClr val="dk2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cxnSp>
        <p:nvCxnSpPr>
          <p:cNvPr id="575" name="Google Shape;575;p38"/>
          <p:cNvCxnSpPr/>
          <p:nvPr/>
        </p:nvCxnSpPr>
        <p:spPr>
          <a:xfrm rot="10800000">
            <a:off x="3615097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76" name="Google Shape;576;p38"/>
          <p:cNvSpPr txBox="1"/>
          <p:nvPr/>
        </p:nvSpPr>
        <p:spPr>
          <a:xfrm>
            <a:off x="3569209" y="3648150"/>
            <a:ext cx="110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cxnSp>
        <p:nvCxnSpPr>
          <p:cNvPr id="577" name="Google Shape;577;p38"/>
          <p:cNvCxnSpPr/>
          <p:nvPr/>
        </p:nvCxnSpPr>
        <p:spPr>
          <a:xfrm rot="10800000">
            <a:off x="4785163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78" name="Google Shape;578;p38"/>
          <p:cNvSpPr txBox="1"/>
          <p:nvPr/>
        </p:nvSpPr>
        <p:spPr>
          <a:xfrm>
            <a:off x="4747388" y="3648150"/>
            <a:ext cx="110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rPr>
              <a:t>Red is the colour of danger and courage</a:t>
            </a:r>
            <a:endParaRPr sz="900">
              <a:solidFill>
                <a:schemeClr val="dk2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cxnSp>
        <p:nvCxnSpPr>
          <p:cNvPr id="579" name="Google Shape;579;p38"/>
          <p:cNvCxnSpPr/>
          <p:nvPr/>
        </p:nvCxnSpPr>
        <p:spPr>
          <a:xfrm rot="10800000">
            <a:off x="5955229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80" name="Google Shape;580;p38"/>
          <p:cNvSpPr txBox="1"/>
          <p:nvPr/>
        </p:nvSpPr>
        <p:spPr>
          <a:xfrm>
            <a:off x="5925566" y="3648150"/>
            <a:ext cx="110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rPr>
              <a:t>Black is the color of ebony and of outer space</a:t>
            </a:r>
            <a:endParaRPr sz="900">
              <a:solidFill>
                <a:schemeClr val="dk2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cxnSp>
        <p:nvCxnSpPr>
          <p:cNvPr id="581" name="Google Shape;581;p38"/>
          <p:cNvCxnSpPr/>
          <p:nvPr/>
        </p:nvCxnSpPr>
        <p:spPr>
          <a:xfrm rot="10800000">
            <a:off x="7125296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82" name="Google Shape;582;p38"/>
          <p:cNvSpPr txBox="1"/>
          <p:nvPr/>
        </p:nvSpPr>
        <p:spPr>
          <a:xfrm>
            <a:off x="7091831" y="3648150"/>
            <a:ext cx="9162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rPr>
              <a:t>Yellow is the color of gold, butter and ripe lemons</a:t>
            </a:r>
            <a:endParaRPr sz="900">
              <a:solidFill>
                <a:schemeClr val="dk2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grpSp>
        <p:nvGrpSpPr>
          <p:cNvPr id="583" name="Google Shape;583;p38"/>
          <p:cNvGrpSpPr/>
          <p:nvPr/>
        </p:nvGrpSpPr>
        <p:grpSpPr>
          <a:xfrm>
            <a:off x="135880" y="874786"/>
            <a:ext cx="257118" cy="276131"/>
            <a:chOff x="611175" y="2326900"/>
            <a:chExt cx="362700" cy="389575"/>
          </a:xfrm>
        </p:grpSpPr>
        <p:sp>
          <p:nvSpPr>
            <p:cNvPr id="584" name="Google Shape;584;p38"/>
            <p:cNvSpPr/>
            <p:nvPr/>
          </p:nvSpPr>
          <p:spPr>
            <a:xfrm>
              <a:off x="611175" y="2326900"/>
              <a:ext cx="362700" cy="389575"/>
            </a:xfrm>
            <a:custGeom>
              <a:avLst/>
              <a:gdLst/>
              <a:ahLst/>
              <a:cxnLst/>
              <a:rect l="l" t="t" r="r" b="b"/>
              <a:pathLst>
                <a:path w="14508" h="15583" extrusionOk="0">
                  <a:moveTo>
                    <a:pt x="9647" y="489"/>
                  </a:moveTo>
                  <a:lnTo>
                    <a:pt x="9769" y="513"/>
                  </a:lnTo>
                  <a:lnTo>
                    <a:pt x="9916" y="562"/>
                  </a:lnTo>
                  <a:lnTo>
                    <a:pt x="10014" y="660"/>
                  </a:lnTo>
                  <a:lnTo>
                    <a:pt x="10087" y="782"/>
                  </a:lnTo>
                  <a:lnTo>
                    <a:pt x="10111" y="928"/>
                  </a:lnTo>
                  <a:lnTo>
                    <a:pt x="10111" y="1075"/>
                  </a:lnTo>
                  <a:lnTo>
                    <a:pt x="10063" y="1197"/>
                  </a:lnTo>
                  <a:lnTo>
                    <a:pt x="9989" y="1319"/>
                  </a:lnTo>
                  <a:lnTo>
                    <a:pt x="9281" y="2003"/>
                  </a:lnTo>
                  <a:lnTo>
                    <a:pt x="9232" y="2076"/>
                  </a:lnTo>
                  <a:lnTo>
                    <a:pt x="9183" y="2174"/>
                  </a:lnTo>
                  <a:lnTo>
                    <a:pt x="9159" y="2247"/>
                  </a:lnTo>
                  <a:lnTo>
                    <a:pt x="9159" y="2345"/>
                  </a:lnTo>
                  <a:lnTo>
                    <a:pt x="9159" y="6497"/>
                  </a:lnTo>
                  <a:lnTo>
                    <a:pt x="9183" y="6643"/>
                  </a:lnTo>
                  <a:lnTo>
                    <a:pt x="9232" y="6790"/>
                  </a:lnTo>
                  <a:lnTo>
                    <a:pt x="10575" y="8671"/>
                  </a:lnTo>
                  <a:lnTo>
                    <a:pt x="3932" y="8671"/>
                  </a:lnTo>
                  <a:lnTo>
                    <a:pt x="5276" y="6790"/>
                  </a:lnTo>
                  <a:lnTo>
                    <a:pt x="5324" y="6643"/>
                  </a:lnTo>
                  <a:lnTo>
                    <a:pt x="5349" y="6497"/>
                  </a:lnTo>
                  <a:lnTo>
                    <a:pt x="5349" y="2345"/>
                  </a:lnTo>
                  <a:lnTo>
                    <a:pt x="5349" y="2247"/>
                  </a:lnTo>
                  <a:lnTo>
                    <a:pt x="5324" y="2174"/>
                  </a:lnTo>
                  <a:lnTo>
                    <a:pt x="5276" y="2076"/>
                  </a:lnTo>
                  <a:lnTo>
                    <a:pt x="5227" y="2003"/>
                  </a:lnTo>
                  <a:lnTo>
                    <a:pt x="4519" y="1319"/>
                  </a:lnTo>
                  <a:lnTo>
                    <a:pt x="4445" y="1197"/>
                  </a:lnTo>
                  <a:lnTo>
                    <a:pt x="4396" y="1075"/>
                  </a:lnTo>
                  <a:lnTo>
                    <a:pt x="4396" y="928"/>
                  </a:lnTo>
                  <a:lnTo>
                    <a:pt x="4421" y="782"/>
                  </a:lnTo>
                  <a:lnTo>
                    <a:pt x="4494" y="660"/>
                  </a:lnTo>
                  <a:lnTo>
                    <a:pt x="4592" y="562"/>
                  </a:lnTo>
                  <a:lnTo>
                    <a:pt x="4738" y="513"/>
                  </a:lnTo>
                  <a:lnTo>
                    <a:pt x="4860" y="489"/>
                  </a:lnTo>
                  <a:close/>
                  <a:moveTo>
                    <a:pt x="6717" y="9574"/>
                  </a:moveTo>
                  <a:lnTo>
                    <a:pt x="6912" y="9647"/>
                  </a:lnTo>
                  <a:lnTo>
                    <a:pt x="7083" y="9745"/>
                  </a:lnTo>
                  <a:lnTo>
                    <a:pt x="7254" y="9892"/>
                  </a:lnTo>
                  <a:lnTo>
                    <a:pt x="7376" y="10038"/>
                  </a:lnTo>
                  <a:lnTo>
                    <a:pt x="7474" y="10234"/>
                  </a:lnTo>
                  <a:lnTo>
                    <a:pt x="7547" y="10429"/>
                  </a:lnTo>
                  <a:lnTo>
                    <a:pt x="7571" y="10649"/>
                  </a:lnTo>
                  <a:lnTo>
                    <a:pt x="7547" y="10869"/>
                  </a:lnTo>
                  <a:lnTo>
                    <a:pt x="7474" y="11064"/>
                  </a:lnTo>
                  <a:lnTo>
                    <a:pt x="7376" y="11259"/>
                  </a:lnTo>
                  <a:lnTo>
                    <a:pt x="7254" y="11406"/>
                  </a:lnTo>
                  <a:lnTo>
                    <a:pt x="7083" y="11552"/>
                  </a:lnTo>
                  <a:lnTo>
                    <a:pt x="6912" y="11650"/>
                  </a:lnTo>
                  <a:lnTo>
                    <a:pt x="6717" y="11699"/>
                  </a:lnTo>
                  <a:lnTo>
                    <a:pt x="6497" y="11723"/>
                  </a:lnTo>
                  <a:lnTo>
                    <a:pt x="6277" y="11699"/>
                  </a:lnTo>
                  <a:lnTo>
                    <a:pt x="6057" y="11650"/>
                  </a:lnTo>
                  <a:lnTo>
                    <a:pt x="5886" y="11552"/>
                  </a:lnTo>
                  <a:lnTo>
                    <a:pt x="5715" y="11406"/>
                  </a:lnTo>
                  <a:lnTo>
                    <a:pt x="5593" y="11259"/>
                  </a:lnTo>
                  <a:lnTo>
                    <a:pt x="5495" y="11064"/>
                  </a:lnTo>
                  <a:lnTo>
                    <a:pt x="5422" y="10869"/>
                  </a:lnTo>
                  <a:lnTo>
                    <a:pt x="5398" y="10649"/>
                  </a:lnTo>
                  <a:lnTo>
                    <a:pt x="5422" y="10429"/>
                  </a:lnTo>
                  <a:lnTo>
                    <a:pt x="5495" y="10234"/>
                  </a:lnTo>
                  <a:lnTo>
                    <a:pt x="5593" y="10038"/>
                  </a:lnTo>
                  <a:lnTo>
                    <a:pt x="5715" y="9892"/>
                  </a:lnTo>
                  <a:lnTo>
                    <a:pt x="5886" y="9745"/>
                  </a:lnTo>
                  <a:lnTo>
                    <a:pt x="6057" y="9647"/>
                  </a:lnTo>
                  <a:lnTo>
                    <a:pt x="6277" y="9574"/>
                  </a:lnTo>
                  <a:close/>
                  <a:moveTo>
                    <a:pt x="8475" y="11894"/>
                  </a:moveTo>
                  <a:lnTo>
                    <a:pt x="8597" y="11919"/>
                  </a:lnTo>
                  <a:lnTo>
                    <a:pt x="8695" y="11943"/>
                  </a:lnTo>
                  <a:lnTo>
                    <a:pt x="8817" y="11992"/>
                  </a:lnTo>
                  <a:lnTo>
                    <a:pt x="8915" y="12065"/>
                  </a:lnTo>
                  <a:lnTo>
                    <a:pt x="8988" y="12163"/>
                  </a:lnTo>
                  <a:lnTo>
                    <a:pt x="9037" y="12285"/>
                  </a:lnTo>
                  <a:lnTo>
                    <a:pt x="9086" y="12383"/>
                  </a:lnTo>
                  <a:lnTo>
                    <a:pt x="9086" y="12529"/>
                  </a:lnTo>
                  <a:lnTo>
                    <a:pt x="9086" y="12652"/>
                  </a:lnTo>
                  <a:lnTo>
                    <a:pt x="9037" y="12749"/>
                  </a:lnTo>
                  <a:lnTo>
                    <a:pt x="8988" y="12871"/>
                  </a:lnTo>
                  <a:lnTo>
                    <a:pt x="8915" y="12969"/>
                  </a:lnTo>
                  <a:lnTo>
                    <a:pt x="8817" y="13042"/>
                  </a:lnTo>
                  <a:lnTo>
                    <a:pt x="8695" y="13091"/>
                  </a:lnTo>
                  <a:lnTo>
                    <a:pt x="8597" y="13140"/>
                  </a:lnTo>
                  <a:lnTo>
                    <a:pt x="8329" y="13140"/>
                  </a:lnTo>
                  <a:lnTo>
                    <a:pt x="8231" y="13091"/>
                  </a:lnTo>
                  <a:lnTo>
                    <a:pt x="8109" y="13042"/>
                  </a:lnTo>
                  <a:lnTo>
                    <a:pt x="8011" y="12969"/>
                  </a:lnTo>
                  <a:lnTo>
                    <a:pt x="7938" y="12871"/>
                  </a:lnTo>
                  <a:lnTo>
                    <a:pt x="7889" y="12749"/>
                  </a:lnTo>
                  <a:lnTo>
                    <a:pt x="7864" y="12652"/>
                  </a:lnTo>
                  <a:lnTo>
                    <a:pt x="7840" y="12529"/>
                  </a:lnTo>
                  <a:lnTo>
                    <a:pt x="7864" y="12383"/>
                  </a:lnTo>
                  <a:lnTo>
                    <a:pt x="7889" y="12285"/>
                  </a:lnTo>
                  <a:lnTo>
                    <a:pt x="7938" y="12163"/>
                  </a:lnTo>
                  <a:lnTo>
                    <a:pt x="8011" y="12065"/>
                  </a:lnTo>
                  <a:lnTo>
                    <a:pt x="8109" y="11992"/>
                  </a:lnTo>
                  <a:lnTo>
                    <a:pt x="8231" y="11943"/>
                  </a:lnTo>
                  <a:lnTo>
                    <a:pt x="8329" y="11919"/>
                  </a:lnTo>
                  <a:lnTo>
                    <a:pt x="8475" y="11894"/>
                  </a:lnTo>
                  <a:close/>
                  <a:moveTo>
                    <a:pt x="6741" y="13360"/>
                  </a:moveTo>
                  <a:lnTo>
                    <a:pt x="6814" y="13384"/>
                  </a:lnTo>
                  <a:lnTo>
                    <a:pt x="6912" y="13433"/>
                  </a:lnTo>
                  <a:lnTo>
                    <a:pt x="6985" y="13482"/>
                  </a:lnTo>
                  <a:lnTo>
                    <a:pt x="7034" y="13555"/>
                  </a:lnTo>
                  <a:lnTo>
                    <a:pt x="7083" y="13653"/>
                  </a:lnTo>
                  <a:lnTo>
                    <a:pt x="7107" y="13726"/>
                  </a:lnTo>
                  <a:lnTo>
                    <a:pt x="7107" y="13824"/>
                  </a:lnTo>
                  <a:lnTo>
                    <a:pt x="7107" y="13922"/>
                  </a:lnTo>
                  <a:lnTo>
                    <a:pt x="7083" y="14019"/>
                  </a:lnTo>
                  <a:lnTo>
                    <a:pt x="7034" y="14117"/>
                  </a:lnTo>
                  <a:lnTo>
                    <a:pt x="6985" y="14166"/>
                  </a:lnTo>
                  <a:lnTo>
                    <a:pt x="6912" y="14239"/>
                  </a:lnTo>
                  <a:lnTo>
                    <a:pt x="6814" y="14288"/>
                  </a:lnTo>
                  <a:lnTo>
                    <a:pt x="6741" y="14312"/>
                  </a:lnTo>
                  <a:lnTo>
                    <a:pt x="6546" y="14312"/>
                  </a:lnTo>
                  <a:lnTo>
                    <a:pt x="6448" y="14288"/>
                  </a:lnTo>
                  <a:lnTo>
                    <a:pt x="6375" y="14239"/>
                  </a:lnTo>
                  <a:lnTo>
                    <a:pt x="6301" y="14166"/>
                  </a:lnTo>
                  <a:lnTo>
                    <a:pt x="6228" y="14117"/>
                  </a:lnTo>
                  <a:lnTo>
                    <a:pt x="6179" y="14019"/>
                  </a:lnTo>
                  <a:lnTo>
                    <a:pt x="6155" y="13922"/>
                  </a:lnTo>
                  <a:lnTo>
                    <a:pt x="6155" y="13824"/>
                  </a:lnTo>
                  <a:lnTo>
                    <a:pt x="6155" y="13726"/>
                  </a:lnTo>
                  <a:lnTo>
                    <a:pt x="6179" y="13653"/>
                  </a:lnTo>
                  <a:lnTo>
                    <a:pt x="6228" y="13555"/>
                  </a:lnTo>
                  <a:lnTo>
                    <a:pt x="6301" y="13482"/>
                  </a:lnTo>
                  <a:lnTo>
                    <a:pt x="6375" y="13433"/>
                  </a:lnTo>
                  <a:lnTo>
                    <a:pt x="6448" y="13384"/>
                  </a:lnTo>
                  <a:lnTo>
                    <a:pt x="6546" y="13360"/>
                  </a:lnTo>
                  <a:close/>
                  <a:moveTo>
                    <a:pt x="4860" y="0"/>
                  </a:moveTo>
                  <a:lnTo>
                    <a:pt x="4714" y="25"/>
                  </a:lnTo>
                  <a:lnTo>
                    <a:pt x="4592" y="49"/>
                  </a:lnTo>
                  <a:lnTo>
                    <a:pt x="4445" y="98"/>
                  </a:lnTo>
                  <a:lnTo>
                    <a:pt x="4323" y="171"/>
                  </a:lnTo>
                  <a:lnTo>
                    <a:pt x="4225" y="245"/>
                  </a:lnTo>
                  <a:lnTo>
                    <a:pt x="4128" y="367"/>
                  </a:lnTo>
                  <a:lnTo>
                    <a:pt x="4030" y="464"/>
                  </a:lnTo>
                  <a:lnTo>
                    <a:pt x="3981" y="611"/>
                  </a:lnTo>
                  <a:lnTo>
                    <a:pt x="3932" y="733"/>
                  </a:lnTo>
                  <a:lnTo>
                    <a:pt x="3908" y="880"/>
                  </a:lnTo>
                  <a:lnTo>
                    <a:pt x="3908" y="1026"/>
                  </a:lnTo>
                  <a:lnTo>
                    <a:pt x="3908" y="1173"/>
                  </a:lnTo>
                  <a:lnTo>
                    <a:pt x="3957" y="1295"/>
                  </a:lnTo>
                  <a:lnTo>
                    <a:pt x="4006" y="1441"/>
                  </a:lnTo>
                  <a:lnTo>
                    <a:pt x="4079" y="1563"/>
                  </a:lnTo>
                  <a:lnTo>
                    <a:pt x="4177" y="1661"/>
                  </a:lnTo>
                  <a:lnTo>
                    <a:pt x="4860" y="2345"/>
                  </a:lnTo>
                  <a:lnTo>
                    <a:pt x="4860" y="6497"/>
                  </a:lnTo>
                  <a:lnTo>
                    <a:pt x="196" y="13067"/>
                  </a:lnTo>
                  <a:lnTo>
                    <a:pt x="122" y="13189"/>
                  </a:lnTo>
                  <a:lnTo>
                    <a:pt x="49" y="13311"/>
                  </a:lnTo>
                  <a:lnTo>
                    <a:pt x="25" y="13433"/>
                  </a:lnTo>
                  <a:lnTo>
                    <a:pt x="0" y="13555"/>
                  </a:lnTo>
                  <a:lnTo>
                    <a:pt x="0" y="13677"/>
                  </a:lnTo>
                  <a:lnTo>
                    <a:pt x="25" y="13824"/>
                  </a:lnTo>
                  <a:lnTo>
                    <a:pt x="49" y="13946"/>
                  </a:lnTo>
                  <a:lnTo>
                    <a:pt x="98" y="14068"/>
                  </a:lnTo>
                  <a:lnTo>
                    <a:pt x="586" y="15045"/>
                  </a:lnTo>
                  <a:lnTo>
                    <a:pt x="660" y="15167"/>
                  </a:lnTo>
                  <a:lnTo>
                    <a:pt x="757" y="15265"/>
                  </a:lnTo>
                  <a:lnTo>
                    <a:pt x="831" y="15362"/>
                  </a:lnTo>
                  <a:lnTo>
                    <a:pt x="953" y="15436"/>
                  </a:lnTo>
                  <a:lnTo>
                    <a:pt x="1075" y="15485"/>
                  </a:lnTo>
                  <a:lnTo>
                    <a:pt x="1197" y="15533"/>
                  </a:lnTo>
                  <a:lnTo>
                    <a:pt x="1319" y="15582"/>
                  </a:lnTo>
                  <a:lnTo>
                    <a:pt x="13189" y="15582"/>
                  </a:lnTo>
                  <a:lnTo>
                    <a:pt x="13311" y="15533"/>
                  </a:lnTo>
                  <a:lnTo>
                    <a:pt x="13433" y="15485"/>
                  </a:lnTo>
                  <a:lnTo>
                    <a:pt x="13555" y="15436"/>
                  </a:lnTo>
                  <a:lnTo>
                    <a:pt x="13677" y="15362"/>
                  </a:lnTo>
                  <a:lnTo>
                    <a:pt x="13750" y="15265"/>
                  </a:lnTo>
                  <a:lnTo>
                    <a:pt x="13848" y="15167"/>
                  </a:lnTo>
                  <a:lnTo>
                    <a:pt x="13921" y="15045"/>
                  </a:lnTo>
                  <a:lnTo>
                    <a:pt x="14410" y="14068"/>
                  </a:lnTo>
                  <a:lnTo>
                    <a:pt x="14459" y="13946"/>
                  </a:lnTo>
                  <a:lnTo>
                    <a:pt x="14483" y="13824"/>
                  </a:lnTo>
                  <a:lnTo>
                    <a:pt x="14508" y="13677"/>
                  </a:lnTo>
                  <a:lnTo>
                    <a:pt x="14508" y="13555"/>
                  </a:lnTo>
                  <a:lnTo>
                    <a:pt x="14483" y="13433"/>
                  </a:lnTo>
                  <a:lnTo>
                    <a:pt x="14459" y="13311"/>
                  </a:lnTo>
                  <a:lnTo>
                    <a:pt x="14385" y="13189"/>
                  </a:lnTo>
                  <a:lnTo>
                    <a:pt x="14312" y="13067"/>
                  </a:lnTo>
                  <a:lnTo>
                    <a:pt x="9647" y="6497"/>
                  </a:lnTo>
                  <a:lnTo>
                    <a:pt x="9647" y="2345"/>
                  </a:lnTo>
                  <a:lnTo>
                    <a:pt x="10331" y="1661"/>
                  </a:lnTo>
                  <a:lnTo>
                    <a:pt x="10429" y="1563"/>
                  </a:lnTo>
                  <a:lnTo>
                    <a:pt x="10502" y="1441"/>
                  </a:lnTo>
                  <a:lnTo>
                    <a:pt x="10551" y="1295"/>
                  </a:lnTo>
                  <a:lnTo>
                    <a:pt x="10600" y="1173"/>
                  </a:lnTo>
                  <a:lnTo>
                    <a:pt x="10600" y="1026"/>
                  </a:lnTo>
                  <a:lnTo>
                    <a:pt x="10600" y="880"/>
                  </a:lnTo>
                  <a:lnTo>
                    <a:pt x="10575" y="733"/>
                  </a:lnTo>
                  <a:lnTo>
                    <a:pt x="10527" y="611"/>
                  </a:lnTo>
                  <a:lnTo>
                    <a:pt x="10478" y="464"/>
                  </a:lnTo>
                  <a:lnTo>
                    <a:pt x="10380" y="367"/>
                  </a:lnTo>
                  <a:lnTo>
                    <a:pt x="10282" y="245"/>
                  </a:lnTo>
                  <a:lnTo>
                    <a:pt x="10185" y="171"/>
                  </a:lnTo>
                  <a:lnTo>
                    <a:pt x="10063" y="98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4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85" name="Google Shape;585;p38"/>
            <p:cNvSpPr/>
            <p:nvPr/>
          </p:nvSpPr>
          <p:spPr>
            <a:xfrm>
              <a:off x="794950" y="2500900"/>
              <a:ext cx="24450" cy="23850"/>
            </a:xfrm>
            <a:custGeom>
              <a:avLst/>
              <a:gdLst/>
              <a:ahLst/>
              <a:cxnLst/>
              <a:rect l="l" t="t" r="r" b="b"/>
              <a:pathLst>
                <a:path w="978" h="954" extrusionOk="0">
                  <a:moveTo>
                    <a:pt x="391" y="1"/>
                  </a:moveTo>
                  <a:lnTo>
                    <a:pt x="294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98" y="196"/>
                  </a:lnTo>
                  <a:lnTo>
                    <a:pt x="49" y="294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25" y="563"/>
                  </a:lnTo>
                  <a:lnTo>
                    <a:pt x="49" y="660"/>
                  </a:lnTo>
                  <a:lnTo>
                    <a:pt x="98" y="734"/>
                  </a:lnTo>
                  <a:lnTo>
                    <a:pt x="147" y="807"/>
                  </a:lnTo>
                  <a:lnTo>
                    <a:pt x="220" y="880"/>
                  </a:lnTo>
                  <a:lnTo>
                    <a:pt x="294" y="905"/>
                  </a:lnTo>
                  <a:lnTo>
                    <a:pt x="391" y="953"/>
                  </a:lnTo>
                  <a:lnTo>
                    <a:pt x="587" y="953"/>
                  </a:lnTo>
                  <a:lnTo>
                    <a:pt x="684" y="905"/>
                  </a:lnTo>
                  <a:lnTo>
                    <a:pt x="758" y="880"/>
                  </a:lnTo>
                  <a:lnTo>
                    <a:pt x="831" y="807"/>
                  </a:lnTo>
                  <a:lnTo>
                    <a:pt x="880" y="734"/>
                  </a:lnTo>
                  <a:lnTo>
                    <a:pt x="929" y="660"/>
                  </a:lnTo>
                  <a:lnTo>
                    <a:pt x="953" y="563"/>
                  </a:lnTo>
                  <a:lnTo>
                    <a:pt x="978" y="465"/>
                  </a:lnTo>
                  <a:lnTo>
                    <a:pt x="953" y="367"/>
                  </a:lnTo>
                  <a:lnTo>
                    <a:pt x="929" y="294"/>
                  </a:lnTo>
                  <a:lnTo>
                    <a:pt x="880" y="196"/>
                  </a:lnTo>
                  <a:lnTo>
                    <a:pt x="831" y="123"/>
                  </a:lnTo>
                  <a:lnTo>
                    <a:pt x="758" y="74"/>
                  </a:lnTo>
                  <a:lnTo>
                    <a:pt x="684" y="25"/>
                  </a:lnTo>
                  <a:lnTo>
                    <a:pt x="58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86" name="Google Shape;586;p38"/>
            <p:cNvSpPr/>
            <p:nvPr/>
          </p:nvSpPr>
          <p:spPr>
            <a:xfrm>
              <a:off x="754650" y="2381250"/>
              <a:ext cx="75750" cy="14050"/>
            </a:xfrm>
            <a:custGeom>
              <a:avLst/>
              <a:gdLst/>
              <a:ahLst/>
              <a:cxnLst/>
              <a:rect l="l" t="t" r="r" b="b"/>
              <a:pathLst>
                <a:path w="3030" h="562" extrusionOk="0">
                  <a:moveTo>
                    <a:pt x="294" y="0"/>
                  </a:moveTo>
                  <a:lnTo>
                    <a:pt x="172" y="24"/>
                  </a:lnTo>
                  <a:lnTo>
                    <a:pt x="74" y="73"/>
                  </a:lnTo>
                  <a:lnTo>
                    <a:pt x="25" y="171"/>
                  </a:lnTo>
                  <a:lnTo>
                    <a:pt x="1" y="269"/>
                  </a:lnTo>
                  <a:lnTo>
                    <a:pt x="25" y="391"/>
                  </a:lnTo>
                  <a:lnTo>
                    <a:pt x="74" y="488"/>
                  </a:lnTo>
                  <a:lnTo>
                    <a:pt x="172" y="537"/>
                  </a:lnTo>
                  <a:lnTo>
                    <a:pt x="294" y="562"/>
                  </a:lnTo>
                  <a:lnTo>
                    <a:pt x="2736" y="562"/>
                  </a:lnTo>
                  <a:lnTo>
                    <a:pt x="2858" y="537"/>
                  </a:lnTo>
                  <a:lnTo>
                    <a:pt x="2956" y="488"/>
                  </a:lnTo>
                  <a:lnTo>
                    <a:pt x="3005" y="391"/>
                  </a:lnTo>
                  <a:lnTo>
                    <a:pt x="3029" y="269"/>
                  </a:lnTo>
                  <a:lnTo>
                    <a:pt x="3005" y="171"/>
                  </a:lnTo>
                  <a:lnTo>
                    <a:pt x="2956" y="73"/>
                  </a:lnTo>
                  <a:lnTo>
                    <a:pt x="2858" y="24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87" name="Google Shape;587;p38"/>
            <p:cNvSpPr/>
            <p:nvPr/>
          </p:nvSpPr>
          <p:spPr>
            <a:xfrm>
              <a:off x="765025" y="2453900"/>
              <a:ext cx="31175" cy="31150"/>
            </a:xfrm>
            <a:custGeom>
              <a:avLst/>
              <a:gdLst/>
              <a:ahLst/>
              <a:cxnLst/>
              <a:rect l="l" t="t" r="r" b="b"/>
              <a:pathLst>
                <a:path w="1247" h="1246" extrusionOk="0">
                  <a:moveTo>
                    <a:pt x="611" y="0"/>
                  </a:moveTo>
                  <a:lnTo>
                    <a:pt x="489" y="25"/>
                  </a:lnTo>
                  <a:lnTo>
                    <a:pt x="367" y="49"/>
                  </a:lnTo>
                  <a:lnTo>
                    <a:pt x="270" y="122"/>
                  </a:lnTo>
                  <a:lnTo>
                    <a:pt x="172" y="196"/>
                  </a:lnTo>
                  <a:lnTo>
                    <a:pt x="99" y="269"/>
                  </a:lnTo>
                  <a:lnTo>
                    <a:pt x="50" y="391"/>
                  </a:lnTo>
                  <a:lnTo>
                    <a:pt x="1" y="513"/>
                  </a:lnTo>
                  <a:lnTo>
                    <a:pt x="1" y="635"/>
                  </a:lnTo>
                  <a:lnTo>
                    <a:pt x="1" y="757"/>
                  </a:lnTo>
                  <a:lnTo>
                    <a:pt x="50" y="880"/>
                  </a:lnTo>
                  <a:lnTo>
                    <a:pt x="99" y="977"/>
                  </a:lnTo>
                  <a:lnTo>
                    <a:pt x="172" y="1075"/>
                  </a:lnTo>
                  <a:lnTo>
                    <a:pt x="270" y="1148"/>
                  </a:lnTo>
                  <a:lnTo>
                    <a:pt x="367" y="1197"/>
                  </a:lnTo>
                  <a:lnTo>
                    <a:pt x="489" y="1246"/>
                  </a:lnTo>
                  <a:lnTo>
                    <a:pt x="734" y="1246"/>
                  </a:lnTo>
                  <a:lnTo>
                    <a:pt x="856" y="1197"/>
                  </a:lnTo>
                  <a:lnTo>
                    <a:pt x="978" y="1148"/>
                  </a:lnTo>
                  <a:lnTo>
                    <a:pt x="1051" y="1075"/>
                  </a:lnTo>
                  <a:lnTo>
                    <a:pt x="1149" y="977"/>
                  </a:lnTo>
                  <a:lnTo>
                    <a:pt x="1198" y="880"/>
                  </a:lnTo>
                  <a:lnTo>
                    <a:pt x="1222" y="757"/>
                  </a:lnTo>
                  <a:lnTo>
                    <a:pt x="1246" y="635"/>
                  </a:lnTo>
                  <a:lnTo>
                    <a:pt x="1222" y="513"/>
                  </a:lnTo>
                  <a:lnTo>
                    <a:pt x="1198" y="391"/>
                  </a:lnTo>
                  <a:lnTo>
                    <a:pt x="1149" y="269"/>
                  </a:lnTo>
                  <a:lnTo>
                    <a:pt x="1051" y="196"/>
                  </a:lnTo>
                  <a:lnTo>
                    <a:pt x="978" y="122"/>
                  </a:lnTo>
                  <a:lnTo>
                    <a:pt x="856" y="49"/>
                  </a:lnTo>
                  <a:lnTo>
                    <a:pt x="734" y="25"/>
                  </a:lnTo>
                  <a:lnTo>
                    <a:pt x="6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43"/>
          <p:cNvSpPr txBox="1">
            <a:spLocks noGrp="1"/>
          </p:cNvSpPr>
          <p:nvPr>
            <p:ph type="title"/>
          </p:nvPr>
        </p:nvSpPr>
        <p:spPr>
          <a:xfrm>
            <a:off x="779100" y="836000"/>
            <a:ext cx="60105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Automated RDP Detection</a:t>
            </a:r>
            <a:endParaRPr dirty="0"/>
          </a:p>
        </p:txBody>
      </p:sp>
      <p:sp>
        <p:nvSpPr>
          <p:cNvPr id="705" name="Google Shape;705;p43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grpSp>
        <p:nvGrpSpPr>
          <p:cNvPr id="706" name="Google Shape;706;p43"/>
          <p:cNvGrpSpPr/>
          <p:nvPr/>
        </p:nvGrpSpPr>
        <p:grpSpPr>
          <a:xfrm>
            <a:off x="779266" y="1412871"/>
            <a:ext cx="3354866" cy="3016019"/>
            <a:chOff x="3778727" y="4460423"/>
            <a:chExt cx="720160" cy="647437"/>
          </a:xfrm>
        </p:grpSpPr>
        <p:sp>
          <p:nvSpPr>
            <p:cNvPr id="707" name="Google Shape;707;p43"/>
            <p:cNvSpPr/>
            <p:nvPr/>
          </p:nvSpPr>
          <p:spPr>
            <a:xfrm>
              <a:off x="3957011" y="4902228"/>
              <a:ext cx="364723" cy="110621"/>
            </a:xfrm>
            <a:custGeom>
              <a:avLst/>
              <a:gdLst/>
              <a:ahLst/>
              <a:cxnLst/>
              <a:rect l="l" t="t" r="r" b="b"/>
              <a:pathLst>
                <a:path w="640" h="194" extrusionOk="0">
                  <a:moveTo>
                    <a:pt x="0" y="0"/>
                  </a:moveTo>
                  <a:cubicBezTo>
                    <a:pt x="63" y="130"/>
                    <a:pt x="63" y="130"/>
                    <a:pt x="63" y="130"/>
                  </a:cubicBezTo>
                  <a:cubicBezTo>
                    <a:pt x="64" y="130"/>
                    <a:pt x="64" y="130"/>
                    <a:pt x="64" y="130"/>
                  </a:cubicBezTo>
                  <a:cubicBezTo>
                    <a:pt x="64" y="130"/>
                    <a:pt x="64" y="130"/>
                    <a:pt x="64" y="131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93" y="170"/>
                    <a:pt x="188" y="194"/>
                    <a:pt x="320" y="194"/>
                  </a:cubicBezTo>
                  <a:cubicBezTo>
                    <a:pt x="452" y="194"/>
                    <a:pt x="547" y="170"/>
                    <a:pt x="571" y="143"/>
                  </a:cubicBezTo>
                  <a:cubicBezTo>
                    <a:pt x="577" y="131"/>
                    <a:pt x="577" y="131"/>
                    <a:pt x="577" y="131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640" y="0"/>
                    <a:pt x="640" y="0"/>
                    <a:pt x="640" y="0"/>
                  </a:cubicBezTo>
                  <a:cubicBezTo>
                    <a:pt x="587" y="29"/>
                    <a:pt x="452" y="46"/>
                    <a:pt x="320" y="46"/>
                  </a:cubicBezTo>
                  <a:cubicBezTo>
                    <a:pt x="189" y="46"/>
                    <a:pt x="53" y="2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 dirty="0">
                  <a:solidFill>
                    <a:schemeClr val="lt1"/>
                  </a:solidFill>
                  <a:latin typeface="Catamaran"/>
                  <a:ea typeface="Catamaran"/>
                  <a:cs typeface="Catamaran"/>
                  <a:sym typeface="Catamaran"/>
                </a:rPr>
                <a:t>PURCHASE</a:t>
              </a:r>
              <a:endParaRPr sz="1200" b="1" i="0" u="none" strike="noStrike" cap="none" dirty="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708" name="Google Shape;708;p43"/>
            <p:cNvSpPr/>
            <p:nvPr/>
          </p:nvSpPr>
          <p:spPr>
            <a:xfrm>
              <a:off x="4002092" y="4999728"/>
              <a:ext cx="275015" cy="108132"/>
            </a:xfrm>
            <a:custGeom>
              <a:avLst/>
              <a:gdLst/>
              <a:ahLst/>
              <a:cxnLst/>
              <a:rect l="l" t="t" r="r" b="b"/>
              <a:pathLst>
                <a:path w="483" h="190" extrusionOk="0">
                  <a:moveTo>
                    <a:pt x="0" y="0"/>
                  </a:moveTo>
                  <a:cubicBezTo>
                    <a:pt x="61" y="125"/>
                    <a:pt x="61" y="125"/>
                    <a:pt x="61" y="125"/>
                  </a:cubicBezTo>
                  <a:cubicBezTo>
                    <a:pt x="62" y="126"/>
                    <a:pt x="62" y="127"/>
                    <a:pt x="63" y="128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93" y="170"/>
                    <a:pt x="162" y="190"/>
                    <a:pt x="241" y="190"/>
                  </a:cubicBezTo>
                  <a:cubicBezTo>
                    <a:pt x="320" y="190"/>
                    <a:pt x="389" y="170"/>
                    <a:pt x="412" y="144"/>
                  </a:cubicBezTo>
                  <a:cubicBezTo>
                    <a:pt x="420" y="128"/>
                    <a:pt x="420" y="128"/>
                    <a:pt x="420" y="128"/>
                  </a:cubicBezTo>
                  <a:cubicBezTo>
                    <a:pt x="421" y="127"/>
                    <a:pt x="421" y="126"/>
                    <a:pt x="421" y="125"/>
                  </a:cubicBezTo>
                  <a:cubicBezTo>
                    <a:pt x="483" y="0"/>
                    <a:pt x="483" y="0"/>
                    <a:pt x="483" y="0"/>
                  </a:cubicBezTo>
                  <a:cubicBezTo>
                    <a:pt x="437" y="26"/>
                    <a:pt x="338" y="41"/>
                    <a:pt x="241" y="41"/>
                  </a:cubicBezTo>
                  <a:cubicBezTo>
                    <a:pt x="144" y="41"/>
                    <a:pt x="45" y="26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Catamaran"/>
                  <a:ea typeface="Catamaran"/>
                  <a:cs typeface="Catamaran"/>
                  <a:sym typeface="Catamaran"/>
                </a:rPr>
                <a:t>LOYALTY</a:t>
              </a:r>
              <a:endParaRPr sz="1200" b="1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709" name="Google Shape;709;p43"/>
            <p:cNvSpPr/>
            <p:nvPr/>
          </p:nvSpPr>
          <p:spPr>
            <a:xfrm>
              <a:off x="3780312" y="4519014"/>
              <a:ext cx="718575" cy="115145"/>
            </a:xfrm>
            <a:custGeom>
              <a:avLst/>
              <a:gdLst/>
              <a:ahLst/>
              <a:cxnLst/>
              <a:rect l="l" t="t" r="r" b="b"/>
              <a:pathLst>
                <a:path w="1261" h="202" extrusionOk="0">
                  <a:moveTo>
                    <a:pt x="630" y="53"/>
                  </a:moveTo>
                  <a:cubicBezTo>
                    <a:pt x="363" y="53"/>
                    <a:pt x="82" y="34"/>
                    <a:pt x="0" y="0"/>
                  </a:cubicBezTo>
                  <a:cubicBezTo>
                    <a:pt x="71" y="146"/>
                    <a:pt x="71" y="146"/>
                    <a:pt x="71" y="146"/>
                  </a:cubicBezTo>
                  <a:cubicBezTo>
                    <a:pt x="88" y="157"/>
                    <a:pt x="134" y="170"/>
                    <a:pt x="227" y="181"/>
                  </a:cubicBezTo>
                  <a:cubicBezTo>
                    <a:pt x="334" y="194"/>
                    <a:pt x="478" y="202"/>
                    <a:pt x="630" y="202"/>
                  </a:cubicBezTo>
                  <a:cubicBezTo>
                    <a:pt x="630" y="202"/>
                    <a:pt x="630" y="202"/>
                    <a:pt x="630" y="202"/>
                  </a:cubicBezTo>
                  <a:cubicBezTo>
                    <a:pt x="929" y="202"/>
                    <a:pt x="1147" y="174"/>
                    <a:pt x="1189" y="146"/>
                  </a:cubicBezTo>
                  <a:cubicBezTo>
                    <a:pt x="1261" y="0"/>
                    <a:pt x="1261" y="0"/>
                    <a:pt x="1261" y="0"/>
                  </a:cubicBezTo>
                  <a:cubicBezTo>
                    <a:pt x="1179" y="34"/>
                    <a:pt x="897" y="53"/>
                    <a:pt x="630" y="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 dirty="0">
                  <a:solidFill>
                    <a:schemeClr val="lt1"/>
                  </a:solidFill>
                  <a:latin typeface="Catamaran"/>
                  <a:ea typeface="Catamaran"/>
                  <a:cs typeface="Catamaran"/>
                  <a:sym typeface="Catamaran"/>
                </a:rPr>
                <a:t>Normalization/Data Clean Up</a:t>
              </a:r>
              <a:endParaRPr sz="1200" b="1" i="0" u="none" strike="noStrike" cap="none" dirty="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710" name="Google Shape;710;p43"/>
            <p:cNvSpPr/>
            <p:nvPr/>
          </p:nvSpPr>
          <p:spPr>
            <a:xfrm>
              <a:off x="3868662" y="4710395"/>
              <a:ext cx="541875" cy="112657"/>
            </a:xfrm>
            <a:custGeom>
              <a:avLst/>
              <a:gdLst/>
              <a:ahLst/>
              <a:cxnLst/>
              <a:rect l="l" t="t" r="r" b="b"/>
              <a:pathLst>
                <a:path w="951" h="198" extrusionOk="0">
                  <a:moveTo>
                    <a:pt x="0" y="0"/>
                  </a:moveTo>
                  <a:cubicBezTo>
                    <a:pt x="70" y="144"/>
                    <a:pt x="70" y="144"/>
                    <a:pt x="70" y="144"/>
                  </a:cubicBezTo>
                  <a:cubicBezTo>
                    <a:pt x="101" y="171"/>
                    <a:pt x="259" y="198"/>
                    <a:pt x="475" y="198"/>
                  </a:cubicBezTo>
                  <a:cubicBezTo>
                    <a:pt x="692" y="198"/>
                    <a:pt x="849" y="171"/>
                    <a:pt x="881" y="144"/>
                  </a:cubicBezTo>
                  <a:cubicBezTo>
                    <a:pt x="951" y="0"/>
                    <a:pt x="951" y="0"/>
                    <a:pt x="951" y="0"/>
                  </a:cubicBezTo>
                  <a:cubicBezTo>
                    <a:pt x="881" y="32"/>
                    <a:pt x="673" y="50"/>
                    <a:pt x="475" y="50"/>
                  </a:cubicBezTo>
                  <a:cubicBezTo>
                    <a:pt x="277" y="50"/>
                    <a:pt x="69" y="32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 dirty="0">
                  <a:solidFill>
                    <a:schemeClr val="lt1"/>
                  </a:solidFill>
                  <a:latin typeface="Catamaran"/>
                  <a:ea typeface="Catamaran"/>
                  <a:cs typeface="Catamaran"/>
                  <a:sym typeface="Catamaran"/>
                </a:rPr>
                <a:t>EVALUATION</a:t>
              </a:r>
              <a:endParaRPr lang="en-GB" sz="1200" b="1" i="0" u="none" strike="noStrike" cap="none" dirty="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711" name="Google Shape;711;p43"/>
            <p:cNvSpPr/>
            <p:nvPr/>
          </p:nvSpPr>
          <p:spPr>
            <a:xfrm>
              <a:off x="3824940" y="4614704"/>
              <a:ext cx="629543" cy="114014"/>
            </a:xfrm>
            <a:custGeom>
              <a:avLst/>
              <a:gdLst/>
              <a:ahLst/>
              <a:cxnLst/>
              <a:rect l="l" t="t" r="r" b="b"/>
              <a:pathLst>
                <a:path w="1105" h="200" extrusionOk="0">
                  <a:moveTo>
                    <a:pt x="552" y="51"/>
                  </a:moveTo>
                  <a:cubicBezTo>
                    <a:pt x="399" y="51"/>
                    <a:pt x="255" y="44"/>
                    <a:pt x="147" y="31"/>
                  </a:cubicBezTo>
                  <a:cubicBezTo>
                    <a:pt x="76" y="22"/>
                    <a:pt x="26" y="12"/>
                    <a:pt x="0" y="0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108" y="173"/>
                    <a:pt x="296" y="200"/>
                    <a:pt x="552" y="200"/>
                  </a:cubicBezTo>
                  <a:cubicBezTo>
                    <a:pt x="809" y="200"/>
                    <a:pt x="996" y="173"/>
                    <a:pt x="1034" y="145"/>
                  </a:cubicBezTo>
                  <a:cubicBezTo>
                    <a:pt x="1105" y="0"/>
                    <a:pt x="1105" y="0"/>
                    <a:pt x="1105" y="0"/>
                  </a:cubicBezTo>
                  <a:cubicBezTo>
                    <a:pt x="1030" y="33"/>
                    <a:pt x="785" y="51"/>
                    <a:pt x="552" y="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 dirty="0">
                  <a:solidFill>
                    <a:schemeClr val="lt1"/>
                  </a:solidFill>
                  <a:latin typeface="Catamaran"/>
                  <a:ea typeface="Catamaran"/>
                  <a:cs typeface="Catamaran"/>
                  <a:sym typeface="Catamaran"/>
                </a:rPr>
                <a:t>Maxima Identification</a:t>
              </a:r>
              <a:endParaRPr sz="1200" b="1" i="0" u="none" strike="noStrike" cap="none" dirty="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712" name="Google Shape;712;p43"/>
            <p:cNvSpPr/>
            <p:nvPr/>
          </p:nvSpPr>
          <p:spPr>
            <a:xfrm>
              <a:off x="3912610" y="4806085"/>
              <a:ext cx="453525" cy="112204"/>
            </a:xfrm>
            <a:custGeom>
              <a:avLst/>
              <a:gdLst/>
              <a:ahLst/>
              <a:cxnLst/>
              <a:rect l="l" t="t" r="r" b="b"/>
              <a:pathLst>
                <a:path w="796" h="197" extrusionOk="0">
                  <a:moveTo>
                    <a:pt x="0" y="0"/>
                  </a:moveTo>
                  <a:cubicBezTo>
                    <a:pt x="65" y="132"/>
                    <a:pt x="65" y="132"/>
                    <a:pt x="65" y="132"/>
                  </a:cubicBezTo>
                  <a:cubicBezTo>
                    <a:pt x="65" y="132"/>
                    <a:pt x="65" y="132"/>
                    <a:pt x="65" y="132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0" y="142"/>
                    <a:pt x="70" y="142"/>
                    <a:pt x="70" y="142"/>
                  </a:cubicBezTo>
                  <a:cubicBezTo>
                    <a:pt x="95" y="170"/>
                    <a:pt x="221" y="197"/>
                    <a:pt x="398" y="197"/>
                  </a:cubicBezTo>
                  <a:cubicBezTo>
                    <a:pt x="576" y="197"/>
                    <a:pt x="702" y="170"/>
                    <a:pt x="727" y="142"/>
                  </a:cubicBezTo>
                  <a:cubicBezTo>
                    <a:pt x="732" y="133"/>
                    <a:pt x="732" y="133"/>
                    <a:pt x="732" y="133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735" y="31"/>
                    <a:pt x="562" y="48"/>
                    <a:pt x="398" y="48"/>
                  </a:cubicBezTo>
                  <a:cubicBezTo>
                    <a:pt x="234" y="48"/>
                    <a:pt x="62" y="3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 dirty="0">
                  <a:solidFill>
                    <a:schemeClr val="lt1"/>
                  </a:solidFill>
                  <a:latin typeface="Catamaran"/>
                  <a:ea typeface="Catamaran"/>
                  <a:cs typeface="Catamaran"/>
                  <a:sym typeface="Catamaran"/>
                </a:rPr>
                <a:t>INTENT</a:t>
              </a:r>
              <a:endParaRPr sz="1200" b="1" i="0" u="none" strike="noStrike" cap="none" dirty="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713" name="Google Shape;713;p43"/>
            <p:cNvSpPr/>
            <p:nvPr/>
          </p:nvSpPr>
          <p:spPr>
            <a:xfrm>
              <a:off x="3778727" y="4460423"/>
              <a:ext cx="719100" cy="79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200" b="1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cxnSp>
        <p:nvCxnSpPr>
          <p:cNvPr id="714" name="Google Shape;714;p43"/>
          <p:cNvCxnSpPr/>
          <p:nvPr/>
        </p:nvCxnSpPr>
        <p:spPr>
          <a:xfrm>
            <a:off x="4059589" y="1912367"/>
            <a:ext cx="9828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715" name="Google Shape;715;p43"/>
          <p:cNvSpPr txBox="1"/>
          <p:nvPr/>
        </p:nvSpPr>
        <p:spPr>
          <a:xfrm>
            <a:off x="5099543" y="1752400"/>
            <a:ext cx="2591100" cy="3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rPr>
              <a:t>Insert your content</a:t>
            </a:r>
            <a:endParaRPr sz="1000">
              <a:solidFill>
                <a:schemeClr val="dk2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cxnSp>
        <p:nvCxnSpPr>
          <p:cNvPr id="716" name="Google Shape;716;p43"/>
          <p:cNvCxnSpPr/>
          <p:nvPr/>
        </p:nvCxnSpPr>
        <p:spPr>
          <a:xfrm>
            <a:off x="3914846" y="2360169"/>
            <a:ext cx="11274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717" name="Google Shape;717;p43"/>
          <p:cNvSpPr txBox="1"/>
          <p:nvPr/>
        </p:nvSpPr>
        <p:spPr>
          <a:xfrm>
            <a:off x="5099543" y="2200192"/>
            <a:ext cx="2591100" cy="3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rPr>
              <a:t>Insert your content</a:t>
            </a:r>
            <a:endParaRPr sz="1000">
              <a:solidFill>
                <a:schemeClr val="dk2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cxnSp>
        <p:nvCxnSpPr>
          <p:cNvPr id="718" name="Google Shape;718;p43"/>
          <p:cNvCxnSpPr/>
          <p:nvPr/>
        </p:nvCxnSpPr>
        <p:spPr>
          <a:xfrm>
            <a:off x="3709156" y="2807971"/>
            <a:ext cx="1332900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719" name="Google Shape;719;p43"/>
          <p:cNvSpPr txBox="1"/>
          <p:nvPr/>
        </p:nvSpPr>
        <p:spPr>
          <a:xfrm>
            <a:off x="5099543" y="2647985"/>
            <a:ext cx="2591100" cy="3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rPr>
              <a:t>Insert your content</a:t>
            </a:r>
            <a:endParaRPr sz="1000">
              <a:solidFill>
                <a:schemeClr val="dk2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cxnSp>
        <p:nvCxnSpPr>
          <p:cNvPr id="720" name="Google Shape;720;p43"/>
          <p:cNvCxnSpPr/>
          <p:nvPr/>
        </p:nvCxnSpPr>
        <p:spPr>
          <a:xfrm>
            <a:off x="3533940" y="3255749"/>
            <a:ext cx="15081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721" name="Google Shape;721;p43"/>
          <p:cNvSpPr txBox="1"/>
          <p:nvPr/>
        </p:nvSpPr>
        <p:spPr>
          <a:xfrm>
            <a:off x="5099543" y="3095777"/>
            <a:ext cx="2591100" cy="3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rPr>
              <a:t>Insert your content</a:t>
            </a:r>
            <a:endParaRPr sz="1000">
              <a:solidFill>
                <a:schemeClr val="dk2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cxnSp>
        <p:nvCxnSpPr>
          <p:cNvPr id="722" name="Google Shape;722;p43"/>
          <p:cNvCxnSpPr/>
          <p:nvPr/>
        </p:nvCxnSpPr>
        <p:spPr>
          <a:xfrm>
            <a:off x="3343475" y="3703551"/>
            <a:ext cx="1698600" cy="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723" name="Google Shape;723;p43"/>
          <p:cNvSpPr txBox="1"/>
          <p:nvPr/>
        </p:nvSpPr>
        <p:spPr>
          <a:xfrm>
            <a:off x="5099543" y="3543570"/>
            <a:ext cx="2591100" cy="3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rPr>
              <a:t>Insert your content</a:t>
            </a:r>
            <a:endParaRPr sz="1000">
              <a:solidFill>
                <a:schemeClr val="dk2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cxnSp>
        <p:nvCxnSpPr>
          <p:cNvPr id="724" name="Google Shape;724;p43"/>
          <p:cNvCxnSpPr/>
          <p:nvPr/>
        </p:nvCxnSpPr>
        <p:spPr>
          <a:xfrm>
            <a:off x="3145410" y="4151329"/>
            <a:ext cx="1888800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725" name="Google Shape;725;p43"/>
          <p:cNvSpPr txBox="1"/>
          <p:nvPr/>
        </p:nvSpPr>
        <p:spPr>
          <a:xfrm>
            <a:off x="5099543" y="3991362"/>
            <a:ext cx="2591100" cy="3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rPr>
              <a:t>Insert your content</a:t>
            </a:r>
            <a:endParaRPr sz="1000">
              <a:solidFill>
                <a:schemeClr val="dk2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pic>
        <p:nvPicPr>
          <p:cNvPr id="31" name="Graphic 30" descr="Research">
            <a:extLst>
              <a:ext uri="{FF2B5EF4-FFF2-40B4-BE49-F238E27FC236}">
                <a16:creationId xmlns:a16="http://schemas.microsoft.com/office/drawing/2014/main" id="{FE1371B5-9018-7D21-024B-2EDAE4EF3C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428" y="805550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4687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39"/>
          <p:cNvSpPr txBox="1">
            <a:spLocks noGrp="1"/>
          </p:cNvSpPr>
          <p:nvPr>
            <p:ph type="title"/>
          </p:nvPr>
        </p:nvSpPr>
        <p:spPr>
          <a:xfrm>
            <a:off x="779100" y="836000"/>
            <a:ext cx="60105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ROADMAP</a:t>
            </a:r>
            <a:endParaRPr/>
          </a:p>
        </p:txBody>
      </p:sp>
      <p:sp>
        <p:nvSpPr>
          <p:cNvPr id="593" name="Google Shape;593;p39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sp>
        <p:nvSpPr>
          <p:cNvPr id="594" name="Google Shape;594;p39"/>
          <p:cNvSpPr/>
          <p:nvPr/>
        </p:nvSpPr>
        <p:spPr>
          <a:xfrm>
            <a:off x="0" y="25234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228600" cap="flat" cmpd="sng">
            <a:solidFill>
              <a:schemeClr val="dk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5" name="Google Shape;595;p39"/>
          <p:cNvSpPr/>
          <p:nvPr/>
        </p:nvSpPr>
        <p:spPr>
          <a:xfrm>
            <a:off x="0" y="25234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96" name="Google Shape;596;p39"/>
          <p:cNvGrpSpPr/>
          <p:nvPr/>
        </p:nvGrpSpPr>
        <p:grpSpPr>
          <a:xfrm>
            <a:off x="1786339" y="1855801"/>
            <a:ext cx="473400" cy="473400"/>
            <a:chOff x="1786339" y="1703401"/>
            <a:chExt cx="473400" cy="473400"/>
          </a:xfrm>
        </p:grpSpPr>
        <p:sp>
          <p:nvSpPr>
            <p:cNvPr id="597" name="Google Shape;597;p39"/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598" name="Google Shape;598;p39"/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rPr>
                <a:t>1</a:t>
              </a:r>
              <a:endParaRPr sz="6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grpSp>
        <p:nvGrpSpPr>
          <p:cNvPr id="599" name="Google Shape;599;p39"/>
          <p:cNvGrpSpPr/>
          <p:nvPr/>
        </p:nvGrpSpPr>
        <p:grpSpPr>
          <a:xfrm>
            <a:off x="3814414" y="1855801"/>
            <a:ext cx="473400" cy="473400"/>
            <a:chOff x="3814414" y="1703401"/>
            <a:chExt cx="473400" cy="473400"/>
          </a:xfrm>
        </p:grpSpPr>
        <p:sp>
          <p:nvSpPr>
            <p:cNvPr id="600" name="Google Shape;600;p39"/>
            <p:cNvSpPr/>
            <p:nvPr/>
          </p:nvSpPr>
          <p:spPr>
            <a:xfrm rot="8100000">
              <a:off x="3883742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601" name="Google Shape;601;p39"/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rPr>
                <a:t>3</a:t>
              </a:r>
              <a:endParaRPr sz="6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grpSp>
        <p:nvGrpSpPr>
          <p:cNvPr id="602" name="Google Shape;602;p39"/>
          <p:cNvGrpSpPr/>
          <p:nvPr/>
        </p:nvGrpSpPr>
        <p:grpSpPr>
          <a:xfrm>
            <a:off x="5842489" y="1855801"/>
            <a:ext cx="473400" cy="473400"/>
            <a:chOff x="5842489" y="1703401"/>
            <a:chExt cx="473400" cy="473400"/>
          </a:xfrm>
        </p:grpSpPr>
        <p:sp>
          <p:nvSpPr>
            <p:cNvPr id="603" name="Google Shape;603;p39"/>
            <p:cNvSpPr/>
            <p:nvPr/>
          </p:nvSpPr>
          <p:spPr>
            <a:xfrm rot="8100000">
              <a:off x="591181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604" name="Google Shape;604;p39"/>
            <p:cNvSpPr/>
            <p:nvPr/>
          </p:nvSpPr>
          <p:spPr>
            <a:xfrm>
              <a:off x="601213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rPr>
                <a:t>5</a:t>
              </a:r>
              <a:endParaRPr sz="6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grpSp>
        <p:nvGrpSpPr>
          <p:cNvPr id="605" name="Google Shape;605;p39"/>
          <p:cNvGrpSpPr/>
          <p:nvPr/>
        </p:nvGrpSpPr>
        <p:grpSpPr>
          <a:xfrm>
            <a:off x="6880814" y="3728700"/>
            <a:ext cx="473400" cy="473400"/>
            <a:chOff x="6880814" y="3576300"/>
            <a:chExt cx="473400" cy="473400"/>
          </a:xfrm>
        </p:grpSpPr>
        <p:sp>
          <p:nvSpPr>
            <p:cNvPr id="606" name="Google Shape;606;p39"/>
            <p:cNvSpPr/>
            <p:nvPr/>
          </p:nvSpPr>
          <p:spPr>
            <a:xfrm rot="-2700000">
              <a:off x="695014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607" name="Google Shape;607;p39"/>
            <p:cNvSpPr/>
            <p:nvPr/>
          </p:nvSpPr>
          <p:spPr>
            <a:xfrm flipH="1">
              <a:off x="705046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rPr>
                <a:t>6</a:t>
              </a:r>
              <a:endParaRPr sz="6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grpSp>
        <p:nvGrpSpPr>
          <p:cNvPr id="608" name="Google Shape;608;p39"/>
          <p:cNvGrpSpPr/>
          <p:nvPr/>
        </p:nvGrpSpPr>
        <p:grpSpPr>
          <a:xfrm>
            <a:off x="4852739" y="3728700"/>
            <a:ext cx="473400" cy="473400"/>
            <a:chOff x="4852739" y="3576300"/>
            <a:chExt cx="473400" cy="473400"/>
          </a:xfrm>
        </p:grpSpPr>
        <p:sp>
          <p:nvSpPr>
            <p:cNvPr id="609" name="Google Shape;609;p39"/>
            <p:cNvSpPr/>
            <p:nvPr/>
          </p:nvSpPr>
          <p:spPr>
            <a:xfrm rot="-2700000">
              <a:off x="4922067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610" name="Google Shape;610;p39"/>
            <p:cNvSpPr/>
            <p:nvPr/>
          </p:nvSpPr>
          <p:spPr>
            <a:xfrm flipH="1">
              <a:off x="5022389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rPr>
                <a:t>4</a:t>
              </a:r>
              <a:endParaRPr sz="6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grpSp>
        <p:nvGrpSpPr>
          <p:cNvPr id="611" name="Google Shape;611;p39"/>
          <p:cNvGrpSpPr/>
          <p:nvPr/>
        </p:nvGrpSpPr>
        <p:grpSpPr>
          <a:xfrm>
            <a:off x="2824664" y="3728700"/>
            <a:ext cx="473400" cy="473400"/>
            <a:chOff x="2824664" y="3576300"/>
            <a:chExt cx="473400" cy="473400"/>
          </a:xfrm>
        </p:grpSpPr>
        <p:sp>
          <p:nvSpPr>
            <p:cNvPr id="612" name="Google Shape;612;p39"/>
            <p:cNvSpPr/>
            <p:nvPr/>
          </p:nvSpPr>
          <p:spPr>
            <a:xfrm rot="-2700000">
              <a:off x="289399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613" name="Google Shape;613;p39"/>
            <p:cNvSpPr/>
            <p:nvPr/>
          </p:nvSpPr>
          <p:spPr>
            <a:xfrm flipH="1">
              <a:off x="299431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rPr>
                <a:t>2</a:t>
              </a:r>
              <a:endParaRPr sz="6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sp>
        <p:nvSpPr>
          <p:cNvPr id="614" name="Google Shape;614;p39"/>
          <p:cNvSpPr txBox="1"/>
          <p:nvPr/>
        </p:nvSpPr>
        <p:spPr>
          <a:xfrm>
            <a:off x="1379850" y="13085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Blue is the colour of the clear sky and the deep sea</a:t>
            </a:r>
            <a:endParaRPr sz="900"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615" name="Google Shape;615;p39"/>
          <p:cNvSpPr txBox="1"/>
          <p:nvPr/>
        </p:nvSpPr>
        <p:spPr>
          <a:xfrm>
            <a:off x="3377205" y="13085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Red is the colour of danger and courage</a:t>
            </a:r>
            <a:endParaRPr sz="900"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616" name="Google Shape;616;p39"/>
          <p:cNvSpPr txBox="1"/>
          <p:nvPr/>
        </p:nvSpPr>
        <p:spPr>
          <a:xfrm>
            <a:off x="5436010" y="13085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Black is the color of ebony and of outer space</a:t>
            </a:r>
            <a:endParaRPr sz="900"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617" name="Google Shape;617;p39"/>
          <p:cNvSpPr txBox="1"/>
          <p:nvPr/>
        </p:nvSpPr>
        <p:spPr>
          <a:xfrm>
            <a:off x="2418175" y="42160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Yellow is the color of gold, butter and ripe lemons</a:t>
            </a:r>
            <a:endParaRPr sz="900"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618" name="Google Shape;618;p39"/>
          <p:cNvSpPr txBox="1"/>
          <p:nvPr/>
        </p:nvSpPr>
        <p:spPr>
          <a:xfrm>
            <a:off x="4446255" y="42160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White is the color of milk and fresh snow</a:t>
            </a:r>
            <a:endParaRPr sz="900"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619" name="Google Shape;619;p39"/>
          <p:cNvSpPr txBox="1"/>
          <p:nvPr/>
        </p:nvSpPr>
        <p:spPr>
          <a:xfrm>
            <a:off x="6474335" y="42160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Blue is the colour of the clear sky and the deep sea</a:t>
            </a:r>
            <a:endParaRPr sz="900"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grpSp>
        <p:nvGrpSpPr>
          <p:cNvPr id="620" name="Google Shape;620;p39"/>
          <p:cNvGrpSpPr/>
          <p:nvPr/>
        </p:nvGrpSpPr>
        <p:grpSpPr>
          <a:xfrm>
            <a:off x="135880" y="874786"/>
            <a:ext cx="257118" cy="276131"/>
            <a:chOff x="611175" y="2326900"/>
            <a:chExt cx="362700" cy="389575"/>
          </a:xfrm>
        </p:grpSpPr>
        <p:sp>
          <p:nvSpPr>
            <p:cNvPr id="621" name="Google Shape;621;p39"/>
            <p:cNvSpPr/>
            <p:nvPr/>
          </p:nvSpPr>
          <p:spPr>
            <a:xfrm>
              <a:off x="611175" y="2326900"/>
              <a:ext cx="362700" cy="389575"/>
            </a:xfrm>
            <a:custGeom>
              <a:avLst/>
              <a:gdLst/>
              <a:ahLst/>
              <a:cxnLst/>
              <a:rect l="l" t="t" r="r" b="b"/>
              <a:pathLst>
                <a:path w="14508" h="15583" extrusionOk="0">
                  <a:moveTo>
                    <a:pt x="9647" y="489"/>
                  </a:moveTo>
                  <a:lnTo>
                    <a:pt x="9769" y="513"/>
                  </a:lnTo>
                  <a:lnTo>
                    <a:pt x="9916" y="562"/>
                  </a:lnTo>
                  <a:lnTo>
                    <a:pt x="10014" y="660"/>
                  </a:lnTo>
                  <a:lnTo>
                    <a:pt x="10087" y="782"/>
                  </a:lnTo>
                  <a:lnTo>
                    <a:pt x="10111" y="928"/>
                  </a:lnTo>
                  <a:lnTo>
                    <a:pt x="10111" y="1075"/>
                  </a:lnTo>
                  <a:lnTo>
                    <a:pt x="10063" y="1197"/>
                  </a:lnTo>
                  <a:lnTo>
                    <a:pt x="9989" y="1319"/>
                  </a:lnTo>
                  <a:lnTo>
                    <a:pt x="9281" y="2003"/>
                  </a:lnTo>
                  <a:lnTo>
                    <a:pt x="9232" y="2076"/>
                  </a:lnTo>
                  <a:lnTo>
                    <a:pt x="9183" y="2174"/>
                  </a:lnTo>
                  <a:lnTo>
                    <a:pt x="9159" y="2247"/>
                  </a:lnTo>
                  <a:lnTo>
                    <a:pt x="9159" y="2345"/>
                  </a:lnTo>
                  <a:lnTo>
                    <a:pt x="9159" y="6497"/>
                  </a:lnTo>
                  <a:lnTo>
                    <a:pt x="9183" y="6643"/>
                  </a:lnTo>
                  <a:lnTo>
                    <a:pt x="9232" y="6790"/>
                  </a:lnTo>
                  <a:lnTo>
                    <a:pt x="10575" y="8671"/>
                  </a:lnTo>
                  <a:lnTo>
                    <a:pt x="3932" y="8671"/>
                  </a:lnTo>
                  <a:lnTo>
                    <a:pt x="5276" y="6790"/>
                  </a:lnTo>
                  <a:lnTo>
                    <a:pt x="5324" y="6643"/>
                  </a:lnTo>
                  <a:lnTo>
                    <a:pt x="5349" y="6497"/>
                  </a:lnTo>
                  <a:lnTo>
                    <a:pt x="5349" y="2345"/>
                  </a:lnTo>
                  <a:lnTo>
                    <a:pt x="5349" y="2247"/>
                  </a:lnTo>
                  <a:lnTo>
                    <a:pt x="5324" y="2174"/>
                  </a:lnTo>
                  <a:lnTo>
                    <a:pt x="5276" y="2076"/>
                  </a:lnTo>
                  <a:lnTo>
                    <a:pt x="5227" y="2003"/>
                  </a:lnTo>
                  <a:lnTo>
                    <a:pt x="4519" y="1319"/>
                  </a:lnTo>
                  <a:lnTo>
                    <a:pt x="4445" y="1197"/>
                  </a:lnTo>
                  <a:lnTo>
                    <a:pt x="4396" y="1075"/>
                  </a:lnTo>
                  <a:lnTo>
                    <a:pt x="4396" y="928"/>
                  </a:lnTo>
                  <a:lnTo>
                    <a:pt x="4421" y="782"/>
                  </a:lnTo>
                  <a:lnTo>
                    <a:pt x="4494" y="660"/>
                  </a:lnTo>
                  <a:lnTo>
                    <a:pt x="4592" y="562"/>
                  </a:lnTo>
                  <a:lnTo>
                    <a:pt x="4738" y="513"/>
                  </a:lnTo>
                  <a:lnTo>
                    <a:pt x="4860" y="489"/>
                  </a:lnTo>
                  <a:close/>
                  <a:moveTo>
                    <a:pt x="6717" y="9574"/>
                  </a:moveTo>
                  <a:lnTo>
                    <a:pt x="6912" y="9647"/>
                  </a:lnTo>
                  <a:lnTo>
                    <a:pt x="7083" y="9745"/>
                  </a:lnTo>
                  <a:lnTo>
                    <a:pt x="7254" y="9892"/>
                  </a:lnTo>
                  <a:lnTo>
                    <a:pt x="7376" y="10038"/>
                  </a:lnTo>
                  <a:lnTo>
                    <a:pt x="7474" y="10234"/>
                  </a:lnTo>
                  <a:lnTo>
                    <a:pt x="7547" y="10429"/>
                  </a:lnTo>
                  <a:lnTo>
                    <a:pt x="7571" y="10649"/>
                  </a:lnTo>
                  <a:lnTo>
                    <a:pt x="7547" y="10869"/>
                  </a:lnTo>
                  <a:lnTo>
                    <a:pt x="7474" y="11064"/>
                  </a:lnTo>
                  <a:lnTo>
                    <a:pt x="7376" y="11259"/>
                  </a:lnTo>
                  <a:lnTo>
                    <a:pt x="7254" y="11406"/>
                  </a:lnTo>
                  <a:lnTo>
                    <a:pt x="7083" y="11552"/>
                  </a:lnTo>
                  <a:lnTo>
                    <a:pt x="6912" y="11650"/>
                  </a:lnTo>
                  <a:lnTo>
                    <a:pt x="6717" y="11699"/>
                  </a:lnTo>
                  <a:lnTo>
                    <a:pt x="6497" y="11723"/>
                  </a:lnTo>
                  <a:lnTo>
                    <a:pt x="6277" y="11699"/>
                  </a:lnTo>
                  <a:lnTo>
                    <a:pt x="6057" y="11650"/>
                  </a:lnTo>
                  <a:lnTo>
                    <a:pt x="5886" y="11552"/>
                  </a:lnTo>
                  <a:lnTo>
                    <a:pt x="5715" y="11406"/>
                  </a:lnTo>
                  <a:lnTo>
                    <a:pt x="5593" y="11259"/>
                  </a:lnTo>
                  <a:lnTo>
                    <a:pt x="5495" y="11064"/>
                  </a:lnTo>
                  <a:lnTo>
                    <a:pt x="5422" y="10869"/>
                  </a:lnTo>
                  <a:lnTo>
                    <a:pt x="5398" y="10649"/>
                  </a:lnTo>
                  <a:lnTo>
                    <a:pt x="5422" y="10429"/>
                  </a:lnTo>
                  <a:lnTo>
                    <a:pt x="5495" y="10234"/>
                  </a:lnTo>
                  <a:lnTo>
                    <a:pt x="5593" y="10038"/>
                  </a:lnTo>
                  <a:lnTo>
                    <a:pt x="5715" y="9892"/>
                  </a:lnTo>
                  <a:lnTo>
                    <a:pt x="5886" y="9745"/>
                  </a:lnTo>
                  <a:lnTo>
                    <a:pt x="6057" y="9647"/>
                  </a:lnTo>
                  <a:lnTo>
                    <a:pt x="6277" y="9574"/>
                  </a:lnTo>
                  <a:close/>
                  <a:moveTo>
                    <a:pt x="8475" y="11894"/>
                  </a:moveTo>
                  <a:lnTo>
                    <a:pt x="8597" y="11919"/>
                  </a:lnTo>
                  <a:lnTo>
                    <a:pt x="8695" y="11943"/>
                  </a:lnTo>
                  <a:lnTo>
                    <a:pt x="8817" y="11992"/>
                  </a:lnTo>
                  <a:lnTo>
                    <a:pt x="8915" y="12065"/>
                  </a:lnTo>
                  <a:lnTo>
                    <a:pt x="8988" y="12163"/>
                  </a:lnTo>
                  <a:lnTo>
                    <a:pt x="9037" y="12285"/>
                  </a:lnTo>
                  <a:lnTo>
                    <a:pt x="9086" y="12383"/>
                  </a:lnTo>
                  <a:lnTo>
                    <a:pt x="9086" y="12529"/>
                  </a:lnTo>
                  <a:lnTo>
                    <a:pt x="9086" y="12652"/>
                  </a:lnTo>
                  <a:lnTo>
                    <a:pt x="9037" y="12749"/>
                  </a:lnTo>
                  <a:lnTo>
                    <a:pt x="8988" y="12871"/>
                  </a:lnTo>
                  <a:lnTo>
                    <a:pt x="8915" y="12969"/>
                  </a:lnTo>
                  <a:lnTo>
                    <a:pt x="8817" y="13042"/>
                  </a:lnTo>
                  <a:lnTo>
                    <a:pt x="8695" y="13091"/>
                  </a:lnTo>
                  <a:lnTo>
                    <a:pt x="8597" y="13140"/>
                  </a:lnTo>
                  <a:lnTo>
                    <a:pt x="8329" y="13140"/>
                  </a:lnTo>
                  <a:lnTo>
                    <a:pt x="8231" y="13091"/>
                  </a:lnTo>
                  <a:lnTo>
                    <a:pt x="8109" y="13042"/>
                  </a:lnTo>
                  <a:lnTo>
                    <a:pt x="8011" y="12969"/>
                  </a:lnTo>
                  <a:lnTo>
                    <a:pt x="7938" y="12871"/>
                  </a:lnTo>
                  <a:lnTo>
                    <a:pt x="7889" y="12749"/>
                  </a:lnTo>
                  <a:lnTo>
                    <a:pt x="7864" y="12652"/>
                  </a:lnTo>
                  <a:lnTo>
                    <a:pt x="7840" y="12529"/>
                  </a:lnTo>
                  <a:lnTo>
                    <a:pt x="7864" y="12383"/>
                  </a:lnTo>
                  <a:lnTo>
                    <a:pt x="7889" y="12285"/>
                  </a:lnTo>
                  <a:lnTo>
                    <a:pt x="7938" y="12163"/>
                  </a:lnTo>
                  <a:lnTo>
                    <a:pt x="8011" y="12065"/>
                  </a:lnTo>
                  <a:lnTo>
                    <a:pt x="8109" y="11992"/>
                  </a:lnTo>
                  <a:lnTo>
                    <a:pt x="8231" y="11943"/>
                  </a:lnTo>
                  <a:lnTo>
                    <a:pt x="8329" y="11919"/>
                  </a:lnTo>
                  <a:lnTo>
                    <a:pt x="8475" y="11894"/>
                  </a:lnTo>
                  <a:close/>
                  <a:moveTo>
                    <a:pt x="6741" y="13360"/>
                  </a:moveTo>
                  <a:lnTo>
                    <a:pt x="6814" y="13384"/>
                  </a:lnTo>
                  <a:lnTo>
                    <a:pt x="6912" y="13433"/>
                  </a:lnTo>
                  <a:lnTo>
                    <a:pt x="6985" y="13482"/>
                  </a:lnTo>
                  <a:lnTo>
                    <a:pt x="7034" y="13555"/>
                  </a:lnTo>
                  <a:lnTo>
                    <a:pt x="7083" y="13653"/>
                  </a:lnTo>
                  <a:lnTo>
                    <a:pt x="7107" y="13726"/>
                  </a:lnTo>
                  <a:lnTo>
                    <a:pt x="7107" y="13824"/>
                  </a:lnTo>
                  <a:lnTo>
                    <a:pt x="7107" y="13922"/>
                  </a:lnTo>
                  <a:lnTo>
                    <a:pt x="7083" y="14019"/>
                  </a:lnTo>
                  <a:lnTo>
                    <a:pt x="7034" y="14117"/>
                  </a:lnTo>
                  <a:lnTo>
                    <a:pt x="6985" y="14166"/>
                  </a:lnTo>
                  <a:lnTo>
                    <a:pt x="6912" y="14239"/>
                  </a:lnTo>
                  <a:lnTo>
                    <a:pt x="6814" y="14288"/>
                  </a:lnTo>
                  <a:lnTo>
                    <a:pt x="6741" y="14312"/>
                  </a:lnTo>
                  <a:lnTo>
                    <a:pt x="6546" y="14312"/>
                  </a:lnTo>
                  <a:lnTo>
                    <a:pt x="6448" y="14288"/>
                  </a:lnTo>
                  <a:lnTo>
                    <a:pt x="6375" y="14239"/>
                  </a:lnTo>
                  <a:lnTo>
                    <a:pt x="6301" y="14166"/>
                  </a:lnTo>
                  <a:lnTo>
                    <a:pt x="6228" y="14117"/>
                  </a:lnTo>
                  <a:lnTo>
                    <a:pt x="6179" y="14019"/>
                  </a:lnTo>
                  <a:lnTo>
                    <a:pt x="6155" y="13922"/>
                  </a:lnTo>
                  <a:lnTo>
                    <a:pt x="6155" y="13824"/>
                  </a:lnTo>
                  <a:lnTo>
                    <a:pt x="6155" y="13726"/>
                  </a:lnTo>
                  <a:lnTo>
                    <a:pt x="6179" y="13653"/>
                  </a:lnTo>
                  <a:lnTo>
                    <a:pt x="6228" y="13555"/>
                  </a:lnTo>
                  <a:lnTo>
                    <a:pt x="6301" y="13482"/>
                  </a:lnTo>
                  <a:lnTo>
                    <a:pt x="6375" y="13433"/>
                  </a:lnTo>
                  <a:lnTo>
                    <a:pt x="6448" y="13384"/>
                  </a:lnTo>
                  <a:lnTo>
                    <a:pt x="6546" y="13360"/>
                  </a:lnTo>
                  <a:close/>
                  <a:moveTo>
                    <a:pt x="4860" y="0"/>
                  </a:moveTo>
                  <a:lnTo>
                    <a:pt x="4714" y="25"/>
                  </a:lnTo>
                  <a:lnTo>
                    <a:pt x="4592" y="49"/>
                  </a:lnTo>
                  <a:lnTo>
                    <a:pt x="4445" y="98"/>
                  </a:lnTo>
                  <a:lnTo>
                    <a:pt x="4323" y="171"/>
                  </a:lnTo>
                  <a:lnTo>
                    <a:pt x="4225" y="245"/>
                  </a:lnTo>
                  <a:lnTo>
                    <a:pt x="4128" y="367"/>
                  </a:lnTo>
                  <a:lnTo>
                    <a:pt x="4030" y="464"/>
                  </a:lnTo>
                  <a:lnTo>
                    <a:pt x="3981" y="611"/>
                  </a:lnTo>
                  <a:lnTo>
                    <a:pt x="3932" y="733"/>
                  </a:lnTo>
                  <a:lnTo>
                    <a:pt x="3908" y="880"/>
                  </a:lnTo>
                  <a:lnTo>
                    <a:pt x="3908" y="1026"/>
                  </a:lnTo>
                  <a:lnTo>
                    <a:pt x="3908" y="1173"/>
                  </a:lnTo>
                  <a:lnTo>
                    <a:pt x="3957" y="1295"/>
                  </a:lnTo>
                  <a:lnTo>
                    <a:pt x="4006" y="1441"/>
                  </a:lnTo>
                  <a:lnTo>
                    <a:pt x="4079" y="1563"/>
                  </a:lnTo>
                  <a:lnTo>
                    <a:pt x="4177" y="1661"/>
                  </a:lnTo>
                  <a:lnTo>
                    <a:pt x="4860" y="2345"/>
                  </a:lnTo>
                  <a:lnTo>
                    <a:pt x="4860" y="6497"/>
                  </a:lnTo>
                  <a:lnTo>
                    <a:pt x="196" y="13067"/>
                  </a:lnTo>
                  <a:lnTo>
                    <a:pt x="122" y="13189"/>
                  </a:lnTo>
                  <a:lnTo>
                    <a:pt x="49" y="13311"/>
                  </a:lnTo>
                  <a:lnTo>
                    <a:pt x="25" y="13433"/>
                  </a:lnTo>
                  <a:lnTo>
                    <a:pt x="0" y="13555"/>
                  </a:lnTo>
                  <a:lnTo>
                    <a:pt x="0" y="13677"/>
                  </a:lnTo>
                  <a:lnTo>
                    <a:pt x="25" y="13824"/>
                  </a:lnTo>
                  <a:lnTo>
                    <a:pt x="49" y="13946"/>
                  </a:lnTo>
                  <a:lnTo>
                    <a:pt x="98" y="14068"/>
                  </a:lnTo>
                  <a:lnTo>
                    <a:pt x="586" y="15045"/>
                  </a:lnTo>
                  <a:lnTo>
                    <a:pt x="660" y="15167"/>
                  </a:lnTo>
                  <a:lnTo>
                    <a:pt x="757" y="15265"/>
                  </a:lnTo>
                  <a:lnTo>
                    <a:pt x="831" y="15362"/>
                  </a:lnTo>
                  <a:lnTo>
                    <a:pt x="953" y="15436"/>
                  </a:lnTo>
                  <a:lnTo>
                    <a:pt x="1075" y="15485"/>
                  </a:lnTo>
                  <a:lnTo>
                    <a:pt x="1197" y="15533"/>
                  </a:lnTo>
                  <a:lnTo>
                    <a:pt x="1319" y="15582"/>
                  </a:lnTo>
                  <a:lnTo>
                    <a:pt x="13189" y="15582"/>
                  </a:lnTo>
                  <a:lnTo>
                    <a:pt x="13311" y="15533"/>
                  </a:lnTo>
                  <a:lnTo>
                    <a:pt x="13433" y="15485"/>
                  </a:lnTo>
                  <a:lnTo>
                    <a:pt x="13555" y="15436"/>
                  </a:lnTo>
                  <a:lnTo>
                    <a:pt x="13677" y="15362"/>
                  </a:lnTo>
                  <a:lnTo>
                    <a:pt x="13750" y="15265"/>
                  </a:lnTo>
                  <a:lnTo>
                    <a:pt x="13848" y="15167"/>
                  </a:lnTo>
                  <a:lnTo>
                    <a:pt x="13921" y="15045"/>
                  </a:lnTo>
                  <a:lnTo>
                    <a:pt x="14410" y="14068"/>
                  </a:lnTo>
                  <a:lnTo>
                    <a:pt x="14459" y="13946"/>
                  </a:lnTo>
                  <a:lnTo>
                    <a:pt x="14483" y="13824"/>
                  </a:lnTo>
                  <a:lnTo>
                    <a:pt x="14508" y="13677"/>
                  </a:lnTo>
                  <a:lnTo>
                    <a:pt x="14508" y="13555"/>
                  </a:lnTo>
                  <a:lnTo>
                    <a:pt x="14483" y="13433"/>
                  </a:lnTo>
                  <a:lnTo>
                    <a:pt x="14459" y="13311"/>
                  </a:lnTo>
                  <a:lnTo>
                    <a:pt x="14385" y="13189"/>
                  </a:lnTo>
                  <a:lnTo>
                    <a:pt x="14312" y="13067"/>
                  </a:lnTo>
                  <a:lnTo>
                    <a:pt x="9647" y="6497"/>
                  </a:lnTo>
                  <a:lnTo>
                    <a:pt x="9647" y="2345"/>
                  </a:lnTo>
                  <a:lnTo>
                    <a:pt x="10331" y="1661"/>
                  </a:lnTo>
                  <a:lnTo>
                    <a:pt x="10429" y="1563"/>
                  </a:lnTo>
                  <a:lnTo>
                    <a:pt x="10502" y="1441"/>
                  </a:lnTo>
                  <a:lnTo>
                    <a:pt x="10551" y="1295"/>
                  </a:lnTo>
                  <a:lnTo>
                    <a:pt x="10600" y="1173"/>
                  </a:lnTo>
                  <a:lnTo>
                    <a:pt x="10600" y="1026"/>
                  </a:lnTo>
                  <a:lnTo>
                    <a:pt x="10600" y="880"/>
                  </a:lnTo>
                  <a:lnTo>
                    <a:pt x="10575" y="733"/>
                  </a:lnTo>
                  <a:lnTo>
                    <a:pt x="10527" y="611"/>
                  </a:lnTo>
                  <a:lnTo>
                    <a:pt x="10478" y="464"/>
                  </a:lnTo>
                  <a:lnTo>
                    <a:pt x="10380" y="367"/>
                  </a:lnTo>
                  <a:lnTo>
                    <a:pt x="10282" y="245"/>
                  </a:lnTo>
                  <a:lnTo>
                    <a:pt x="10185" y="171"/>
                  </a:lnTo>
                  <a:lnTo>
                    <a:pt x="10063" y="98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4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22" name="Google Shape;622;p39"/>
            <p:cNvSpPr/>
            <p:nvPr/>
          </p:nvSpPr>
          <p:spPr>
            <a:xfrm>
              <a:off x="794950" y="2500900"/>
              <a:ext cx="24450" cy="23850"/>
            </a:xfrm>
            <a:custGeom>
              <a:avLst/>
              <a:gdLst/>
              <a:ahLst/>
              <a:cxnLst/>
              <a:rect l="l" t="t" r="r" b="b"/>
              <a:pathLst>
                <a:path w="978" h="954" extrusionOk="0">
                  <a:moveTo>
                    <a:pt x="391" y="1"/>
                  </a:moveTo>
                  <a:lnTo>
                    <a:pt x="294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98" y="196"/>
                  </a:lnTo>
                  <a:lnTo>
                    <a:pt x="49" y="294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25" y="563"/>
                  </a:lnTo>
                  <a:lnTo>
                    <a:pt x="49" y="660"/>
                  </a:lnTo>
                  <a:lnTo>
                    <a:pt x="98" y="734"/>
                  </a:lnTo>
                  <a:lnTo>
                    <a:pt x="147" y="807"/>
                  </a:lnTo>
                  <a:lnTo>
                    <a:pt x="220" y="880"/>
                  </a:lnTo>
                  <a:lnTo>
                    <a:pt x="294" y="905"/>
                  </a:lnTo>
                  <a:lnTo>
                    <a:pt x="391" y="953"/>
                  </a:lnTo>
                  <a:lnTo>
                    <a:pt x="587" y="953"/>
                  </a:lnTo>
                  <a:lnTo>
                    <a:pt x="684" y="905"/>
                  </a:lnTo>
                  <a:lnTo>
                    <a:pt x="758" y="880"/>
                  </a:lnTo>
                  <a:lnTo>
                    <a:pt x="831" y="807"/>
                  </a:lnTo>
                  <a:lnTo>
                    <a:pt x="880" y="734"/>
                  </a:lnTo>
                  <a:lnTo>
                    <a:pt x="929" y="660"/>
                  </a:lnTo>
                  <a:lnTo>
                    <a:pt x="953" y="563"/>
                  </a:lnTo>
                  <a:lnTo>
                    <a:pt x="978" y="465"/>
                  </a:lnTo>
                  <a:lnTo>
                    <a:pt x="953" y="367"/>
                  </a:lnTo>
                  <a:lnTo>
                    <a:pt x="929" y="294"/>
                  </a:lnTo>
                  <a:lnTo>
                    <a:pt x="880" y="196"/>
                  </a:lnTo>
                  <a:lnTo>
                    <a:pt x="831" y="123"/>
                  </a:lnTo>
                  <a:lnTo>
                    <a:pt x="758" y="74"/>
                  </a:lnTo>
                  <a:lnTo>
                    <a:pt x="684" y="25"/>
                  </a:lnTo>
                  <a:lnTo>
                    <a:pt x="58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23" name="Google Shape;623;p39"/>
            <p:cNvSpPr/>
            <p:nvPr/>
          </p:nvSpPr>
          <p:spPr>
            <a:xfrm>
              <a:off x="754650" y="2381250"/>
              <a:ext cx="75750" cy="14050"/>
            </a:xfrm>
            <a:custGeom>
              <a:avLst/>
              <a:gdLst/>
              <a:ahLst/>
              <a:cxnLst/>
              <a:rect l="l" t="t" r="r" b="b"/>
              <a:pathLst>
                <a:path w="3030" h="562" extrusionOk="0">
                  <a:moveTo>
                    <a:pt x="294" y="0"/>
                  </a:moveTo>
                  <a:lnTo>
                    <a:pt x="172" y="24"/>
                  </a:lnTo>
                  <a:lnTo>
                    <a:pt x="74" y="73"/>
                  </a:lnTo>
                  <a:lnTo>
                    <a:pt x="25" y="171"/>
                  </a:lnTo>
                  <a:lnTo>
                    <a:pt x="1" y="269"/>
                  </a:lnTo>
                  <a:lnTo>
                    <a:pt x="25" y="391"/>
                  </a:lnTo>
                  <a:lnTo>
                    <a:pt x="74" y="488"/>
                  </a:lnTo>
                  <a:lnTo>
                    <a:pt x="172" y="537"/>
                  </a:lnTo>
                  <a:lnTo>
                    <a:pt x="294" y="562"/>
                  </a:lnTo>
                  <a:lnTo>
                    <a:pt x="2736" y="562"/>
                  </a:lnTo>
                  <a:lnTo>
                    <a:pt x="2858" y="537"/>
                  </a:lnTo>
                  <a:lnTo>
                    <a:pt x="2956" y="488"/>
                  </a:lnTo>
                  <a:lnTo>
                    <a:pt x="3005" y="391"/>
                  </a:lnTo>
                  <a:lnTo>
                    <a:pt x="3029" y="269"/>
                  </a:lnTo>
                  <a:lnTo>
                    <a:pt x="3005" y="171"/>
                  </a:lnTo>
                  <a:lnTo>
                    <a:pt x="2956" y="73"/>
                  </a:lnTo>
                  <a:lnTo>
                    <a:pt x="2858" y="24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24" name="Google Shape;624;p39"/>
            <p:cNvSpPr/>
            <p:nvPr/>
          </p:nvSpPr>
          <p:spPr>
            <a:xfrm>
              <a:off x="765025" y="2453900"/>
              <a:ext cx="31175" cy="31150"/>
            </a:xfrm>
            <a:custGeom>
              <a:avLst/>
              <a:gdLst/>
              <a:ahLst/>
              <a:cxnLst/>
              <a:rect l="l" t="t" r="r" b="b"/>
              <a:pathLst>
                <a:path w="1247" h="1246" extrusionOk="0">
                  <a:moveTo>
                    <a:pt x="611" y="0"/>
                  </a:moveTo>
                  <a:lnTo>
                    <a:pt x="489" y="25"/>
                  </a:lnTo>
                  <a:lnTo>
                    <a:pt x="367" y="49"/>
                  </a:lnTo>
                  <a:lnTo>
                    <a:pt x="270" y="122"/>
                  </a:lnTo>
                  <a:lnTo>
                    <a:pt x="172" y="196"/>
                  </a:lnTo>
                  <a:lnTo>
                    <a:pt x="99" y="269"/>
                  </a:lnTo>
                  <a:lnTo>
                    <a:pt x="50" y="391"/>
                  </a:lnTo>
                  <a:lnTo>
                    <a:pt x="1" y="513"/>
                  </a:lnTo>
                  <a:lnTo>
                    <a:pt x="1" y="635"/>
                  </a:lnTo>
                  <a:lnTo>
                    <a:pt x="1" y="757"/>
                  </a:lnTo>
                  <a:lnTo>
                    <a:pt x="50" y="880"/>
                  </a:lnTo>
                  <a:lnTo>
                    <a:pt x="99" y="977"/>
                  </a:lnTo>
                  <a:lnTo>
                    <a:pt x="172" y="1075"/>
                  </a:lnTo>
                  <a:lnTo>
                    <a:pt x="270" y="1148"/>
                  </a:lnTo>
                  <a:lnTo>
                    <a:pt x="367" y="1197"/>
                  </a:lnTo>
                  <a:lnTo>
                    <a:pt x="489" y="1246"/>
                  </a:lnTo>
                  <a:lnTo>
                    <a:pt x="734" y="1246"/>
                  </a:lnTo>
                  <a:lnTo>
                    <a:pt x="856" y="1197"/>
                  </a:lnTo>
                  <a:lnTo>
                    <a:pt x="978" y="1148"/>
                  </a:lnTo>
                  <a:lnTo>
                    <a:pt x="1051" y="1075"/>
                  </a:lnTo>
                  <a:lnTo>
                    <a:pt x="1149" y="977"/>
                  </a:lnTo>
                  <a:lnTo>
                    <a:pt x="1198" y="880"/>
                  </a:lnTo>
                  <a:lnTo>
                    <a:pt x="1222" y="757"/>
                  </a:lnTo>
                  <a:lnTo>
                    <a:pt x="1246" y="635"/>
                  </a:lnTo>
                  <a:lnTo>
                    <a:pt x="1222" y="513"/>
                  </a:lnTo>
                  <a:lnTo>
                    <a:pt x="1198" y="391"/>
                  </a:lnTo>
                  <a:lnTo>
                    <a:pt x="1149" y="269"/>
                  </a:lnTo>
                  <a:lnTo>
                    <a:pt x="1051" y="196"/>
                  </a:lnTo>
                  <a:lnTo>
                    <a:pt x="978" y="122"/>
                  </a:lnTo>
                  <a:lnTo>
                    <a:pt x="856" y="49"/>
                  </a:lnTo>
                  <a:lnTo>
                    <a:pt x="734" y="25"/>
                  </a:lnTo>
                  <a:lnTo>
                    <a:pt x="6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43"/>
          <p:cNvSpPr txBox="1">
            <a:spLocks noGrp="1"/>
          </p:cNvSpPr>
          <p:nvPr>
            <p:ph type="title"/>
          </p:nvPr>
        </p:nvSpPr>
        <p:spPr>
          <a:xfrm>
            <a:off x="779100" y="836000"/>
            <a:ext cx="60105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FUNNEL</a:t>
            </a:r>
            <a:endParaRPr/>
          </a:p>
        </p:txBody>
      </p:sp>
      <p:sp>
        <p:nvSpPr>
          <p:cNvPr id="705" name="Google Shape;705;p43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p:grpSp>
        <p:nvGrpSpPr>
          <p:cNvPr id="706" name="Google Shape;706;p43"/>
          <p:cNvGrpSpPr/>
          <p:nvPr/>
        </p:nvGrpSpPr>
        <p:grpSpPr>
          <a:xfrm>
            <a:off x="779266" y="1412873"/>
            <a:ext cx="3354866" cy="3016024"/>
            <a:chOff x="3778727" y="4460423"/>
            <a:chExt cx="720160" cy="647438"/>
          </a:xfrm>
        </p:grpSpPr>
        <p:sp>
          <p:nvSpPr>
            <p:cNvPr id="707" name="Google Shape;707;p43"/>
            <p:cNvSpPr/>
            <p:nvPr/>
          </p:nvSpPr>
          <p:spPr>
            <a:xfrm>
              <a:off x="3957011" y="4902228"/>
              <a:ext cx="364723" cy="110621"/>
            </a:xfrm>
            <a:custGeom>
              <a:avLst/>
              <a:gdLst/>
              <a:ahLst/>
              <a:cxnLst/>
              <a:rect l="l" t="t" r="r" b="b"/>
              <a:pathLst>
                <a:path w="640" h="194" extrusionOk="0">
                  <a:moveTo>
                    <a:pt x="0" y="0"/>
                  </a:moveTo>
                  <a:cubicBezTo>
                    <a:pt x="63" y="130"/>
                    <a:pt x="63" y="130"/>
                    <a:pt x="63" y="130"/>
                  </a:cubicBezTo>
                  <a:cubicBezTo>
                    <a:pt x="64" y="130"/>
                    <a:pt x="64" y="130"/>
                    <a:pt x="64" y="130"/>
                  </a:cubicBezTo>
                  <a:cubicBezTo>
                    <a:pt x="64" y="130"/>
                    <a:pt x="64" y="130"/>
                    <a:pt x="64" y="131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93" y="170"/>
                    <a:pt x="188" y="194"/>
                    <a:pt x="320" y="194"/>
                  </a:cubicBezTo>
                  <a:cubicBezTo>
                    <a:pt x="452" y="194"/>
                    <a:pt x="547" y="170"/>
                    <a:pt x="571" y="143"/>
                  </a:cubicBezTo>
                  <a:cubicBezTo>
                    <a:pt x="577" y="131"/>
                    <a:pt x="577" y="131"/>
                    <a:pt x="577" y="131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640" y="0"/>
                    <a:pt x="640" y="0"/>
                    <a:pt x="640" y="0"/>
                  </a:cubicBezTo>
                  <a:cubicBezTo>
                    <a:pt x="587" y="29"/>
                    <a:pt x="452" y="46"/>
                    <a:pt x="320" y="46"/>
                  </a:cubicBezTo>
                  <a:cubicBezTo>
                    <a:pt x="189" y="46"/>
                    <a:pt x="53" y="2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Catamaran"/>
                  <a:ea typeface="Catamaran"/>
                  <a:cs typeface="Catamaran"/>
                  <a:sym typeface="Catamaran"/>
                </a:rPr>
                <a:t>PURCHASE</a:t>
              </a:r>
              <a:endParaRPr sz="1200" b="1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708" name="Google Shape;708;p43"/>
            <p:cNvSpPr/>
            <p:nvPr/>
          </p:nvSpPr>
          <p:spPr>
            <a:xfrm>
              <a:off x="4002092" y="4999728"/>
              <a:ext cx="275015" cy="108132"/>
            </a:xfrm>
            <a:custGeom>
              <a:avLst/>
              <a:gdLst/>
              <a:ahLst/>
              <a:cxnLst/>
              <a:rect l="l" t="t" r="r" b="b"/>
              <a:pathLst>
                <a:path w="483" h="190" extrusionOk="0">
                  <a:moveTo>
                    <a:pt x="0" y="0"/>
                  </a:moveTo>
                  <a:cubicBezTo>
                    <a:pt x="61" y="125"/>
                    <a:pt x="61" y="125"/>
                    <a:pt x="61" y="125"/>
                  </a:cubicBezTo>
                  <a:cubicBezTo>
                    <a:pt x="62" y="126"/>
                    <a:pt x="62" y="127"/>
                    <a:pt x="63" y="128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93" y="170"/>
                    <a:pt x="162" y="190"/>
                    <a:pt x="241" y="190"/>
                  </a:cubicBezTo>
                  <a:cubicBezTo>
                    <a:pt x="320" y="190"/>
                    <a:pt x="389" y="170"/>
                    <a:pt x="412" y="144"/>
                  </a:cubicBezTo>
                  <a:cubicBezTo>
                    <a:pt x="420" y="128"/>
                    <a:pt x="420" y="128"/>
                    <a:pt x="420" y="128"/>
                  </a:cubicBezTo>
                  <a:cubicBezTo>
                    <a:pt x="421" y="127"/>
                    <a:pt x="421" y="126"/>
                    <a:pt x="421" y="125"/>
                  </a:cubicBezTo>
                  <a:cubicBezTo>
                    <a:pt x="483" y="0"/>
                    <a:pt x="483" y="0"/>
                    <a:pt x="483" y="0"/>
                  </a:cubicBezTo>
                  <a:cubicBezTo>
                    <a:pt x="437" y="26"/>
                    <a:pt x="338" y="41"/>
                    <a:pt x="241" y="41"/>
                  </a:cubicBezTo>
                  <a:cubicBezTo>
                    <a:pt x="144" y="41"/>
                    <a:pt x="45" y="26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Catamaran"/>
                  <a:ea typeface="Catamaran"/>
                  <a:cs typeface="Catamaran"/>
                  <a:sym typeface="Catamaran"/>
                </a:rPr>
                <a:t>LOYALTY</a:t>
              </a:r>
              <a:endParaRPr sz="1200" b="1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709" name="Google Shape;709;p43"/>
            <p:cNvSpPr/>
            <p:nvPr/>
          </p:nvSpPr>
          <p:spPr>
            <a:xfrm>
              <a:off x="3780312" y="4519014"/>
              <a:ext cx="718575" cy="115145"/>
            </a:xfrm>
            <a:custGeom>
              <a:avLst/>
              <a:gdLst/>
              <a:ahLst/>
              <a:cxnLst/>
              <a:rect l="l" t="t" r="r" b="b"/>
              <a:pathLst>
                <a:path w="1261" h="202" extrusionOk="0">
                  <a:moveTo>
                    <a:pt x="630" y="53"/>
                  </a:moveTo>
                  <a:cubicBezTo>
                    <a:pt x="363" y="53"/>
                    <a:pt x="82" y="34"/>
                    <a:pt x="0" y="0"/>
                  </a:cubicBezTo>
                  <a:cubicBezTo>
                    <a:pt x="71" y="146"/>
                    <a:pt x="71" y="146"/>
                    <a:pt x="71" y="146"/>
                  </a:cubicBezTo>
                  <a:cubicBezTo>
                    <a:pt x="88" y="157"/>
                    <a:pt x="134" y="170"/>
                    <a:pt x="227" y="181"/>
                  </a:cubicBezTo>
                  <a:cubicBezTo>
                    <a:pt x="334" y="194"/>
                    <a:pt x="478" y="202"/>
                    <a:pt x="630" y="202"/>
                  </a:cubicBezTo>
                  <a:cubicBezTo>
                    <a:pt x="630" y="202"/>
                    <a:pt x="630" y="202"/>
                    <a:pt x="630" y="202"/>
                  </a:cubicBezTo>
                  <a:cubicBezTo>
                    <a:pt x="929" y="202"/>
                    <a:pt x="1147" y="174"/>
                    <a:pt x="1189" y="146"/>
                  </a:cubicBezTo>
                  <a:cubicBezTo>
                    <a:pt x="1261" y="0"/>
                    <a:pt x="1261" y="0"/>
                    <a:pt x="1261" y="0"/>
                  </a:cubicBezTo>
                  <a:cubicBezTo>
                    <a:pt x="1179" y="34"/>
                    <a:pt x="897" y="53"/>
                    <a:pt x="630" y="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 dirty="0">
                  <a:solidFill>
                    <a:schemeClr val="lt1"/>
                  </a:solidFill>
                  <a:latin typeface="Catamaran"/>
                  <a:ea typeface="Catamaran"/>
                  <a:cs typeface="Catamaran"/>
                  <a:sym typeface="Catamaran"/>
                </a:rPr>
                <a:t>AWARENESS</a:t>
              </a:r>
              <a:endParaRPr sz="1200" b="1" i="0" u="none" strike="noStrike" cap="none" dirty="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710" name="Google Shape;710;p43"/>
            <p:cNvSpPr/>
            <p:nvPr/>
          </p:nvSpPr>
          <p:spPr>
            <a:xfrm>
              <a:off x="3868662" y="4710395"/>
              <a:ext cx="541875" cy="112657"/>
            </a:xfrm>
            <a:custGeom>
              <a:avLst/>
              <a:gdLst/>
              <a:ahLst/>
              <a:cxnLst/>
              <a:rect l="l" t="t" r="r" b="b"/>
              <a:pathLst>
                <a:path w="951" h="198" extrusionOk="0">
                  <a:moveTo>
                    <a:pt x="0" y="0"/>
                  </a:moveTo>
                  <a:cubicBezTo>
                    <a:pt x="70" y="144"/>
                    <a:pt x="70" y="144"/>
                    <a:pt x="70" y="144"/>
                  </a:cubicBezTo>
                  <a:cubicBezTo>
                    <a:pt x="101" y="171"/>
                    <a:pt x="259" y="198"/>
                    <a:pt x="475" y="198"/>
                  </a:cubicBezTo>
                  <a:cubicBezTo>
                    <a:pt x="692" y="198"/>
                    <a:pt x="849" y="171"/>
                    <a:pt x="881" y="144"/>
                  </a:cubicBezTo>
                  <a:cubicBezTo>
                    <a:pt x="951" y="0"/>
                    <a:pt x="951" y="0"/>
                    <a:pt x="951" y="0"/>
                  </a:cubicBezTo>
                  <a:cubicBezTo>
                    <a:pt x="881" y="32"/>
                    <a:pt x="673" y="50"/>
                    <a:pt x="475" y="50"/>
                  </a:cubicBezTo>
                  <a:cubicBezTo>
                    <a:pt x="277" y="50"/>
                    <a:pt x="69" y="32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Catamaran"/>
                  <a:ea typeface="Catamaran"/>
                  <a:cs typeface="Catamaran"/>
                  <a:sym typeface="Catamaran"/>
                </a:rPr>
                <a:t>EVALUATION</a:t>
              </a:r>
              <a:endParaRPr sz="1200" b="1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711" name="Google Shape;711;p43"/>
            <p:cNvSpPr/>
            <p:nvPr/>
          </p:nvSpPr>
          <p:spPr>
            <a:xfrm>
              <a:off x="3824940" y="4614704"/>
              <a:ext cx="629543" cy="114014"/>
            </a:xfrm>
            <a:custGeom>
              <a:avLst/>
              <a:gdLst/>
              <a:ahLst/>
              <a:cxnLst/>
              <a:rect l="l" t="t" r="r" b="b"/>
              <a:pathLst>
                <a:path w="1105" h="200" extrusionOk="0">
                  <a:moveTo>
                    <a:pt x="552" y="51"/>
                  </a:moveTo>
                  <a:cubicBezTo>
                    <a:pt x="399" y="51"/>
                    <a:pt x="255" y="44"/>
                    <a:pt x="147" y="31"/>
                  </a:cubicBezTo>
                  <a:cubicBezTo>
                    <a:pt x="76" y="22"/>
                    <a:pt x="26" y="12"/>
                    <a:pt x="0" y="0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108" y="173"/>
                    <a:pt x="296" y="200"/>
                    <a:pt x="552" y="200"/>
                  </a:cubicBezTo>
                  <a:cubicBezTo>
                    <a:pt x="809" y="200"/>
                    <a:pt x="996" y="173"/>
                    <a:pt x="1034" y="145"/>
                  </a:cubicBezTo>
                  <a:cubicBezTo>
                    <a:pt x="1105" y="0"/>
                    <a:pt x="1105" y="0"/>
                    <a:pt x="1105" y="0"/>
                  </a:cubicBezTo>
                  <a:cubicBezTo>
                    <a:pt x="1030" y="33"/>
                    <a:pt x="785" y="51"/>
                    <a:pt x="552" y="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Catamaran"/>
                  <a:ea typeface="Catamaran"/>
                  <a:cs typeface="Catamaran"/>
                  <a:sym typeface="Catamaran"/>
                </a:rPr>
                <a:t>DISCOVERY</a:t>
              </a:r>
              <a:endParaRPr sz="1200" b="1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712" name="Google Shape;712;p43"/>
            <p:cNvSpPr/>
            <p:nvPr/>
          </p:nvSpPr>
          <p:spPr>
            <a:xfrm>
              <a:off x="3912610" y="4806085"/>
              <a:ext cx="453525" cy="112204"/>
            </a:xfrm>
            <a:custGeom>
              <a:avLst/>
              <a:gdLst/>
              <a:ahLst/>
              <a:cxnLst/>
              <a:rect l="l" t="t" r="r" b="b"/>
              <a:pathLst>
                <a:path w="796" h="197" extrusionOk="0">
                  <a:moveTo>
                    <a:pt x="0" y="0"/>
                  </a:moveTo>
                  <a:cubicBezTo>
                    <a:pt x="65" y="132"/>
                    <a:pt x="65" y="132"/>
                    <a:pt x="65" y="132"/>
                  </a:cubicBezTo>
                  <a:cubicBezTo>
                    <a:pt x="65" y="132"/>
                    <a:pt x="65" y="132"/>
                    <a:pt x="65" y="132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0" y="142"/>
                    <a:pt x="70" y="142"/>
                    <a:pt x="70" y="142"/>
                  </a:cubicBezTo>
                  <a:cubicBezTo>
                    <a:pt x="95" y="170"/>
                    <a:pt x="221" y="197"/>
                    <a:pt x="398" y="197"/>
                  </a:cubicBezTo>
                  <a:cubicBezTo>
                    <a:pt x="576" y="197"/>
                    <a:pt x="702" y="170"/>
                    <a:pt x="727" y="142"/>
                  </a:cubicBezTo>
                  <a:cubicBezTo>
                    <a:pt x="732" y="133"/>
                    <a:pt x="732" y="133"/>
                    <a:pt x="732" y="133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735" y="31"/>
                    <a:pt x="562" y="48"/>
                    <a:pt x="398" y="48"/>
                  </a:cubicBezTo>
                  <a:cubicBezTo>
                    <a:pt x="234" y="48"/>
                    <a:pt x="62" y="3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Catamaran"/>
                  <a:ea typeface="Catamaran"/>
                  <a:cs typeface="Catamaran"/>
                  <a:sym typeface="Catamaran"/>
                </a:rPr>
                <a:t>INTENT</a:t>
              </a:r>
              <a:endParaRPr sz="1200" b="1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713" name="Google Shape;713;p43"/>
            <p:cNvSpPr/>
            <p:nvPr/>
          </p:nvSpPr>
          <p:spPr>
            <a:xfrm>
              <a:off x="3778727" y="4460423"/>
              <a:ext cx="719100" cy="79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200" b="1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cxnSp>
        <p:nvCxnSpPr>
          <p:cNvPr id="714" name="Google Shape;714;p43"/>
          <p:cNvCxnSpPr/>
          <p:nvPr/>
        </p:nvCxnSpPr>
        <p:spPr>
          <a:xfrm>
            <a:off x="4059589" y="1912367"/>
            <a:ext cx="9828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715" name="Google Shape;715;p43"/>
          <p:cNvSpPr txBox="1"/>
          <p:nvPr/>
        </p:nvSpPr>
        <p:spPr>
          <a:xfrm>
            <a:off x="5099543" y="1752400"/>
            <a:ext cx="2591100" cy="3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rPr>
              <a:t>Insert your content</a:t>
            </a:r>
            <a:endParaRPr sz="1000">
              <a:solidFill>
                <a:schemeClr val="dk2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cxnSp>
        <p:nvCxnSpPr>
          <p:cNvPr id="716" name="Google Shape;716;p43"/>
          <p:cNvCxnSpPr/>
          <p:nvPr/>
        </p:nvCxnSpPr>
        <p:spPr>
          <a:xfrm>
            <a:off x="3914846" y="2360169"/>
            <a:ext cx="11274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717" name="Google Shape;717;p43"/>
          <p:cNvSpPr txBox="1"/>
          <p:nvPr/>
        </p:nvSpPr>
        <p:spPr>
          <a:xfrm>
            <a:off x="5099543" y="2200192"/>
            <a:ext cx="2591100" cy="3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rPr>
              <a:t>Insert your content</a:t>
            </a:r>
            <a:endParaRPr sz="1000">
              <a:solidFill>
                <a:schemeClr val="dk2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cxnSp>
        <p:nvCxnSpPr>
          <p:cNvPr id="718" name="Google Shape;718;p43"/>
          <p:cNvCxnSpPr/>
          <p:nvPr/>
        </p:nvCxnSpPr>
        <p:spPr>
          <a:xfrm>
            <a:off x="3709156" y="2807971"/>
            <a:ext cx="1332900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719" name="Google Shape;719;p43"/>
          <p:cNvSpPr txBox="1"/>
          <p:nvPr/>
        </p:nvSpPr>
        <p:spPr>
          <a:xfrm>
            <a:off x="5099543" y="2647985"/>
            <a:ext cx="2591100" cy="3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rPr>
              <a:t>Insert your content</a:t>
            </a:r>
            <a:endParaRPr sz="1000">
              <a:solidFill>
                <a:schemeClr val="dk2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cxnSp>
        <p:nvCxnSpPr>
          <p:cNvPr id="720" name="Google Shape;720;p43"/>
          <p:cNvCxnSpPr/>
          <p:nvPr/>
        </p:nvCxnSpPr>
        <p:spPr>
          <a:xfrm>
            <a:off x="3533940" y="3255749"/>
            <a:ext cx="15081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721" name="Google Shape;721;p43"/>
          <p:cNvSpPr txBox="1"/>
          <p:nvPr/>
        </p:nvSpPr>
        <p:spPr>
          <a:xfrm>
            <a:off x="5099543" y="3095777"/>
            <a:ext cx="2591100" cy="3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rPr>
              <a:t>Insert your content</a:t>
            </a:r>
            <a:endParaRPr sz="1000">
              <a:solidFill>
                <a:schemeClr val="dk2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cxnSp>
        <p:nvCxnSpPr>
          <p:cNvPr id="722" name="Google Shape;722;p43"/>
          <p:cNvCxnSpPr/>
          <p:nvPr/>
        </p:nvCxnSpPr>
        <p:spPr>
          <a:xfrm>
            <a:off x="3343475" y="3703551"/>
            <a:ext cx="1698600" cy="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723" name="Google Shape;723;p43"/>
          <p:cNvSpPr txBox="1"/>
          <p:nvPr/>
        </p:nvSpPr>
        <p:spPr>
          <a:xfrm>
            <a:off x="5099543" y="3543570"/>
            <a:ext cx="2591100" cy="3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rPr>
              <a:t>Insert your content</a:t>
            </a:r>
            <a:endParaRPr sz="1000">
              <a:solidFill>
                <a:schemeClr val="dk2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cxnSp>
        <p:nvCxnSpPr>
          <p:cNvPr id="724" name="Google Shape;724;p43"/>
          <p:cNvCxnSpPr/>
          <p:nvPr/>
        </p:nvCxnSpPr>
        <p:spPr>
          <a:xfrm>
            <a:off x="3145410" y="4151329"/>
            <a:ext cx="1888800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725" name="Google Shape;725;p43"/>
          <p:cNvSpPr txBox="1"/>
          <p:nvPr/>
        </p:nvSpPr>
        <p:spPr>
          <a:xfrm>
            <a:off x="5099543" y="3991362"/>
            <a:ext cx="2591100" cy="3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rPr>
              <a:t>Insert your content</a:t>
            </a:r>
            <a:endParaRPr sz="1000">
              <a:solidFill>
                <a:schemeClr val="dk2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grpSp>
        <p:nvGrpSpPr>
          <p:cNvPr id="726" name="Google Shape;726;p43"/>
          <p:cNvGrpSpPr/>
          <p:nvPr/>
        </p:nvGrpSpPr>
        <p:grpSpPr>
          <a:xfrm>
            <a:off x="135880" y="874786"/>
            <a:ext cx="257118" cy="276131"/>
            <a:chOff x="611175" y="2326900"/>
            <a:chExt cx="362700" cy="389575"/>
          </a:xfrm>
        </p:grpSpPr>
        <p:sp>
          <p:nvSpPr>
            <p:cNvPr id="727" name="Google Shape;727;p43"/>
            <p:cNvSpPr/>
            <p:nvPr/>
          </p:nvSpPr>
          <p:spPr>
            <a:xfrm>
              <a:off x="611175" y="2326900"/>
              <a:ext cx="362700" cy="389575"/>
            </a:xfrm>
            <a:custGeom>
              <a:avLst/>
              <a:gdLst/>
              <a:ahLst/>
              <a:cxnLst/>
              <a:rect l="l" t="t" r="r" b="b"/>
              <a:pathLst>
                <a:path w="14508" h="15583" extrusionOk="0">
                  <a:moveTo>
                    <a:pt x="9647" y="489"/>
                  </a:moveTo>
                  <a:lnTo>
                    <a:pt x="9769" y="513"/>
                  </a:lnTo>
                  <a:lnTo>
                    <a:pt x="9916" y="562"/>
                  </a:lnTo>
                  <a:lnTo>
                    <a:pt x="10014" y="660"/>
                  </a:lnTo>
                  <a:lnTo>
                    <a:pt x="10087" y="782"/>
                  </a:lnTo>
                  <a:lnTo>
                    <a:pt x="10111" y="928"/>
                  </a:lnTo>
                  <a:lnTo>
                    <a:pt x="10111" y="1075"/>
                  </a:lnTo>
                  <a:lnTo>
                    <a:pt x="10063" y="1197"/>
                  </a:lnTo>
                  <a:lnTo>
                    <a:pt x="9989" y="1319"/>
                  </a:lnTo>
                  <a:lnTo>
                    <a:pt x="9281" y="2003"/>
                  </a:lnTo>
                  <a:lnTo>
                    <a:pt x="9232" y="2076"/>
                  </a:lnTo>
                  <a:lnTo>
                    <a:pt x="9183" y="2174"/>
                  </a:lnTo>
                  <a:lnTo>
                    <a:pt x="9159" y="2247"/>
                  </a:lnTo>
                  <a:lnTo>
                    <a:pt x="9159" y="2345"/>
                  </a:lnTo>
                  <a:lnTo>
                    <a:pt x="9159" y="6497"/>
                  </a:lnTo>
                  <a:lnTo>
                    <a:pt x="9183" y="6643"/>
                  </a:lnTo>
                  <a:lnTo>
                    <a:pt x="9232" y="6790"/>
                  </a:lnTo>
                  <a:lnTo>
                    <a:pt x="10575" y="8671"/>
                  </a:lnTo>
                  <a:lnTo>
                    <a:pt x="3932" y="8671"/>
                  </a:lnTo>
                  <a:lnTo>
                    <a:pt x="5276" y="6790"/>
                  </a:lnTo>
                  <a:lnTo>
                    <a:pt x="5324" y="6643"/>
                  </a:lnTo>
                  <a:lnTo>
                    <a:pt x="5349" y="6497"/>
                  </a:lnTo>
                  <a:lnTo>
                    <a:pt x="5349" y="2345"/>
                  </a:lnTo>
                  <a:lnTo>
                    <a:pt x="5349" y="2247"/>
                  </a:lnTo>
                  <a:lnTo>
                    <a:pt x="5324" y="2174"/>
                  </a:lnTo>
                  <a:lnTo>
                    <a:pt x="5276" y="2076"/>
                  </a:lnTo>
                  <a:lnTo>
                    <a:pt x="5227" y="2003"/>
                  </a:lnTo>
                  <a:lnTo>
                    <a:pt x="4519" y="1319"/>
                  </a:lnTo>
                  <a:lnTo>
                    <a:pt x="4445" y="1197"/>
                  </a:lnTo>
                  <a:lnTo>
                    <a:pt x="4396" y="1075"/>
                  </a:lnTo>
                  <a:lnTo>
                    <a:pt x="4396" y="928"/>
                  </a:lnTo>
                  <a:lnTo>
                    <a:pt x="4421" y="782"/>
                  </a:lnTo>
                  <a:lnTo>
                    <a:pt x="4494" y="660"/>
                  </a:lnTo>
                  <a:lnTo>
                    <a:pt x="4592" y="562"/>
                  </a:lnTo>
                  <a:lnTo>
                    <a:pt x="4738" y="513"/>
                  </a:lnTo>
                  <a:lnTo>
                    <a:pt x="4860" y="489"/>
                  </a:lnTo>
                  <a:close/>
                  <a:moveTo>
                    <a:pt x="6717" y="9574"/>
                  </a:moveTo>
                  <a:lnTo>
                    <a:pt x="6912" y="9647"/>
                  </a:lnTo>
                  <a:lnTo>
                    <a:pt x="7083" y="9745"/>
                  </a:lnTo>
                  <a:lnTo>
                    <a:pt x="7254" y="9892"/>
                  </a:lnTo>
                  <a:lnTo>
                    <a:pt x="7376" y="10038"/>
                  </a:lnTo>
                  <a:lnTo>
                    <a:pt x="7474" y="10234"/>
                  </a:lnTo>
                  <a:lnTo>
                    <a:pt x="7547" y="10429"/>
                  </a:lnTo>
                  <a:lnTo>
                    <a:pt x="7571" y="10649"/>
                  </a:lnTo>
                  <a:lnTo>
                    <a:pt x="7547" y="10869"/>
                  </a:lnTo>
                  <a:lnTo>
                    <a:pt x="7474" y="11064"/>
                  </a:lnTo>
                  <a:lnTo>
                    <a:pt x="7376" y="11259"/>
                  </a:lnTo>
                  <a:lnTo>
                    <a:pt x="7254" y="11406"/>
                  </a:lnTo>
                  <a:lnTo>
                    <a:pt x="7083" y="11552"/>
                  </a:lnTo>
                  <a:lnTo>
                    <a:pt x="6912" y="11650"/>
                  </a:lnTo>
                  <a:lnTo>
                    <a:pt x="6717" y="11699"/>
                  </a:lnTo>
                  <a:lnTo>
                    <a:pt x="6497" y="11723"/>
                  </a:lnTo>
                  <a:lnTo>
                    <a:pt x="6277" y="11699"/>
                  </a:lnTo>
                  <a:lnTo>
                    <a:pt x="6057" y="11650"/>
                  </a:lnTo>
                  <a:lnTo>
                    <a:pt x="5886" y="11552"/>
                  </a:lnTo>
                  <a:lnTo>
                    <a:pt x="5715" y="11406"/>
                  </a:lnTo>
                  <a:lnTo>
                    <a:pt x="5593" y="11259"/>
                  </a:lnTo>
                  <a:lnTo>
                    <a:pt x="5495" y="11064"/>
                  </a:lnTo>
                  <a:lnTo>
                    <a:pt x="5422" y="10869"/>
                  </a:lnTo>
                  <a:lnTo>
                    <a:pt x="5398" y="10649"/>
                  </a:lnTo>
                  <a:lnTo>
                    <a:pt x="5422" y="10429"/>
                  </a:lnTo>
                  <a:lnTo>
                    <a:pt x="5495" y="10234"/>
                  </a:lnTo>
                  <a:lnTo>
                    <a:pt x="5593" y="10038"/>
                  </a:lnTo>
                  <a:lnTo>
                    <a:pt x="5715" y="9892"/>
                  </a:lnTo>
                  <a:lnTo>
                    <a:pt x="5886" y="9745"/>
                  </a:lnTo>
                  <a:lnTo>
                    <a:pt x="6057" y="9647"/>
                  </a:lnTo>
                  <a:lnTo>
                    <a:pt x="6277" y="9574"/>
                  </a:lnTo>
                  <a:close/>
                  <a:moveTo>
                    <a:pt x="8475" y="11894"/>
                  </a:moveTo>
                  <a:lnTo>
                    <a:pt x="8597" y="11919"/>
                  </a:lnTo>
                  <a:lnTo>
                    <a:pt x="8695" y="11943"/>
                  </a:lnTo>
                  <a:lnTo>
                    <a:pt x="8817" y="11992"/>
                  </a:lnTo>
                  <a:lnTo>
                    <a:pt x="8915" y="12065"/>
                  </a:lnTo>
                  <a:lnTo>
                    <a:pt x="8988" y="12163"/>
                  </a:lnTo>
                  <a:lnTo>
                    <a:pt x="9037" y="12285"/>
                  </a:lnTo>
                  <a:lnTo>
                    <a:pt x="9086" y="12383"/>
                  </a:lnTo>
                  <a:lnTo>
                    <a:pt x="9086" y="12529"/>
                  </a:lnTo>
                  <a:lnTo>
                    <a:pt x="9086" y="12652"/>
                  </a:lnTo>
                  <a:lnTo>
                    <a:pt x="9037" y="12749"/>
                  </a:lnTo>
                  <a:lnTo>
                    <a:pt x="8988" y="12871"/>
                  </a:lnTo>
                  <a:lnTo>
                    <a:pt x="8915" y="12969"/>
                  </a:lnTo>
                  <a:lnTo>
                    <a:pt x="8817" y="13042"/>
                  </a:lnTo>
                  <a:lnTo>
                    <a:pt x="8695" y="13091"/>
                  </a:lnTo>
                  <a:lnTo>
                    <a:pt x="8597" y="13140"/>
                  </a:lnTo>
                  <a:lnTo>
                    <a:pt x="8329" y="13140"/>
                  </a:lnTo>
                  <a:lnTo>
                    <a:pt x="8231" y="13091"/>
                  </a:lnTo>
                  <a:lnTo>
                    <a:pt x="8109" y="13042"/>
                  </a:lnTo>
                  <a:lnTo>
                    <a:pt x="8011" y="12969"/>
                  </a:lnTo>
                  <a:lnTo>
                    <a:pt x="7938" y="12871"/>
                  </a:lnTo>
                  <a:lnTo>
                    <a:pt x="7889" y="12749"/>
                  </a:lnTo>
                  <a:lnTo>
                    <a:pt x="7864" y="12652"/>
                  </a:lnTo>
                  <a:lnTo>
                    <a:pt x="7840" y="12529"/>
                  </a:lnTo>
                  <a:lnTo>
                    <a:pt x="7864" y="12383"/>
                  </a:lnTo>
                  <a:lnTo>
                    <a:pt x="7889" y="12285"/>
                  </a:lnTo>
                  <a:lnTo>
                    <a:pt x="7938" y="12163"/>
                  </a:lnTo>
                  <a:lnTo>
                    <a:pt x="8011" y="12065"/>
                  </a:lnTo>
                  <a:lnTo>
                    <a:pt x="8109" y="11992"/>
                  </a:lnTo>
                  <a:lnTo>
                    <a:pt x="8231" y="11943"/>
                  </a:lnTo>
                  <a:lnTo>
                    <a:pt x="8329" y="11919"/>
                  </a:lnTo>
                  <a:lnTo>
                    <a:pt x="8475" y="11894"/>
                  </a:lnTo>
                  <a:close/>
                  <a:moveTo>
                    <a:pt x="6741" y="13360"/>
                  </a:moveTo>
                  <a:lnTo>
                    <a:pt x="6814" y="13384"/>
                  </a:lnTo>
                  <a:lnTo>
                    <a:pt x="6912" y="13433"/>
                  </a:lnTo>
                  <a:lnTo>
                    <a:pt x="6985" y="13482"/>
                  </a:lnTo>
                  <a:lnTo>
                    <a:pt x="7034" y="13555"/>
                  </a:lnTo>
                  <a:lnTo>
                    <a:pt x="7083" y="13653"/>
                  </a:lnTo>
                  <a:lnTo>
                    <a:pt x="7107" y="13726"/>
                  </a:lnTo>
                  <a:lnTo>
                    <a:pt x="7107" y="13824"/>
                  </a:lnTo>
                  <a:lnTo>
                    <a:pt x="7107" y="13922"/>
                  </a:lnTo>
                  <a:lnTo>
                    <a:pt x="7083" y="14019"/>
                  </a:lnTo>
                  <a:lnTo>
                    <a:pt x="7034" y="14117"/>
                  </a:lnTo>
                  <a:lnTo>
                    <a:pt x="6985" y="14166"/>
                  </a:lnTo>
                  <a:lnTo>
                    <a:pt x="6912" y="14239"/>
                  </a:lnTo>
                  <a:lnTo>
                    <a:pt x="6814" y="14288"/>
                  </a:lnTo>
                  <a:lnTo>
                    <a:pt x="6741" y="14312"/>
                  </a:lnTo>
                  <a:lnTo>
                    <a:pt x="6546" y="14312"/>
                  </a:lnTo>
                  <a:lnTo>
                    <a:pt x="6448" y="14288"/>
                  </a:lnTo>
                  <a:lnTo>
                    <a:pt x="6375" y="14239"/>
                  </a:lnTo>
                  <a:lnTo>
                    <a:pt x="6301" y="14166"/>
                  </a:lnTo>
                  <a:lnTo>
                    <a:pt x="6228" y="14117"/>
                  </a:lnTo>
                  <a:lnTo>
                    <a:pt x="6179" y="14019"/>
                  </a:lnTo>
                  <a:lnTo>
                    <a:pt x="6155" y="13922"/>
                  </a:lnTo>
                  <a:lnTo>
                    <a:pt x="6155" y="13824"/>
                  </a:lnTo>
                  <a:lnTo>
                    <a:pt x="6155" y="13726"/>
                  </a:lnTo>
                  <a:lnTo>
                    <a:pt x="6179" y="13653"/>
                  </a:lnTo>
                  <a:lnTo>
                    <a:pt x="6228" y="13555"/>
                  </a:lnTo>
                  <a:lnTo>
                    <a:pt x="6301" y="13482"/>
                  </a:lnTo>
                  <a:lnTo>
                    <a:pt x="6375" y="13433"/>
                  </a:lnTo>
                  <a:lnTo>
                    <a:pt x="6448" y="13384"/>
                  </a:lnTo>
                  <a:lnTo>
                    <a:pt x="6546" y="13360"/>
                  </a:lnTo>
                  <a:close/>
                  <a:moveTo>
                    <a:pt x="4860" y="0"/>
                  </a:moveTo>
                  <a:lnTo>
                    <a:pt x="4714" y="25"/>
                  </a:lnTo>
                  <a:lnTo>
                    <a:pt x="4592" y="49"/>
                  </a:lnTo>
                  <a:lnTo>
                    <a:pt x="4445" y="98"/>
                  </a:lnTo>
                  <a:lnTo>
                    <a:pt x="4323" y="171"/>
                  </a:lnTo>
                  <a:lnTo>
                    <a:pt x="4225" y="245"/>
                  </a:lnTo>
                  <a:lnTo>
                    <a:pt x="4128" y="367"/>
                  </a:lnTo>
                  <a:lnTo>
                    <a:pt x="4030" y="464"/>
                  </a:lnTo>
                  <a:lnTo>
                    <a:pt x="3981" y="611"/>
                  </a:lnTo>
                  <a:lnTo>
                    <a:pt x="3932" y="733"/>
                  </a:lnTo>
                  <a:lnTo>
                    <a:pt x="3908" y="880"/>
                  </a:lnTo>
                  <a:lnTo>
                    <a:pt x="3908" y="1026"/>
                  </a:lnTo>
                  <a:lnTo>
                    <a:pt x="3908" y="1173"/>
                  </a:lnTo>
                  <a:lnTo>
                    <a:pt x="3957" y="1295"/>
                  </a:lnTo>
                  <a:lnTo>
                    <a:pt x="4006" y="1441"/>
                  </a:lnTo>
                  <a:lnTo>
                    <a:pt x="4079" y="1563"/>
                  </a:lnTo>
                  <a:lnTo>
                    <a:pt x="4177" y="1661"/>
                  </a:lnTo>
                  <a:lnTo>
                    <a:pt x="4860" y="2345"/>
                  </a:lnTo>
                  <a:lnTo>
                    <a:pt x="4860" y="6497"/>
                  </a:lnTo>
                  <a:lnTo>
                    <a:pt x="196" y="13067"/>
                  </a:lnTo>
                  <a:lnTo>
                    <a:pt x="122" y="13189"/>
                  </a:lnTo>
                  <a:lnTo>
                    <a:pt x="49" y="13311"/>
                  </a:lnTo>
                  <a:lnTo>
                    <a:pt x="25" y="13433"/>
                  </a:lnTo>
                  <a:lnTo>
                    <a:pt x="0" y="13555"/>
                  </a:lnTo>
                  <a:lnTo>
                    <a:pt x="0" y="13677"/>
                  </a:lnTo>
                  <a:lnTo>
                    <a:pt x="25" y="13824"/>
                  </a:lnTo>
                  <a:lnTo>
                    <a:pt x="49" y="13946"/>
                  </a:lnTo>
                  <a:lnTo>
                    <a:pt x="98" y="14068"/>
                  </a:lnTo>
                  <a:lnTo>
                    <a:pt x="586" y="15045"/>
                  </a:lnTo>
                  <a:lnTo>
                    <a:pt x="660" y="15167"/>
                  </a:lnTo>
                  <a:lnTo>
                    <a:pt x="757" y="15265"/>
                  </a:lnTo>
                  <a:lnTo>
                    <a:pt x="831" y="15362"/>
                  </a:lnTo>
                  <a:lnTo>
                    <a:pt x="953" y="15436"/>
                  </a:lnTo>
                  <a:lnTo>
                    <a:pt x="1075" y="15485"/>
                  </a:lnTo>
                  <a:lnTo>
                    <a:pt x="1197" y="15533"/>
                  </a:lnTo>
                  <a:lnTo>
                    <a:pt x="1319" y="15582"/>
                  </a:lnTo>
                  <a:lnTo>
                    <a:pt x="13189" y="15582"/>
                  </a:lnTo>
                  <a:lnTo>
                    <a:pt x="13311" y="15533"/>
                  </a:lnTo>
                  <a:lnTo>
                    <a:pt x="13433" y="15485"/>
                  </a:lnTo>
                  <a:lnTo>
                    <a:pt x="13555" y="15436"/>
                  </a:lnTo>
                  <a:lnTo>
                    <a:pt x="13677" y="15362"/>
                  </a:lnTo>
                  <a:lnTo>
                    <a:pt x="13750" y="15265"/>
                  </a:lnTo>
                  <a:lnTo>
                    <a:pt x="13848" y="15167"/>
                  </a:lnTo>
                  <a:lnTo>
                    <a:pt x="13921" y="15045"/>
                  </a:lnTo>
                  <a:lnTo>
                    <a:pt x="14410" y="14068"/>
                  </a:lnTo>
                  <a:lnTo>
                    <a:pt x="14459" y="13946"/>
                  </a:lnTo>
                  <a:lnTo>
                    <a:pt x="14483" y="13824"/>
                  </a:lnTo>
                  <a:lnTo>
                    <a:pt x="14508" y="13677"/>
                  </a:lnTo>
                  <a:lnTo>
                    <a:pt x="14508" y="13555"/>
                  </a:lnTo>
                  <a:lnTo>
                    <a:pt x="14483" y="13433"/>
                  </a:lnTo>
                  <a:lnTo>
                    <a:pt x="14459" y="13311"/>
                  </a:lnTo>
                  <a:lnTo>
                    <a:pt x="14385" y="13189"/>
                  </a:lnTo>
                  <a:lnTo>
                    <a:pt x="14312" y="13067"/>
                  </a:lnTo>
                  <a:lnTo>
                    <a:pt x="9647" y="6497"/>
                  </a:lnTo>
                  <a:lnTo>
                    <a:pt x="9647" y="2345"/>
                  </a:lnTo>
                  <a:lnTo>
                    <a:pt x="10331" y="1661"/>
                  </a:lnTo>
                  <a:lnTo>
                    <a:pt x="10429" y="1563"/>
                  </a:lnTo>
                  <a:lnTo>
                    <a:pt x="10502" y="1441"/>
                  </a:lnTo>
                  <a:lnTo>
                    <a:pt x="10551" y="1295"/>
                  </a:lnTo>
                  <a:lnTo>
                    <a:pt x="10600" y="1173"/>
                  </a:lnTo>
                  <a:lnTo>
                    <a:pt x="10600" y="1026"/>
                  </a:lnTo>
                  <a:lnTo>
                    <a:pt x="10600" y="880"/>
                  </a:lnTo>
                  <a:lnTo>
                    <a:pt x="10575" y="733"/>
                  </a:lnTo>
                  <a:lnTo>
                    <a:pt x="10527" y="611"/>
                  </a:lnTo>
                  <a:lnTo>
                    <a:pt x="10478" y="464"/>
                  </a:lnTo>
                  <a:lnTo>
                    <a:pt x="10380" y="367"/>
                  </a:lnTo>
                  <a:lnTo>
                    <a:pt x="10282" y="245"/>
                  </a:lnTo>
                  <a:lnTo>
                    <a:pt x="10185" y="171"/>
                  </a:lnTo>
                  <a:lnTo>
                    <a:pt x="10063" y="98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4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28" name="Google Shape;728;p43"/>
            <p:cNvSpPr/>
            <p:nvPr/>
          </p:nvSpPr>
          <p:spPr>
            <a:xfrm>
              <a:off x="794950" y="2500900"/>
              <a:ext cx="24450" cy="23850"/>
            </a:xfrm>
            <a:custGeom>
              <a:avLst/>
              <a:gdLst/>
              <a:ahLst/>
              <a:cxnLst/>
              <a:rect l="l" t="t" r="r" b="b"/>
              <a:pathLst>
                <a:path w="978" h="954" extrusionOk="0">
                  <a:moveTo>
                    <a:pt x="391" y="1"/>
                  </a:moveTo>
                  <a:lnTo>
                    <a:pt x="294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98" y="196"/>
                  </a:lnTo>
                  <a:lnTo>
                    <a:pt x="49" y="294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25" y="563"/>
                  </a:lnTo>
                  <a:lnTo>
                    <a:pt x="49" y="660"/>
                  </a:lnTo>
                  <a:lnTo>
                    <a:pt x="98" y="734"/>
                  </a:lnTo>
                  <a:lnTo>
                    <a:pt x="147" y="807"/>
                  </a:lnTo>
                  <a:lnTo>
                    <a:pt x="220" y="880"/>
                  </a:lnTo>
                  <a:lnTo>
                    <a:pt x="294" y="905"/>
                  </a:lnTo>
                  <a:lnTo>
                    <a:pt x="391" y="953"/>
                  </a:lnTo>
                  <a:lnTo>
                    <a:pt x="587" y="953"/>
                  </a:lnTo>
                  <a:lnTo>
                    <a:pt x="684" y="905"/>
                  </a:lnTo>
                  <a:lnTo>
                    <a:pt x="758" y="880"/>
                  </a:lnTo>
                  <a:lnTo>
                    <a:pt x="831" y="807"/>
                  </a:lnTo>
                  <a:lnTo>
                    <a:pt x="880" y="734"/>
                  </a:lnTo>
                  <a:lnTo>
                    <a:pt x="929" y="660"/>
                  </a:lnTo>
                  <a:lnTo>
                    <a:pt x="953" y="563"/>
                  </a:lnTo>
                  <a:lnTo>
                    <a:pt x="978" y="465"/>
                  </a:lnTo>
                  <a:lnTo>
                    <a:pt x="953" y="367"/>
                  </a:lnTo>
                  <a:lnTo>
                    <a:pt x="929" y="294"/>
                  </a:lnTo>
                  <a:lnTo>
                    <a:pt x="880" y="196"/>
                  </a:lnTo>
                  <a:lnTo>
                    <a:pt x="831" y="123"/>
                  </a:lnTo>
                  <a:lnTo>
                    <a:pt x="758" y="74"/>
                  </a:lnTo>
                  <a:lnTo>
                    <a:pt x="684" y="25"/>
                  </a:lnTo>
                  <a:lnTo>
                    <a:pt x="58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29" name="Google Shape;729;p43"/>
            <p:cNvSpPr/>
            <p:nvPr/>
          </p:nvSpPr>
          <p:spPr>
            <a:xfrm>
              <a:off x="754650" y="2381250"/>
              <a:ext cx="75750" cy="14050"/>
            </a:xfrm>
            <a:custGeom>
              <a:avLst/>
              <a:gdLst/>
              <a:ahLst/>
              <a:cxnLst/>
              <a:rect l="l" t="t" r="r" b="b"/>
              <a:pathLst>
                <a:path w="3030" h="562" extrusionOk="0">
                  <a:moveTo>
                    <a:pt x="294" y="0"/>
                  </a:moveTo>
                  <a:lnTo>
                    <a:pt x="172" y="24"/>
                  </a:lnTo>
                  <a:lnTo>
                    <a:pt x="74" y="73"/>
                  </a:lnTo>
                  <a:lnTo>
                    <a:pt x="25" y="171"/>
                  </a:lnTo>
                  <a:lnTo>
                    <a:pt x="1" y="269"/>
                  </a:lnTo>
                  <a:lnTo>
                    <a:pt x="25" y="391"/>
                  </a:lnTo>
                  <a:lnTo>
                    <a:pt x="74" y="488"/>
                  </a:lnTo>
                  <a:lnTo>
                    <a:pt x="172" y="537"/>
                  </a:lnTo>
                  <a:lnTo>
                    <a:pt x="294" y="562"/>
                  </a:lnTo>
                  <a:lnTo>
                    <a:pt x="2736" y="562"/>
                  </a:lnTo>
                  <a:lnTo>
                    <a:pt x="2858" y="537"/>
                  </a:lnTo>
                  <a:lnTo>
                    <a:pt x="2956" y="488"/>
                  </a:lnTo>
                  <a:lnTo>
                    <a:pt x="3005" y="391"/>
                  </a:lnTo>
                  <a:lnTo>
                    <a:pt x="3029" y="269"/>
                  </a:lnTo>
                  <a:lnTo>
                    <a:pt x="3005" y="171"/>
                  </a:lnTo>
                  <a:lnTo>
                    <a:pt x="2956" y="73"/>
                  </a:lnTo>
                  <a:lnTo>
                    <a:pt x="2858" y="24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30" name="Google Shape;730;p43"/>
            <p:cNvSpPr/>
            <p:nvPr/>
          </p:nvSpPr>
          <p:spPr>
            <a:xfrm>
              <a:off x="765025" y="2453900"/>
              <a:ext cx="31175" cy="31150"/>
            </a:xfrm>
            <a:custGeom>
              <a:avLst/>
              <a:gdLst/>
              <a:ahLst/>
              <a:cxnLst/>
              <a:rect l="l" t="t" r="r" b="b"/>
              <a:pathLst>
                <a:path w="1247" h="1246" extrusionOk="0">
                  <a:moveTo>
                    <a:pt x="611" y="0"/>
                  </a:moveTo>
                  <a:lnTo>
                    <a:pt x="489" y="25"/>
                  </a:lnTo>
                  <a:lnTo>
                    <a:pt x="367" y="49"/>
                  </a:lnTo>
                  <a:lnTo>
                    <a:pt x="270" y="122"/>
                  </a:lnTo>
                  <a:lnTo>
                    <a:pt x="172" y="196"/>
                  </a:lnTo>
                  <a:lnTo>
                    <a:pt x="99" y="269"/>
                  </a:lnTo>
                  <a:lnTo>
                    <a:pt x="50" y="391"/>
                  </a:lnTo>
                  <a:lnTo>
                    <a:pt x="1" y="513"/>
                  </a:lnTo>
                  <a:lnTo>
                    <a:pt x="1" y="635"/>
                  </a:lnTo>
                  <a:lnTo>
                    <a:pt x="1" y="757"/>
                  </a:lnTo>
                  <a:lnTo>
                    <a:pt x="50" y="880"/>
                  </a:lnTo>
                  <a:lnTo>
                    <a:pt x="99" y="977"/>
                  </a:lnTo>
                  <a:lnTo>
                    <a:pt x="172" y="1075"/>
                  </a:lnTo>
                  <a:lnTo>
                    <a:pt x="270" y="1148"/>
                  </a:lnTo>
                  <a:lnTo>
                    <a:pt x="367" y="1197"/>
                  </a:lnTo>
                  <a:lnTo>
                    <a:pt x="489" y="1246"/>
                  </a:lnTo>
                  <a:lnTo>
                    <a:pt x="734" y="1246"/>
                  </a:lnTo>
                  <a:lnTo>
                    <a:pt x="856" y="1197"/>
                  </a:lnTo>
                  <a:lnTo>
                    <a:pt x="978" y="1148"/>
                  </a:lnTo>
                  <a:lnTo>
                    <a:pt x="1051" y="1075"/>
                  </a:lnTo>
                  <a:lnTo>
                    <a:pt x="1149" y="977"/>
                  </a:lnTo>
                  <a:lnTo>
                    <a:pt x="1198" y="880"/>
                  </a:lnTo>
                  <a:lnTo>
                    <a:pt x="1222" y="757"/>
                  </a:lnTo>
                  <a:lnTo>
                    <a:pt x="1246" y="635"/>
                  </a:lnTo>
                  <a:lnTo>
                    <a:pt x="1222" y="513"/>
                  </a:lnTo>
                  <a:lnTo>
                    <a:pt x="1198" y="391"/>
                  </a:lnTo>
                  <a:lnTo>
                    <a:pt x="1149" y="269"/>
                  </a:lnTo>
                  <a:lnTo>
                    <a:pt x="1051" y="196"/>
                  </a:lnTo>
                  <a:lnTo>
                    <a:pt x="978" y="122"/>
                  </a:lnTo>
                  <a:lnTo>
                    <a:pt x="856" y="49"/>
                  </a:lnTo>
                  <a:lnTo>
                    <a:pt x="734" y="25"/>
                  </a:lnTo>
                  <a:lnTo>
                    <a:pt x="6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44"/>
          <p:cNvSpPr txBox="1">
            <a:spLocks noGrp="1"/>
          </p:cNvSpPr>
          <p:nvPr>
            <p:ph type="title"/>
          </p:nvPr>
        </p:nvSpPr>
        <p:spPr>
          <a:xfrm>
            <a:off x="779100" y="836000"/>
            <a:ext cx="60105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PRESENTATION</a:t>
            </a:r>
            <a:endParaRPr/>
          </a:p>
        </p:txBody>
      </p:sp>
      <p:sp>
        <p:nvSpPr>
          <p:cNvPr id="736" name="Google Shape;736;p4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pic>
        <p:nvPicPr>
          <p:cNvPr id="737" name="Google Shape;737;p44"/>
          <p:cNvPicPr preferRelativeResize="0"/>
          <p:nvPr/>
        </p:nvPicPr>
        <p:blipFill rotWithShape="1">
          <a:blip r:embed="rId3">
            <a:alphaModFix/>
          </a:blip>
          <a:srcRect l="19633" t="9820" b="9812"/>
          <a:stretch/>
        </p:blipFill>
        <p:spPr>
          <a:xfrm>
            <a:off x="779100" y="1759975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738" name="Google Shape;738;p44"/>
          <p:cNvSpPr txBox="1"/>
          <p:nvPr/>
        </p:nvSpPr>
        <p:spPr>
          <a:xfrm>
            <a:off x="784125" y="33790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Imani Jackson</a:t>
            </a:r>
            <a:br>
              <a:rPr lang="en">
                <a:latin typeface="Catamaran"/>
                <a:ea typeface="Catamaran"/>
                <a:cs typeface="Catamaran"/>
                <a:sym typeface="Catamaran"/>
              </a:rPr>
            </a:br>
            <a:r>
              <a:rPr lang="en" sz="80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rPr>
              <a:t>JOB TITLE</a:t>
            </a:r>
            <a:endParaRPr sz="800">
              <a:solidFill>
                <a:schemeClr val="dk2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rPr>
              <a:t>Blue is the colour of the clear sky and the deep sea</a:t>
            </a:r>
            <a:endParaRPr>
              <a:latin typeface="Catamaran"/>
              <a:ea typeface="Catamaran"/>
              <a:cs typeface="Catamaran"/>
              <a:sym typeface="Catamaran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latin typeface="Catamaran"/>
              <a:ea typeface="Catamaran"/>
              <a:cs typeface="Catamaran"/>
              <a:sym typeface="Catamaran"/>
            </a:endParaRPr>
          </a:p>
        </p:txBody>
      </p:sp>
      <p:pic>
        <p:nvPicPr>
          <p:cNvPr id="739" name="Google Shape;739;p4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58825" y="1759975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740" name="Google Shape;740;p44"/>
          <p:cNvSpPr txBox="1"/>
          <p:nvPr/>
        </p:nvSpPr>
        <p:spPr>
          <a:xfrm>
            <a:off x="2763850" y="33790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Marcos Galán</a:t>
            </a:r>
            <a:br>
              <a:rPr lang="en">
                <a:latin typeface="Catamaran"/>
                <a:ea typeface="Catamaran"/>
                <a:cs typeface="Catamaran"/>
                <a:sym typeface="Catamaran"/>
              </a:rPr>
            </a:br>
            <a:r>
              <a:rPr lang="en" sz="80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rPr>
              <a:t>JOB TITLE</a:t>
            </a:r>
            <a:endParaRPr sz="800">
              <a:solidFill>
                <a:schemeClr val="dk2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rPr>
              <a:t>Blue is the colour of the clear sky and the deep sea</a:t>
            </a:r>
            <a:endParaRPr>
              <a:latin typeface="Catamaran"/>
              <a:ea typeface="Catamaran"/>
              <a:cs typeface="Catamaran"/>
              <a:sym typeface="Catamaran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latin typeface="Catamaran"/>
              <a:ea typeface="Catamaran"/>
              <a:cs typeface="Catamaran"/>
              <a:sym typeface="Catamaran"/>
            </a:endParaRPr>
          </a:p>
        </p:txBody>
      </p:sp>
      <p:pic>
        <p:nvPicPr>
          <p:cNvPr id="741" name="Google Shape;741;p44"/>
          <p:cNvPicPr preferRelativeResize="0"/>
          <p:nvPr/>
        </p:nvPicPr>
        <p:blipFill rotWithShape="1">
          <a:blip r:embed="rId5">
            <a:alphaModFix/>
          </a:blip>
          <a:srcRect l="47271" t="22330" b="24940"/>
          <a:stretch/>
        </p:blipFill>
        <p:spPr>
          <a:xfrm>
            <a:off x="4738550" y="1759975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742" name="Google Shape;742;p44"/>
          <p:cNvSpPr txBox="1"/>
          <p:nvPr/>
        </p:nvSpPr>
        <p:spPr>
          <a:xfrm>
            <a:off x="4743575" y="33790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Ixchel Valdía</a:t>
            </a:r>
            <a:br>
              <a:rPr lang="en">
                <a:latin typeface="Catamaran"/>
                <a:ea typeface="Catamaran"/>
                <a:cs typeface="Catamaran"/>
                <a:sym typeface="Catamaran"/>
              </a:rPr>
            </a:br>
            <a:r>
              <a:rPr lang="en" sz="80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rPr>
              <a:t>JOB TITLE</a:t>
            </a:r>
            <a:endParaRPr sz="800">
              <a:solidFill>
                <a:schemeClr val="dk2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rPr>
              <a:t>Blue is the colour of the clear sky and the deep sea</a:t>
            </a:r>
            <a:endParaRPr>
              <a:latin typeface="Catamaran"/>
              <a:ea typeface="Catamaran"/>
              <a:cs typeface="Catamaran"/>
              <a:sym typeface="Catamaran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latin typeface="Catamaran"/>
              <a:ea typeface="Catamaran"/>
              <a:cs typeface="Catamaran"/>
              <a:sym typeface="Catamaran"/>
            </a:endParaRPr>
          </a:p>
        </p:txBody>
      </p:sp>
      <p:pic>
        <p:nvPicPr>
          <p:cNvPr id="743" name="Google Shape;743;p44"/>
          <p:cNvPicPr preferRelativeResize="0"/>
          <p:nvPr/>
        </p:nvPicPr>
        <p:blipFill rotWithShape="1">
          <a:blip r:embed="rId6">
            <a:alphaModFix/>
          </a:blip>
          <a:srcRect t="3926" b="29406"/>
          <a:stretch/>
        </p:blipFill>
        <p:spPr>
          <a:xfrm>
            <a:off x="6718275" y="1759975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744" name="Google Shape;744;p44"/>
          <p:cNvSpPr txBox="1"/>
          <p:nvPr/>
        </p:nvSpPr>
        <p:spPr>
          <a:xfrm>
            <a:off x="6723300" y="33790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Nils Årud</a:t>
            </a:r>
            <a:br>
              <a:rPr lang="en">
                <a:latin typeface="Catamaran"/>
                <a:ea typeface="Catamaran"/>
                <a:cs typeface="Catamaran"/>
                <a:sym typeface="Catamaran"/>
              </a:rPr>
            </a:br>
            <a:r>
              <a:rPr lang="en" sz="80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rPr>
              <a:t>JOB TITLE</a:t>
            </a:r>
            <a:endParaRPr sz="800">
              <a:solidFill>
                <a:schemeClr val="dk2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rPr>
              <a:t>Blue is the colour of the clear sky and the deep sea</a:t>
            </a:r>
            <a:endParaRPr>
              <a:latin typeface="Catamaran"/>
              <a:ea typeface="Catamaran"/>
              <a:cs typeface="Catamaran"/>
              <a:sym typeface="Catamaran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latin typeface="Catamaran"/>
              <a:ea typeface="Catamaran"/>
              <a:cs typeface="Catamaran"/>
              <a:sym typeface="Catamaran"/>
            </a:endParaRPr>
          </a:p>
        </p:txBody>
      </p:sp>
      <p:grpSp>
        <p:nvGrpSpPr>
          <p:cNvPr id="745" name="Google Shape;745;p44"/>
          <p:cNvGrpSpPr/>
          <p:nvPr/>
        </p:nvGrpSpPr>
        <p:grpSpPr>
          <a:xfrm>
            <a:off x="135880" y="874786"/>
            <a:ext cx="257118" cy="276131"/>
            <a:chOff x="611175" y="2326901"/>
            <a:chExt cx="362700" cy="389575"/>
          </a:xfrm>
        </p:grpSpPr>
        <p:sp>
          <p:nvSpPr>
            <p:cNvPr id="746" name="Google Shape;746;p44"/>
            <p:cNvSpPr/>
            <p:nvPr/>
          </p:nvSpPr>
          <p:spPr>
            <a:xfrm>
              <a:off x="611175" y="2326901"/>
              <a:ext cx="362700" cy="389575"/>
            </a:xfrm>
            <a:custGeom>
              <a:avLst/>
              <a:gdLst/>
              <a:ahLst/>
              <a:cxnLst/>
              <a:rect l="l" t="t" r="r" b="b"/>
              <a:pathLst>
                <a:path w="14508" h="15583" extrusionOk="0">
                  <a:moveTo>
                    <a:pt x="9647" y="489"/>
                  </a:moveTo>
                  <a:lnTo>
                    <a:pt x="9769" y="513"/>
                  </a:lnTo>
                  <a:lnTo>
                    <a:pt x="9916" y="562"/>
                  </a:lnTo>
                  <a:lnTo>
                    <a:pt x="10014" y="660"/>
                  </a:lnTo>
                  <a:lnTo>
                    <a:pt x="10087" y="782"/>
                  </a:lnTo>
                  <a:lnTo>
                    <a:pt x="10111" y="928"/>
                  </a:lnTo>
                  <a:lnTo>
                    <a:pt x="10111" y="1075"/>
                  </a:lnTo>
                  <a:lnTo>
                    <a:pt x="10063" y="1197"/>
                  </a:lnTo>
                  <a:lnTo>
                    <a:pt x="9989" y="1319"/>
                  </a:lnTo>
                  <a:lnTo>
                    <a:pt x="9281" y="2003"/>
                  </a:lnTo>
                  <a:lnTo>
                    <a:pt x="9232" y="2076"/>
                  </a:lnTo>
                  <a:lnTo>
                    <a:pt x="9183" y="2174"/>
                  </a:lnTo>
                  <a:lnTo>
                    <a:pt x="9159" y="2247"/>
                  </a:lnTo>
                  <a:lnTo>
                    <a:pt x="9159" y="2345"/>
                  </a:lnTo>
                  <a:lnTo>
                    <a:pt x="9159" y="6497"/>
                  </a:lnTo>
                  <a:lnTo>
                    <a:pt x="9183" y="6643"/>
                  </a:lnTo>
                  <a:lnTo>
                    <a:pt x="9232" y="6790"/>
                  </a:lnTo>
                  <a:lnTo>
                    <a:pt x="10575" y="8671"/>
                  </a:lnTo>
                  <a:lnTo>
                    <a:pt x="3932" y="8671"/>
                  </a:lnTo>
                  <a:lnTo>
                    <a:pt x="5276" y="6790"/>
                  </a:lnTo>
                  <a:lnTo>
                    <a:pt x="5324" y="6643"/>
                  </a:lnTo>
                  <a:lnTo>
                    <a:pt x="5349" y="6497"/>
                  </a:lnTo>
                  <a:lnTo>
                    <a:pt x="5349" y="2345"/>
                  </a:lnTo>
                  <a:lnTo>
                    <a:pt x="5349" y="2247"/>
                  </a:lnTo>
                  <a:lnTo>
                    <a:pt x="5324" y="2174"/>
                  </a:lnTo>
                  <a:lnTo>
                    <a:pt x="5276" y="2076"/>
                  </a:lnTo>
                  <a:lnTo>
                    <a:pt x="5227" y="2003"/>
                  </a:lnTo>
                  <a:lnTo>
                    <a:pt x="4519" y="1319"/>
                  </a:lnTo>
                  <a:lnTo>
                    <a:pt x="4445" y="1197"/>
                  </a:lnTo>
                  <a:lnTo>
                    <a:pt x="4396" y="1075"/>
                  </a:lnTo>
                  <a:lnTo>
                    <a:pt x="4396" y="928"/>
                  </a:lnTo>
                  <a:lnTo>
                    <a:pt x="4421" y="782"/>
                  </a:lnTo>
                  <a:lnTo>
                    <a:pt x="4494" y="660"/>
                  </a:lnTo>
                  <a:lnTo>
                    <a:pt x="4592" y="562"/>
                  </a:lnTo>
                  <a:lnTo>
                    <a:pt x="4738" y="513"/>
                  </a:lnTo>
                  <a:lnTo>
                    <a:pt x="4860" y="489"/>
                  </a:lnTo>
                  <a:close/>
                  <a:moveTo>
                    <a:pt x="6717" y="9574"/>
                  </a:moveTo>
                  <a:lnTo>
                    <a:pt x="6912" y="9647"/>
                  </a:lnTo>
                  <a:lnTo>
                    <a:pt x="7083" y="9745"/>
                  </a:lnTo>
                  <a:lnTo>
                    <a:pt x="7254" y="9892"/>
                  </a:lnTo>
                  <a:lnTo>
                    <a:pt x="7376" y="10038"/>
                  </a:lnTo>
                  <a:lnTo>
                    <a:pt x="7474" y="10234"/>
                  </a:lnTo>
                  <a:lnTo>
                    <a:pt x="7547" y="10429"/>
                  </a:lnTo>
                  <a:lnTo>
                    <a:pt x="7571" y="10649"/>
                  </a:lnTo>
                  <a:lnTo>
                    <a:pt x="7547" y="10869"/>
                  </a:lnTo>
                  <a:lnTo>
                    <a:pt x="7474" y="11064"/>
                  </a:lnTo>
                  <a:lnTo>
                    <a:pt x="7376" y="11259"/>
                  </a:lnTo>
                  <a:lnTo>
                    <a:pt x="7254" y="11406"/>
                  </a:lnTo>
                  <a:lnTo>
                    <a:pt x="7083" y="11552"/>
                  </a:lnTo>
                  <a:lnTo>
                    <a:pt x="6912" y="11650"/>
                  </a:lnTo>
                  <a:lnTo>
                    <a:pt x="6717" y="11699"/>
                  </a:lnTo>
                  <a:lnTo>
                    <a:pt x="6497" y="11723"/>
                  </a:lnTo>
                  <a:lnTo>
                    <a:pt x="6277" y="11699"/>
                  </a:lnTo>
                  <a:lnTo>
                    <a:pt x="6057" y="11650"/>
                  </a:lnTo>
                  <a:lnTo>
                    <a:pt x="5886" y="11552"/>
                  </a:lnTo>
                  <a:lnTo>
                    <a:pt x="5715" y="11406"/>
                  </a:lnTo>
                  <a:lnTo>
                    <a:pt x="5593" y="11259"/>
                  </a:lnTo>
                  <a:lnTo>
                    <a:pt x="5495" y="11064"/>
                  </a:lnTo>
                  <a:lnTo>
                    <a:pt x="5422" y="10869"/>
                  </a:lnTo>
                  <a:lnTo>
                    <a:pt x="5398" y="10649"/>
                  </a:lnTo>
                  <a:lnTo>
                    <a:pt x="5422" y="10429"/>
                  </a:lnTo>
                  <a:lnTo>
                    <a:pt x="5495" y="10234"/>
                  </a:lnTo>
                  <a:lnTo>
                    <a:pt x="5593" y="10038"/>
                  </a:lnTo>
                  <a:lnTo>
                    <a:pt x="5715" y="9892"/>
                  </a:lnTo>
                  <a:lnTo>
                    <a:pt x="5886" y="9745"/>
                  </a:lnTo>
                  <a:lnTo>
                    <a:pt x="6057" y="9647"/>
                  </a:lnTo>
                  <a:lnTo>
                    <a:pt x="6277" y="9574"/>
                  </a:lnTo>
                  <a:close/>
                  <a:moveTo>
                    <a:pt x="8475" y="11894"/>
                  </a:moveTo>
                  <a:lnTo>
                    <a:pt x="8597" y="11919"/>
                  </a:lnTo>
                  <a:lnTo>
                    <a:pt x="8695" y="11943"/>
                  </a:lnTo>
                  <a:lnTo>
                    <a:pt x="8817" y="11992"/>
                  </a:lnTo>
                  <a:lnTo>
                    <a:pt x="8915" y="12065"/>
                  </a:lnTo>
                  <a:lnTo>
                    <a:pt x="8988" y="12163"/>
                  </a:lnTo>
                  <a:lnTo>
                    <a:pt x="9037" y="12285"/>
                  </a:lnTo>
                  <a:lnTo>
                    <a:pt x="9086" y="12383"/>
                  </a:lnTo>
                  <a:lnTo>
                    <a:pt x="9086" y="12529"/>
                  </a:lnTo>
                  <a:lnTo>
                    <a:pt x="9086" y="12652"/>
                  </a:lnTo>
                  <a:lnTo>
                    <a:pt x="9037" y="12749"/>
                  </a:lnTo>
                  <a:lnTo>
                    <a:pt x="8988" y="12871"/>
                  </a:lnTo>
                  <a:lnTo>
                    <a:pt x="8915" y="12969"/>
                  </a:lnTo>
                  <a:lnTo>
                    <a:pt x="8817" y="13042"/>
                  </a:lnTo>
                  <a:lnTo>
                    <a:pt x="8695" y="13091"/>
                  </a:lnTo>
                  <a:lnTo>
                    <a:pt x="8597" y="13140"/>
                  </a:lnTo>
                  <a:lnTo>
                    <a:pt x="8329" y="13140"/>
                  </a:lnTo>
                  <a:lnTo>
                    <a:pt x="8231" y="13091"/>
                  </a:lnTo>
                  <a:lnTo>
                    <a:pt x="8109" y="13042"/>
                  </a:lnTo>
                  <a:lnTo>
                    <a:pt x="8011" y="12969"/>
                  </a:lnTo>
                  <a:lnTo>
                    <a:pt x="7938" y="12871"/>
                  </a:lnTo>
                  <a:lnTo>
                    <a:pt x="7889" y="12749"/>
                  </a:lnTo>
                  <a:lnTo>
                    <a:pt x="7864" y="12652"/>
                  </a:lnTo>
                  <a:lnTo>
                    <a:pt x="7840" y="12529"/>
                  </a:lnTo>
                  <a:lnTo>
                    <a:pt x="7864" y="12383"/>
                  </a:lnTo>
                  <a:lnTo>
                    <a:pt x="7889" y="12285"/>
                  </a:lnTo>
                  <a:lnTo>
                    <a:pt x="7938" y="12163"/>
                  </a:lnTo>
                  <a:lnTo>
                    <a:pt x="8011" y="12065"/>
                  </a:lnTo>
                  <a:lnTo>
                    <a:pt x="8109" y="11992"/>
                  </a:lnTo>
                  <a:lnTo>
                    <a:pt x="8231" y="11943"/>
                  </a:lnTo>
                  <a:lnTo>
                    <a:pt x="8329" y="11919"/>
                  </a:lnTo>
                  <a:lnTo>
                    <a:pt x="8475" y="11894"/>
                  </a:lnTo>
                  <a:close/>
                  <a:moveTo>
                    <a:pt x="6741" y="13360"/>
                  </a:moveTo>
                  <a:lnTo>
                    <a:pt x="6814" y="13384"/>
                  </a:lnTo>
                  <a:lnTo>
                    <a:pt x="6912" y="13433"/>
                  </a:lnTo>
                  <a:lnTo>
                    <a:pt x="6985" y="13482"/>
                  </a:lnTo>
                  <a:lnTo>
                    <a:pt x="7034" y="13555"/>
                  </a:lnTo>
                  <a:lnTo>
                    <a:pt x="7083" y="13653"/>
                  </a:lnTo>
                  <a:lnTo>
                    <a:pt x="7107" y="13726"/>
                  </a:lnTo>
                  <a:lnTo>
                    <a:pt x="7107" y="13824"/>
                  </a:lnTo>
                  <a:lnTo>
                    <a:pt x="7107" y="13922"/>
                  </a:lnTo>
                  <a:lnTo>
                    <a:pt x="7083" y="14019"/>
                  </a:lnTo>
                  <a:lnTo>
                    <a:pt x="7034" y="14117"/>
                  </a:lnTo>
                  <a:lnTo>
                    <a:pt x="6985" y="14166"/>
                  </a:lnTo>
                  <a:lnTo>
                    <a:pt x="6912" y="14239"/>
                  </a:lnTo>
                  <a:lnTo>
                    <a:pt x="6814" y="14288"/>
                  </a:lnTo>
                  <a:lnTo>
                    <a:pt x="6741" y="14312"/>
                  </a:lnTo>
                  <a:lnTo>
                    <a:pt x="6546" y="14312"/>
                  </a:lnTo>
                  <a:lnTo>
                    <a:pt x="6448" y="14288"/>
                  </a:lnTo>
                  <a:lnTo>
                    <a:pt x="6375" y="14239"/>
                  </a:lnTo>
                  <a:lnTo>
                    <a:pt x="6301" y="14166"/>
                  </a:lnTo>
                  <a:lnTo>
                    <a:pt x="6228" y="14117"/>
                  </a:lnTo>
                  <a:lnTo>
                    <a:pt x="6179" y="14019"/>
                  </a:lnTo>
                  <a:lnTo>
                    <a:pt x="6155" y="13922"/>
                  </a:lnTo>
                  <a:lnTo>
                    <a:pt x="6155" y="13824"/>
                  </a:lnTo>
                  <a:lnTo>
                    <a:pt x="6155" y="13726"/>
                  </a:lnTo>
                  <a:lnTo>
                    <a:pt x="6179" y="13653"/>
                  </a:lnTo>
                  <a:lnTo>
                    <a:pt x="6228" y="13555"/>
                  </a:lnTo>
                  <a:lnTo>
                    <a:pt x="6301" y="13482"/>
                  </a:lnTo>
                  <a:lnTo>
                    <a:pt x="6375" y="13433"/>
                  </a:lnTo>
                  <a:lnTo>
                    <a:pt x="6448" y="13384"/>
                  </a:lnTo>
                  <a:lnTo>
                    <a:pt x="6546" y="13360"/>
                  </a:lnTo>
                  <a:close/>
                  <a:moveTo>
                    <a:pt x="4860" y="0"/>
                  </a:moveTo>
                  <a:lnTo>
                    <a:pt x="4714" y="25"/>
                  </a:lnTo>
                  <a:lnTo>
                    <a:pt x="4592" y="49"/>
                  </a:lnTo>
                  <a:lnTo>
                    <a:pt x="4445" y="98"/>
                  </a:lnTo>
                  <a:lnTo>
                    <a:pt x="4323" y="171"/>
                  </a:lnTo>
                  <a:lnTo>
                    <a:pt x="4225" y="245"/>
                  </a:lnTo>
                  <a:lnTo>
                    <a:pt x="4128" y="367"/>
                  </a:lnTo>
                  <a:lnTo>
                    <a:pt x="4030" y="464"/>
                  </a:lnTo>
                  <a:lnTo>
                    <a:pt x="3981" y="611"/>
                  </a:lnTo>
                  <a:lnTo>
                    <a:pt x="3932" y="733"/>
                  </a:lnTo>
                  <a:lnTo>
                    <a:pt x="3908" y="880"/>
                  </a:lnTo>
                  <a:lnTo>
                    <a:pt x="3908" y="1026"/>
                  </a:lnTo>
                  <a:lnTo>
                    <a:pt x="3908" y="1173"/>
                  </a:lnTo>
                  <a:lnTo>
                    <a:pt x="3957" y="1295"/>
                  </a:lnTo>
                  <a:lnTo>
                    <a:pt x="4006" y="1441"/>
                  </a:lnTo>
                  <a:lnTo>
                    <a:pt x="4079" y="1563"/>
                  </a:lnTo>
                  <a:lnTo>
                    <a:pt x="4177" y="1661"/>
                  </a:lnTo>
                  <a:lnTo>
                    <a:pt x="4860" y="2345"/>
                  </a:lnTo>
                  <a:lnTo>
                    <a:pt x="4860" y="6497"/>
                  </a:lnTo>
                  <a:lnTo>
                    <a:pt x="196" y="13067"/>
                  </a:lnTo>
                  <a:lnTo>
                    <a:pt x="122" y="13189"/>
                  </a:lnTo>
                  <a:lnTo>
                    <a:pt x="49" y="13311"/>
                  </a:lnTo>
                  <a:lnTo>
                    <a:pt x="25" y="13433"/>
                  </a:lnTo>
                  <a:lnTo>
                    <a:pt x="0" y="13555"/>
                  </a:lnTo>
                  <a:lnTo>
                    <a:pt x="0" y="13677"/>
                  </a:lnTo>
                  <a:lnTo>
                    <a:pt x="25" y="13824"/>
                  </a:lnTo>
                  <a:lnTo>
                    <a:pt x="49" y="13946"/>
                  </a:lnTo>
                  <a:lnTo>
                    <a:pt x="98" y="14068"/>
                  </a:lnTo>
                  <a:lnTo>
                    <a:pt x="586" y="15045"/>
                  </a:lnTo>
                  <a:lnTo>
                    <a:pt x="660" y="15167"/>
                  </a:lnTo>
                  <a:lnTo>
                    <a:pt x="757" y="15265"/>
                  </a:lnTo>
                  <a:lnTo>
                    <a:pt x="831" y="15362"/>
                  </a:lnTo>
                  <a:lnTo>
                    <a:pt x="953" y="15436"/>
                  </a:lnTo>
                  <a:lnTo>
                    <a:pt x="1075" y="15485"/>
                  </a:lnTo>
                  <a:lnTo>
                    <a:pt x="1197" y="15533"/>
                  </a:lnTo>
                  <a:lnTo>
                    <a:pt x="1319" y="15582"/>
                  </a:lnTo>
                  <a:lnTo>
                    <a:pt x="13189" y="15582"/>
                  </a:lnTo>
                  <a:lnTo>
                    <a:pt x="13311" y="15533"/>
                  </a:lnTo>
                  <a:lnTo>
                    <a:pt x="13433" y="15485"/>
                  </a:lnTo>
                  <a:lnTo>
                    <a:pt x="13555" y="15436"/>
                  </a:lnTo>
                  <a:lnTo>
                    <a:pt x="13677" y="15362"/>
                  </a:lnTo>
                  <a:lnTo>
                    <a:pt x="13750" y="15265"/>
                  </a:lnTo>
                  <a:lnTo>
                    <a:pt x="13848" y="15167"/>
                  </a:lnTo>
                  <a:lnTo>
                    <a:pt x="13921" y="15045"/>
                  </a:lnTo>
                  <a:lnTo>
                    <a:pt x="14410" y="14068"/>
                  </a:lnTo>
                  <a:lnTo>
                    <a:pt x="14459" y="13946"/>
                  </a:lnTo>
                  <a:lnTo>
                    <a:pt x="14483" y="13824"/>
                  </a:lnTo>
                  <a:lnTo>
                    <a:pt x="14508" y="13677"/>
                  </a:lnTo>
                  <a:lnTo>
                    <a:pt x="14508" y="13555"/>
                  </a:lnTo>
                  <a:lnTo>
                    <a:pt x="14483" y="13433"/>
                  </a:lnTo>
                  <a:lnTo>
                    <a:pt x="14459" y="13311"/>
                  </a:lnTo>
                  <a:lnTo>
                    <a:pt x="14385" y="13189"/>
                  </a:lnTo>
                  <a:lnTo>
                    <a:pt x="14312" y="13067"/>
                  </a:lnTo>
                  <a:lnTo>
                    <a:pt x="9647" y="6497"/>
                  </a:lnTo>
                  <a:lnTo>
                    <a:pt x="9647" y="2345"/>
                  </a:lnTo>
                  <a:lnTo>
                    <a:pt x="10331" y="1661"/>
                  </a:lnTo>
                  <a:lnTo>
                    <a:pt x="10429" y="1563"/>
                  </a:lnTo>
                  <a:lnTo>
                    <a:pt x="10502" y="1441"/>
                  </a:lnTo>
                  <a:lnTo>
                    <a:pt x="10551" y="1295"/>
                  </a:lnTo>
                  <a:lnTo>
                    <a:pt x="10600" y="1173"/>
                  </a:lnTo>
                  <a:lnTo>
                    <a:pt x="10600" y="1026"/>
                  </a:lnTo>
                  <a:lnTo>
                    <a:pt x="10600" y="880"/>
                  </a:lnTo>
                  <a:lnTo>
                    <a:pt x="10575" y="733"/>
                  </a:lnTo>
                  <a:lnTo>
                    <a:pt x="10527" y="611"/>
                  </a:lnTo>
                  <a:lnTo>
                    <a:pt x="10478" y="464"/>
                  </a:lnTo>
                  <a:lnTo>
                    <a:pt x="10380" y="367"/>
                  </a:lnTo>
                  <a:lnTo>
                    <a:pt x="10282" y="245"/>
                  </a:lnTo>
                  <a:lnTo>
                    <a:pt x="10185" y="171"/>
                  </a:lnTo>
                  <a:lnTo>
                    <a:pt x="10063" y="98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4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47" name="Google Shape;747;p44"/>
            <p:cNvSpPr/>
            <p:nvPr/>
          </p:nvSpPr>
          <p:spPr>
            <a:xfrm>
              <a:off x="794950" y="2500900"/>
              <a:ext cx="24450" cy="23850"/>
            </a:xfrm>
            <a:custGeom>
              <a:avLst/>
              <a:gdLst/>
              <a:ahLst/>
              <a:cxnLst/>
              <a:rect l="l" t="t" r="r" b="b"/>
              <a:pathLst>
                <a:path w="978" h="954" extrusionOk="0">
                  <a:moveTo>
                    <a:pt x="391" y="1"/>
                  </a:moveTo>
                  <a:lnTo>
                    <a:pt x="294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98" y="196"/>
                  </a:lnTo>
                  <a:lnTo>
                    <a:pt x="49" y="294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25" y="563"/>
                  </a:lnTo>
                  <a:lnTo>
                    <a:pt x="49" y="660"/>
                  </a:lnTo>
                  <a:lnTo>
                    <a:pt x="98" y="734"/>
                  </a:lnTo>
                  <a:lnTo>
                    <a:pt x="147" y="807"/>
                  </a:lnTo>
                  <a:lnTo>
                    <a:pt x="220" y="880"/>
                  </a:lnTo>
                  <a:lnTo>
                    <a:pt x="294" y="905"/>
                  </a:lnTo>
                  <a:lnTo>
                    <a:pt x="391" y="953"/>
                  </a:lnTo>
                  <a:lnTo>
                    <a:pt x="587" y="953"/>
                  </a:lnTo>
                  <a:lnTo>
                    <a:pt x="684" y="905"/>
                  </a:lnTo>
                  <a:lnTo>
                    <a:pt x="758" y="880"/>
                  </a:lnTo>
                  <a:lnTo>
                    <a:pt x="831" y="807"/>
                  </a:lnTo>
                  <a:lnTo>
                    <a:pt x="880" y="734"/>
                  </a:lnTo>
                  <a:lnTo>
                    <a:pt x="929" y="660"/>
                  </a:lnTo>
                  <a:lnTo>
                    <a:pt x="953" y="563"/>
                  </a:lnTo>
                  <a:lnTo>
                    <a:pt x="978" y="465"/>
                  </a:lnTo>
                  <a:lnTo>
                    <a:pt x="953" y="367"/>
                  </a:lnTo>
                  <a:lnTo>
                    <a:pt x="929" y="294"/>
                  </a:lnTo>
                  <a:lnTo>
                    <a:pt x="880" y="196"/>
                  </a:lnTo>
                  <a:lnTo>
                    <a:pt x="831" y="123"/>
                  </a:lnTo>
                  <a:lnTo>
                    <a:pt x="758" y="74"/>
                  </a:lnTo>
                  <a:lnTo>
                    <a:pt x="684" y="25"/>
                  </a:lnTo>
                  <a:lnTo>
                    <a:pt x="58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48" name="Google Shape;748;p44"/>
            <p:cNvSpPr/>
            <p:nvPr/>
          </p:nvSpPr>
          <p:spPr>
            <a:xfrm>
              <a:off x="754650" y="2381250"/>
              <a:ext cx="75750" cy="14050"/>
            </a:xfrm>
            <a:custGeom>
              <a:avLst/>
              <a:gdLst/>
              <a:ahLst/>
              <a:cxnLst/>
              <a:rect l="l" t="t" r="r" b="b"/>
              <a:pathLst>
                <a:path w="3030" h="562" extrusionOk="0">
                  <a:moveTo>
                    <a:pt x="294" y="0"/>
                  </a:moveTo>
                  <a:lnTo>
                    <a:pt x="172" y="24"/>
                  </a:lnTo>
                  <a:lnTo>
                    <a:pt x="74" y="73"/>
                  </a:lnTo>
                  <a:lnTo>
                    <a:pt x="25" y="171"/>
                  </a:lnTo>
                  <a:lnTo>
                    <a:pt x="1" y="269"/>
                  </a:lnTo>
                  <a:lnTo>
                    <a:pt x="25" y="391"/>
                  </a:lnTo>
                  <a:lnTo>
                    <a:pt x="74" y="488"/>
                  </a:lnTo>
                  <a:lnTo>
                    <a:pt x="172" y="537"/>
                  </a:lnTo>
                  <a:lnTo>
                    <a:pt x="294" y="562"/>
                  </a:lnTo>
                  <a:lnTo>
                    <a:pt x="2736" y="562"/>
                  </a:lnTo>
                  <a:lnTo>
                    <a:pt x="2858" y="537"/>
                  </a:lnTo>
                  <a:lnTo>
                    <a:pt x="2956" y="488"/>
                  </a:lnTo>
                  <a:lnTo>
                    <a:pt x="3005" y="391"/>
                  </a:lnTo>
                  <a:lnTo>
                    <a:pt x="3029" y="269"/>
                  </a:lnTo>
                  <a:lnTo>
                    <a:pt x="3005" y="171"/>
                  </a:lnTo>
                  <a:lnTo>
                    <a:pt x="2956" y="73"/>
                  </a:lnTo>
                  <a:lnTo>
                    <a:pt x="2858" y="24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49" name="Google Shape;749;p44"/>
            <p:cNvSpPr/>
            <p:nvPr/>
          </p:nvSpPr>
          <p:spPr>
            <a:xfrm>
              <a:off x="765025" y="2453900"/>
              <a:ext cx="31175" cy="31150"/>
            </a:xfrm>
            <a:custGeom>
              <a:avLst/>
              <a:gdLst/>
              <a:ahLst/>
              <a:cxnLst/>
              <a:rect l="l" t="t" r="r" b="b"/>
              <a:pathLst>
                <a:path w="1247" h="1246" extrusionOk="0">
                  <a:moveTo>
                    <a:pt x="611" y="0"/>
                  </a:moveTo>
                  <a:lnTo>
                    <a:pt x="489" y="25"/>
                  </a:lnTo>
                  <a:lnTo>
                    <a:pt x="367" y="49"/>
                  </a:lnTo>
                  <a:lnTo>
                    <a:pt x="270" y="122"/>
                  </a:lnTo>
                  <a:lnTo>
                    <a:pt x="172" y="196"/>
                  </a:lnTo>
                  <a:lnTo>
                    <a:pt x="99" y="269"/>
                  </a:lnTo>
                  <a:lnTo>
                    <a:pt x="50" y="391"/>
                  </a:lnTo>
                  <a:lnTo>
                    <a:pt x="1" y="513"/>
                  </a:lnTo>
                  <a:lnTo>
                    <a:pt x="1" y="635"/>
                  </a:lnTo>
                  <a:lnTo>
                    <a:pt x="1" y="757"/>
                  </a:lnTo>
                  <a:lnTo>
                    <a:pt x="50" y="880"/>
                  </a:lnTo>
                  <a:lnTo>
                    <a:pt x="99" y="977"/>
                  </a:lnTo>
                  <a:lnTo>
                    <a:pt x="172" y="1075"/>
                  </a:lnTo>
                  <a:lnTo>
                    <a:pt x="270" y="1148"/>
                  </a:lnTo>
                  <a:lnTo>
                    <a:pt x="367" y="1197"/>
                  </a:lnTo>
                  <a:lnTo>
                    <a:pt x="489" y="1246"/>
                  </a:lnTo>
                  <a:lnTo>
                    <a:pt x="734" y="1246"/>
                  </a:lnTo>
                  <a:lnTo>
                    <a:pt x="856" y="1197"/>
                  </a:lnTo>
                  <a:lnTo>
                    <a:pt x="978" y="1148"/>
                  </a:lnTo>
                  <a:lnTo>
                    <a:pt x="1051" y="1075"/>
                  </a:lnTo>
                  <a:lnTo>
                    <a:pt x="1149" y="977"/>
                  </a:lnTo>
                  <a:lnTo>
                    <a:pt x="1198" y="880"/>
                  </a:lnTo>
                  <a:lnTo>
                    <a:pt x="1222" y="757"/>
                  </a:lnTo>
                  <a:lnTo>
                    <a:pt x="1246" y="635"/>
                  </a:lnTo>
                  <a:lnTo>
                    <a:pt x="1222" y="513"/>
                  </a:lnTo>
                  <a:lnTo>
                    <a:pt x="1198" y="391"/>
                  </a:lnTo>
                  <a:lnTo>
                    <a:pt x="1149" y="269"/>
                  </a:lnTo>
                  <a:lnTo>
                    <a:pt x="1051" y="196"/>
                  </a:lnTo>
                  <a:lnTo>
                    <a:pt x="978" y="122"/>
                  </a:lnTo>
                  <a:lnTo>
                    <a:pt x="856" y="49"/>
                  </a:lnTo>
                  <a:lnTo>
                    <a:pt x="734" y="25"/>
                  </a:lnTo>
                  <a:lnTo>
                    <a:pt x="6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p47"/>
          <p:cNvSpPr txBox="1">
            <a:spLocks noGrp="1"/>
          </p:cNvSpPr>
          <p:nvPr>
            <p:ph type="body" idx="4294967295"/>
          </p:nvPr>
        </p:nvSpPr>
        <p:spPr>
          <a:xfrm>
            <a:off x="6248575" y="312075"/>
            <a:ext cx="2438100" cy="152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/>
              <a:t>SlidesCarnival icons are editable shapes. </a:t>
            </a:r>
            <a:br>
              <a:rPr lang="en" sz="900"/>
            </a:br>
            <a:br>
              <a:rPr lang="en" sz="900"/>
            </a:br>
            <a:r>
              <a:rPr lang="en" sz="900"/>
              <a:t>This means that you can:</a:t>
            </a:r>
            <a:endParaRPr sz="900"/>
          </a:p>
          <a:p>
            <a:pPr marL="182880" lvl="0" indent="-148590" algn="l" rtl="0">
              <a:spcBef>
                <a:spcPts val="0"/>
              </a:spcBef>
              <a:spcAft>
                <a:spcPts val="0"/>
              </a:spcAft>
              <a:buSzPts val="900"/>
              <a:buChar char="⬢"/>
            </a:pPr>
            <a:r>
              <a:rPr lang="en" sz="900"/>
              <a:t>Resize them without losing quality.</a:t>
            </a:r>
            <a:endParaRPr sz="900"/>
          </a:p>
          <a:p>
            <a:pPr marL="182880" lvl="0" indent="-148590" algn="l" rtl="0">
              <a:spcBef>
                <a:spcPts val="0"/>
              </a:spcBef>
              <a:spcAft>
                <a:spcPts val="0"/>
              </a:spcAft>
              <a:buSzPts val="900"/>
              <a:buChar char="⬢"/>
            </a:pPr>
            <a:r>
              <a:rPr lang="en" sz="900"/>
              <a:t>Change fill color and opacity.</a:t>
            </a:r>
            <a:endParaRPr sz="900"/>
          </a:p>
          <a:p>
            <a:pPr marL="182880" lvl="0" indent="-148590" algn="l" rtl="0">
              <a:spcBef>
                <a:spcPts val="0"/>
              </a:spcBef>
              <a:spcAft>
                <a:spcPts val="0"/>
              </a:spcAft>
              <a:buSzPts val="900"/>
              <a:buChar char="⬢"/>
            </a:pPr>
            <a:r>
              <a:rPr lang="en" sz="900"/>
              <a:t>Change line color, width and style.</a:t>
            </a:r>
            <a:endParaRPr sz="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Isn’t that nice? :)</a:t>
            </a:r>
            <a:br>
              <a:rPr lang="en" sz="900"/>
            </a:br>
            <a:br>
              <a:rPr lang="en" sz="900"/>
            </a:br>
            <a:r>
              <a:rPr lang="en" sz="900"/>
              <a:t>Examples:</a:t>
            </a:r>
            <a:endParaRPr sz="900"/>
          </a:p>
        </p:txBody>
      </p:sp>
      <p:grpSp>
        <p:nvGrpSpPr>
          <p:cNvPr id="856" name="Google Shape;856;p47"/>
          <p:cNvGrpSpPr/>
          <p:nvPr/>
        </p:nvGrpSpPr>
        <p:grpSpPr>
          <a:xfrm>
            <a:off x="358968" y="342338"/>
            <a:ext cx="347107" cy="438984"/>
            <a:chOff x="584925" y="238125"/>
            <a:chExt cx="415200" cy="525100"/>
          </a:xfrm>
        </p:grpSpPr>
        <p:sp>
          <p:nvSpPr>
            <p:cNvPr id="857" name="Google Shape;857;p47"/>
            <p:cNvSpPr/>
            <p:nvPr/>
          </p:nvSpPr>
          <p:spPr>
            <a:xfrm>
              <a:off x="621550" y="29917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14166" y="0"/>
                  </a:moveTo>
                  <a:lnTo>
                    <a:pt x="14166" y="16755"/>
                  </a:lnTo>
                  <a:lnTo>
                    <a:pt x="14141" y="16926"/>
                  </a:lnTo>
                  <a:lnTo>
                    <a:pt x="14093" y="17072"/>
                  </a:lnTo>
                  <a:lnTo>
                    <a:pt x="14044" y="17194"/>
                  </a:lnTo>
                  <a:lnTo>
                    <a:pt x="13946" y="17341"/>
                  </a:lnTo>
                  <a:lnTo>
                    <a:pt x="13824" y="17438"/>
                  </a:lnTo>
                  <a:lnTo>
                    <a:pt x="13677" y="17512"/>
                  </a:lnTo>
                  <a:lnTo>
                    <a:pt x="13531" y="17561"/>
                  </a:lnTo>
                  <a:lnTo>
                    <a:pt x="13384" y="17585"/>
                  </a:lnTo>
                  <a:lnTo>
                    <a:pt x="0" y="17585"/>
                  </a:lnTo>
                  <a:lnTo>
                    <a:pt x="0" y="17731"/>
                  </a:lnTo>
                  <a:lnTo>
                    <a:pt x="25" y="17902"/>
                  </a:lnTo>
                  <a:lnTo>
                    <a:pt x="74" y="18049"/>
                  </a:lnTo>
                  <a:lnTo>
                    <a:pt x="123" y="18171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71"/>
                  </a:lnTo>
                  <a:lnTo>
                    <a:pt x="15069" y="18049"/>
                  </a:lnTo>
                  <a:lnTo>
                    <a:pt x="15118" y="17902"/>
                  </a:lnTo>
                  <a:lnTo>
                    <a:pt x="15143" y="17731"/>
                  </a:lnTo>
                  <a:lnTo>
                    <a:pt x="15143" y="733"/>
                  </a:lnTo>
                  <a:lnTo>
                    <a:pt x="15118" y="586"/>
                  </a:lnTo>
                  <a:lnTo>
                    <a:pt x="15069" y="440"/>
                  </a:lnTo>
                  <a:lnTo>
                    <a:pt x="15021" y="318"/>
                  </a:lnTo>
                  <a:lnTo>
                    <a:pt x="14923" y="196"/>
                  </a:lnTo>
                  <a:lnTo>
                    <a:pt x="14801" y="122"/>
                  </a:lnTo>
                  <a:lnTo>
                    <a:pt x="14654" y="49"/>
                  </a:lnTo>
                  <a:lnTo>
                    <a:pt x="14508" y="25"/>
                  </a:lnTo>
                  <a:lnTo>
                    <a:pt x="143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58" name="Google Shape;858;p47"/>
            <p:cNvSpPr/>
            <p:nvPr/>
          </p:nvSpPr>
          <p:spPr>
            <a:xfrm>
              <a:off x="633750" y="2381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59" name="Google Shape;859;p47"/>
            <p:cNvSpPr/>
            <p:nvPr/>
          </p:nvSpPr>
          <p:spPr>
            <a:xfrm>
              <a:off x="716800" y="2381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0" y="391"/>
                  </a:lnTo>
                  <a:lnTo>
                    <a:pt x="0" y="488"/>
                  </a:lnTo>
                  <a:lnTo>
                    <a:pt x="0" y="2052"/>
                  </a:lnTo>
                  <a:lnTo>
                    <a:pt x="0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099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099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60" name="Google Shape;860;p47"/>
            <p:cNvSpPr/>
            <p:nvPr/>
          </p:nvSpPr>
          <p:spPr>
            <a:xfrm>
              <a:off x="799825" y="2381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8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8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3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61" name="Google Shape;861;p47"/>
            <p:cNvSpPr/>
            <p:nvPr/>
          </p:nvSpPr>
          <p:spPr>
            <a:xfrm>
              <a:off x="882875" y="2381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62" name="Google Shape;862;p47"/>
            <p:cNvSpPr/>
            <p:nvPr/>
          </p:nvSpPr>
          <p:spPr>
            <a:xfrm>
              <a:off x="584925" y="26132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2540" y="171"/>
                  </a:moveTo>
                  <a:lnTo>
                    <a:pt x="2711" y="195"/>
                  </a:lnTo>
                  <a:lnTo>
                    <a:pt x="2882" y="244"/>
                  </a:lnTo>
                  <a:lnTo>
                    <a:pt x="3053" y="318"/>
                  </a:lnTo>
                  <a:lnTo>
                    <a:pt x="3175" y="440"/>
                  </a:lnTo>
                  <a:lnTo>
                    <a:pt x="3297" y="562"/>
                  </a:lnTo>
                  <a:lnTo>
                    <a:pt x="3370" y="733"/>
                  </a:lnTo>
                  <a:lnTo>
                    <a:pt x="3419" y="904"/>
                  </a:lnTo>
                  <a:lnTo>
                    <a:pt x="3444" y="1075"/>
                  </a:lnTo>
                  <a:lnTo>
                    <a:pt x="3419" y="1246"/>
                  </a:lnTo>
                  <a:lnTo>
                    <a:pt x="3370" y="1417"/>
                  </a:lnTo>
                  <a:lnTo>
                    <a:pt x="3297" y="1588"/>
                  </a:lnTo>
                  <a:lnTo>
                    <a:pt x="3175" y="1710"/>
                  </a:lnTo>
                  <a:lnTo>
                    <a:pt x="3053" y="1832"/>
                  </a:lnTo>
                  <a:lnTo>
                    <a:pt x="2882" y="1905"/>
                  </a:lnTo>
                  <a:lnTo>
                    <a:pt x="2711" y="1954"/>
                  </a:lnTo>
                  <a:lnTo>
                    <a:pt x="2540" y="1978"/>
                  </a:lnTo>
                  <a:lnTo>
                    <a:pt x="2369" y="1954"/>
                  </a:lnTo>
                  <a:lnTo>
                    <a:pt x="2198" y="1905"/>
                  </a:lnTo>
                  <a:lnTo>
                    <a:pt x="2027" y="1832"/>
                  </a:lnTo>
                  <a:lnTo>
                    <a:pt x="1905" y="1710"/>
                  </a:lnTo>
                  <a:lnTo>
                    <a:pt x="1783" y="1588"/>
                  </a:lnTo>
                  <a:lnTo>
                    <a:pt x="1710" y="1417"/>
                  </a:lnTo>
                  <a:lnTo>
                    <a:pt x="1661" y="1246"/>
                  </a:lnTo>
                  <a:lnTo>
                    <a:pt x="1636" y="1075"/>
                  </a:lnTo>
                  <a:lnTo>
                    <a:pt x="1661" y="904"/>
                  </a:lnTo>
                  <a:lnTo>
                    <a:pt x="1710" y="733"/>
                  </a:lnTo>
                  <a:lnTo>
                    <a:pt x="1783" y="562"/>
                  </a:lnTo>
                  <a:lnTo>
                    <a:pt x="1905" y="440"/>
                  </a:lnTo>
                  <a:lnTo>
                    <a:pt x="2027" y="318"/>
                  </a:lnTo>
                  <a:lnTo>
                    <a:pt x="2198" y="244"/>
                  </a:lnTo>
                  <a:lnTo>
                    <a:pt x="2369" y="195"/>
                  </a:lnTo>
                  <a:lnTo>
                    <a:pt x="2540" y="171"/>
                  </a:lnTo>
                  <a:close/>
                  <a:moveTo>
                    <a:pt x="5862" y="171"/>
                  </a:moveTo>
                  <a:lnTo>
                    <a:pt x="6033" y="195"/>
                  </a:lnTo>
                  <a:lnTo>
                    <a:pt x="6204" y="244"/>
                  </a:lnTo>
                  <a:lnTo>
                    <a:pt x="6374" y="318"/>
                  </a:lnTo>
                  <a:lnTo>
                    <a:pt x="6497" y="440"/>
                  </a:lnTo>
                  <a:lnTo>
                    <a:pt x="6619" y="562"/>
                  </a:lnTo>
                  <a:lnTo>
                    <a:pt x="6692" y="733"/>
                  </a:lnTo>
                  <a:lnTo>
                    <a:pt x="6741" y="904"/>
                  </a:lnTo>
                  <a:lnTo>
                    <a:pt x="6765" y="1075"/>
                  </a:lnTo>
                  <a:lnTo>
                    <a:pt x="6741" y="1246"/>
                  </a:lnTo>
                  <a:lnTo>
                    <a:pt x="6692" y="1417"/>
                  </a:lnTo>
                  <a:lnTo>
                    <a:pt x="6619" y="1588"/>
                  </a:lnTo>
                  <a:lnTo>
                    <a:pt x="6497" y="1710"/>
                  </a:lnTo>
                  <a:lnTo>
                    <a:pt x="6374" y="1832"/>
                  </a:lnTo>
                  <a:lnTo>
                    <a:pt x="6204" y="1905"/>
                  </a:lnTo>
                  <a:lnTo>
                    <a:pt x="6033" y="1954"/>
                  </a:lnTo>
                  <a:lnTo>
                    <a:pt x="5862" y="1978"/>
                  </a:lnTo>
                  <a:lnTo>
                    <a:pt x="5691" y="1954"/>
                  </a:lnTo>
                  <a:lnTo>
                    <a:pt x="5520" y="1905"/>
                  </a:lnTo>
                  <a:lnTo>
                    <a:pt x="5349" y="1832"/>
                  </a:lnTo>
                  <a:lnTo>
                    <a:pt x="5227" y="1710"/>
                  </a:lnTo>
                  <a:lnTo>
                    <a:pt x="5104" y="1588"/>
                  </a:lnTo>
                  <a:lnTo>
                    <a:pt x="5031" y="1417"/>
                  </a:lnTo>
                  <a:lnTo>
                    <a:pt x="4982" y="1246"/>
                  </a:lnTo>
                  <a:lnTo>
                    <a:pt x="4958" y="1075"/>
                  </a:lnTo>
                  <a:lnTo>
                    <a:pt x="4982" y="904"/>
                  </a:lnTo>
                  <a:lnTo>
                    <a:pt x="5031" y="733"/>
                  </a:lnTo>
                  <a:lnTo>
                    <a:pt x="5104" y="562"/>
                  </a:lnTo>
                  <a:lnTo>
                    <a:pt x="5227" y="440"/>
                  </a:lnTo>
                  <a:lnTo>
                    <a:pt x="5349" y="318"/>
                  </a:lnTo>
                  <a:lnTo>
                    <a:pt x="5520" y="244"/>
                  </a:lnTo>
                  <a:lnTo>
                    <a:pt x="5691" y="195"/>
                  </a:lnTo>
                  <a:lnTo>
                    <a:pt x="5862" y="171"/>
                  </a:lnTo>
                  <a:close/>
                  <a:moveTo>
                    <a:pt x="9183" y="171"/>
                  </a:moveTo>
                  <a:lnTo>
                    <a:pt x="9354" y="195"/>
                  </a:lnTo>
                  <a:lnTo>
                    <a:pt x="9525" y="244"/>
                  </a:lnTo>
                  <a:lnTo>
                    <a:pt x="9696" y="318"/>
                  </a:lnTo>
                  <a:lnTo>
                    <a:pt x="9818" y="440"/>
                  </a:lnTo>
                  <a:lnTo>
                    <a:pt x="9940" y="562"/>
                  </a:lnTo>
                  <a:lnTo>
                    <a:pt x="10014" y="733"/>
                  </a:lnTo>
                  <a:lnTo>
                    <a:pt x="10062" y="904"/>
                  </a:lnTo>
                  <a:lnTo>
                    <a:pt x="10087" y="1075"/>
                  </a:lnTo>
                  <a:lnTo>
                    <a:pt x="10062" y="1246"/>
                  </a:lnTo>
                  <a:lnTo>
                    <a:pt x="10014" y="1417"/>
                  </a:lnTo>
                  <a:lnTo>
                    <a:pt x="9940" y="1588"/>
                  </a:lnTo>
                  <a:lnTo>
                    <a:pt x="9818" y="1710"/>
                  </a:lnTo>
                  <a:lnTo>
                    <a:pt x="9696" y="1832"/>
                  </a:lnTo>
                  <a:lnTo>
                    <a:pt x="9525" y="1905"/>
                  </a:lnTo>
                  <a:lnTo>
                    <a:pt x="9354" y="1954"/>
                  </a:lnTo>
                  <a:lnTo>
                    <a:pt x="9183" y="1978"/>
                  </a:lnTo>
                  <a:lnTo>
                    <a:pt x="9012" y="1954"/>
                  </a:lnTo>
                  <a:lnTo>
                    <a:pt x="8841" y="1905"/>
                  </a:lnTo>
                  <a:lnTo>
                    <a:pt x="8670" y="1832"/>
                  </a:lnTo>
                  <a:lnTo>
                    <a:pt x="8548" y="1710"/>
                  </a:lnTo>
                  <a:lnTo>
                    <a:pt x="8426" y="1588"/>
                  </a:lnTo>
                  <a:lnTo>
                    <a:pt x="8353" y="1417"/>
                  </a:lnTo>
                  <a:lnTo>
                    <a:pt x="8304" y="1246"/>
                  </a:lnTo>
                  <a:lnTo>
                    <a:pt x="8279" y="1075"/>
                  </a:lnTo>
                  <a:lnTo>
                    <a:pt x="8304" y="904"/>
                  </a:lnTo>
                  <a:lnTo>
                    <a:pt x="8353" y="733"/>
                  </a:lnTo>
                  <a:lnTo>
                    <a:pt x="8426" y="562"/>
                  </a:lnTo>
                  <a:lnTo>
                    <a:pt x="8548" y="440"/>
                  </a:lnTo>
                  <a:lnTo>
                    <a:pt x="8670" y="318"/>
                  </a:lnTo>
                  <a:lnTo>
                    <a:pt x="8841" y="244"/>
                  </a:lnTo>
                  <a:lnTo>
                    <a:pt x="9012" y="195"/>
                  </a:lnTo>
                  <a:lnTo>
                    <a:pt x="9183" y="171"/>
                  </a:lnTo>
                  <a:close/>
                  <a:moveTo>
                    <a:pt x="12505" y="171"/>
                  </a:moveTo>
                  <a:lnTo>
                    <a:pt x="12676" y="195"/>
                  </a:lnTo>
                  <a:lnTo>
                    <a:pt x="12847" y="244"/>
                  </a:lnTo>
                  <a:lnTo>
                    <a:pt x="13018" y="318"/>
                  </a:lnTo>
                  <a:lnTo>
                    <a:pt x="13140" y="440"/>
                  </a:lnTo>
                  <a:lnTo>
                    <a:pt x="13262" y="562"/>
                  </a:lnTo>
                  <a:lnTo>
                    <a:pt x="13335" y="733"/>
                  </a:lnTo>
                  <a:lnTo>
                    <a:pt x="13384" y="904"/>
                  </a:lnTo>
                  <a:lnTo>
                    <a:pt x="13408" y="1075"/>
                  </a:lnTo>
                  <a:lnTo>
                    <a:pt x="13384" y="1246"/>
                  </a:lnTo>
                  <a:lnTo>
                    <a:pt x="13335" y="1417"/>
                  </a:lnTo>
                  <a:lnTo>
                    <a:pt x="13262" y="1588"/>
                  </a:lnTo>
                  <a:lnTo>
                    <a:pt x="13140" y="1710"/>
                  </a:lnTo>
                  <a:lnTo>
                    <a:pt x="13018" y="1832"/>
                  </a:lnTo>
                  <a:lnTo>
                    <a:pt x="12847" y="1905"/>
                  </a:lnTo>
                  <a:lnTo>
                    <a:pt x="12676" y="1954"/>
                  </a:lnTo>
                  <a:lnTo>
                    <a:pt x="12505" y="1978"/>
                  </a:lnTo>
                  <a:lnTo>
                    <a:pt x="12334" y="1954"/>
                  </a:lnTo>
                  <a:lnTo>
                    <a:pt x="12163" y="1905"/>
                  </a:lnTo>
                  <a:lnTo>
                    <a:pt x="11992" y="1832"/>
                  </a:lnTo>
                  <a:lnTo>
                    <a:pt x="11870" y="1710"/>
                  </a:lnTo>
                  <a:lnTo>
                    <a:pt x="11748" y="1588"/>
                  </a:lnTo>
                  <a:lnTo>
                    <a:pt x="11674" y="1417"/>
                  </a:lnTo>
                  <a:lnTo>
                    <a:pt x="11625" y="1246"/>
                  </a:lnTo>
                  <a:lnTo>
                    <a:pt x="11601" y="1075"/>
                  </a:lnTo>
                  <a:lnTo>
                    <a:pt x="11625" y="904"/>
                  </a:lnTo>
                  <a:lnTo>
                    <a:pt x="11674" y="733"/>
                  </a:lnTo>
                  <a:lnTo>
                    <a:pt x="11748" y="562"/>
                  </a:lnTo>
                  <a:lnTo>
                    <a:pt x="11870" y="440"/>
                  </a:lnTo>
                  <a:lnTo>
                    <a:pt x="11992" y="318"/>
                  </a:lnTo>
                  <a:lnTo>
                    <a:pt x="12163" y="244"/>
                  </a:lnTo>
                  <a:lnTo>
                    <a:pt x="12334" y="195"/>
                  </a:lnTo>
                  <a:lnTo>
                    <a:pt x="12505" y="171"/>
                  </a:lnTo>
                  <a:close/>
                  <a:moveTo>
                    <a:pt x="13091" y="5520"/>
                  </a:moveTo>
                  <a:lnTo>
                    <a:pt x="13189" y="5544"/>
                  </a:lnTo>
                  <a:lnTo>
                    <a:pt x="13262" y="5593"/>
                  </a:lnTo>
                  <a:lnTo>
                    <a:pt x="13311" y="5666"/>
                  </a:lnTo>
                  <a:lnTo>
                    <a:pt x="13335" y="5764"/>
                  </a:lnTo>
                  <a:lnTo>
                    <a:pt x="13311" y="5862"/>
                  </a:lnTo>
                  <a:lnTo>
                    <a:pt x="13262" y="5935"/>
                  </a:lnTo>
                  <a:lnTo>
                    <a:pt x="13189" y="5984"/>
                  </a:lnTo>
                  <a:lnTo>
                    <a:pt x="13091" y="6008"/>
                  </a:lnTo>
                  <a:lnTo>
                    <a:pt x="1954" y="6008"/>
                  </a:lnTo>
                  <a:lnTo>
                    <a:pt x="1856" y="5984"/>
                  </a:lnTo>
                  <a:lnTo>
                    <a:pt x="1783" y="5935"/>
                  </a:lnTo>
                  <a:lnTo>
                    <a:pt x="1734" y="5862"/>
                  </a:lnTo>
                  <a:lnTo>
                    <a:pt x="1710" y="5764"/>
                  </a:lnTo>
                  <a:lnTo>
                    <a:pt x="1734" y="5666"/>
                  </a:lnTo>
                  <a:lnTo>
                    <a:pt x="1783" y="5593"/>
                  </a:lnTo>
                  <a:lnTo>
                    <a:pt x="1856" y="5544"/>
                  </a:lnTo>
                  <a:lnTo>
                    <a:pt x="1954" y="5520"/>
                  </a:lnTo>
                  <a:close/>
                  <a:moveTo>
                    <a:pt x="13189" y="7840"/>
                  </a:moveTo>
                  <a:lnTo>
                    <a:pt x="13262" y="7913"/>
                  </a:lnTo>
                  <a:lnTo>
                    <a:pt x="13311" y="7986"/>
                  </a:lnTo>
                  <a:lnTo>
                    <a:pt x="13335" y="8084"/>
                  </a:lnTo>
                  <a:lnTo>
                    <a:pt x="13311" y="8182"/>
                  </a:lnTo>
                  <a:lnTo>
                    <a:pt x="13262" y="8255"/>
                  </a:lnTo>
                  <a:lnTo>
                    <a:pt x="13189" y="8304"/>
                  </a:lnTo>
                  <a:lnTo>
                    <a:pt x="13091" y="8328"/>
                  </a:lnTo>
                  <a:lnTo>
                    <a:pt x="1954" y="8328"/>
                  </a:lnTo>
                  <a:lnTo>
                    <a:pt x="1856" y="8304"/>
                  </a:lnTo>
                  <a:lnTo>
                    <a:pt x="1783" y="8255"/>
                  </a:lnTo>
                  <a:lnTo>
                    <a:pt x="1734" y="8182"/>
                  </a:lnTo>
                  <a:lnTo>
                    <a:pt x="1710" y="8084"/>
                  </a:lnTo>
                  <a:lnTo>
                    <a:pt x="1734" y="7986"/>
                  </a:lnTo>
                  <a:lnTo>
                    <a:pt x="1783" y="7913"/>
                  </a:lnTo>
                  <a:lnTo>
                    <a:pt x="1856" y="7840"/>
                  </a:lnTo>
                  <a:close/>
                  <a:moveTo>
                    <a:pt x="13091" y="10136"/>
                  </a:moveTo>
                  <a:lnTo>
                    <a:pt x="13189" y="10160"/>
                  </a:lnTo>
                  <a:lnTo>
                    <a:pt x="13262" y="10209"/>
                  </a:lnTo>
                  <a:lnTo>
                    <a:pt x="13311" y="10282"/>
                  </a:lnTo>
                  <a:lnTo>
                    <a:pt x="13335" y="10380"/>
                  </a:lnTo>
                  <a:lnTo>
                    <a:pt x="13311" y="10478"/>
                  </a:lnTo>
                  <a:lnTo>
                    <a:pt x="13262" y="10551"/>
                  </a:lnTo>
                  <a:lnTo>
                    <a:pt x="13189" y="10600"/>
                  </a:lnTo>
                  <a:lnTo>
                    <a:pt x="13091" y="10624"/>
                  </a:lnTo>
                  <a:lnTo>
                    <a:pt x="1954" y="10624"/>
                  </a:lnTo>
                  <a:lnTo>
                    <a:pt x="1856" y="10600"/>
                  </a:lnTo>
                  <a:lnTo>
                    <a:pt x="1783" y="10551"/>
                  </a:lnTo>
                  <a:lnTo>
                    <a:pt x="1734" y="10478"/>
                  </a:lnTo>
                  <a:lnTo>
                    <a:pt x="1710" y="10380"/>
                  </a:lnTo>
                  <a:lnTo>
                    <a:pt x="1734" y="10282"/>
                  </a:lnTo>
                  <a:lnTo>
                    <a:pt x="1783" y="10209"/>
                  </a:lnTo>
                  <a:lnTo>
                    <a:pt x="1856" y="10160"/>
                  </a:lnTo>
                  <a:lnTo>
                    <a:pt x="1954" y="10136"/>
                  </a:lnTo>
                  <a:close/>
                  <a:moveTo>
                    <a:pt x="8206" y="12456"/>
                  </a:moveTo>
                  <a:lnTo>
                    <a:pt x="8304" y="12480"/>
                  </a:lnTo>
                  <a:lnTo>
                    <a:pt x="8377" y="12529"/>
                  </a:lnTo>
                  <a:lnTo>
                    <a:pt x="8426" y="12602"/>
                  </a:lnTo>
                  <a:lnTo>
                    <a:pt x="8450" y="12700"/>
                  </a:lnTo>
                  <a:lnTo>
                    <a:pt x="8426" y="12798"/>
                  </a:lnTo>
                  <a:lnTo>
                    <a:pt x="8377" y="12871"/>
                  </a:lnTo>
                  <a:lnTo>
                    <a:pt x="8304" y="12920"/>
                  </a:lnTo>
                  <a:lnTo>
                    <a:pt x="8206" y="12944"/>
                  </a:lnTo>
                  <a:lnTo>
                    <a:pt x="1954" y="12944"/>
                  </a:lnTo>
                  <a:lnTo>
                    <a:pt x="1856" y="12920"/>
                  </a:lnTo>
                  <a:lnTo>
                    <a:pt x="1783" y="12871"/>
                  </a:lnTo>
                  <a:lnTo>
                    <a:pt x="1734" y="12798"/>
                  </a:lnTo>
                  <a:lnTo>
                    <a:pt x="1710" y="12700"/>
                  </a:lnTo>
                  <a:lnTo>
                    <a:pt x="1734" y="12602"/>
                  </a:lnTo>
                  <a:lnTo>
                    <a:pt x="1783" y="12529"/>
                  </a:lnTo>
                  <a:lnTo>
                    <a:pt x="1856" y="12480"/>
                  </a:lnTo>
                  <a:lnTo>
                    <a:pt x="1954" y="12456"/>
                  </a:lnTo>
                  <a:close/>
                  <a:moveTo>
                    <a:pt x="782" y="0"/>
                  </a:moveTo>
                  <a:lnTo>
                    <a:pt x="635" y="25"/>
                  </a:lnTo>
                  <a:lnTo>
                    <a:pt x="489" y="73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2"/>
                  </a:lnTo>
                  <a:lnTo>
                    <a:pt x="73" y="489"/>
                  </a:lnTo>
                  <a:lnTo>
                    <a:pt x="24" y="635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4" y="17927"/>
                  </a:lnTo>
                  <a:lnTo>
                    <a:pt x="73" y="18073"/>
                  </a:lnTo>
                  <a:lnTo>
                    <a:pt x="122" y="18220"/>
                  </a:lnTo>
                  <a:lnTo>
                    <a:pt x="220" y="18342"/>
                  </a:lnTo>
                  <a:lnTo>
                    <a:pt x="342" y="18440"/>
                  </a:lnTo>
                  <a:lnTo>
                    <a:pt x="489" y="18488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7"/>
                  </a:lnTo>
                  <a:lnTo>
                    <a:pt x="14654" y="18488"/>
                  </a:lnTo>
                  <a:lnTo>
                    <a:pt x="14800" y="18440"/>
                  </a:lnTo>
                  <a:lnTo>
                    <a:pt x="14923" y="18342"/>
                  </a:lnTo>
                  <a:lnTo>
                    <a:pt x="15020" y="18220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2" y="17780"/>
                  </a:lnTo>
                  <a:lnTo>
                    <a:pt x="15142" y="782"/>
                  </a:lnTo>
                  <a:lnTo>
                    <a:pt x="15118" y="635"/>
                  </a:lnTo>
                  <a:lnTo>
                    <a:pt x="15069" y="489"/>
                  </a:lnTo>
                  <a:lnTo>
                    <a:pt x="15020" y="342"/>
                  </a:lnTo>
                  <a:lnTo>
                    <a:pt x="14923" y="220"/>
                  </a:lnTo>
                  <a:lnTo>
                    <a:pt x="14800" y="122"/>
                  </a:lnTo>
                  <a:lnTo>
                    <a:pt x="14654" y="73"/>
                  </a:lnTo>
                  <a:lnTo>
                    <a:pt x="14507" y="25"/>
                  </a:lnTo>
                  <a:lnTo>
                    <a:pt x="143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863" name="Google Shape;863;p47"/>
          <p:cNvGrpSpPr/>
          <p:nvPr/>
        </p:nvGrpSpPr>
        <p:grpSpPr>
          <a:xfrm>
            <a:off x="910227" y="406125"/>
            <a:ext cx="371623" cy="309362"/>
            <a:chOff x="1244325" y="314425"/>
            <a:chExt cx="444525" cy="370050"/>
          </a:xfrm>
        </p:grpSpPr>
        <p:sp>
          <p:nvSpPr>
            <p:cNvPr id="864" name="Google Shape;864;p47"/>
            <p:cNvSpPr/>
            <p:nvPr/>
          </p:nvSpPr>
          <p:spPr>
            <a:xfrm>
              <a:off x="1388425" y="463425"/>
              <a:ext cx="143525" cy="143500"/>
            </a:xfrm>
            <a:custGeom>
              <a:avLst/>
              <a:gdLst/>
              <a:ahLst/>
              <a:cxnLst/>
              <a:rect l="l" t="t" r="r" b="b"/>
              <a:pathLst>
                <a:path w="5741" h="5740" extrusionOk="0">
                  <a:moveTo>
                    <a:pt x="2809" y="0"/>
                  </a:moveTo>
                  <a:lnTo>
                    <a:pt x="2492" y="49"/>
                  </a:lnTo>
                  <a:lnTo>
                    <a:pt x="2199" y="122"/>
                  </a:lnTo>
                  <a:lnTo>
                    <a:pt x="1906" y="244"/>
                  </a:lnTo>
                  <a:lnTo>
                    <a:pt x="1637" y="366"/>
                  </a:lnTo>
                  <a:lnTo>
                    <a:pt x="1368" y="537"/>
                  </a:lnTo>
                  <a:lnTo>
                    <a:pt x="1149" y="708"/>
                  </a:lnTo>
                  <a:lnTo>
                    <a:pt x="904" y="904"/>
                  </a:lnTo>
                  <a:lnTo>
                    <a:pt x="709" y="1124"/>
                  </a:lnTo>
                  <a:lnTo>
                    <a:pt x="538" y="1368"/>
                  </a:lnTo>
                  <a:lnTo>
                    <a:pt x="367" y="1636"/>
                  </a:lnTo>
                  <a:lnTo>
                    <a:pt x="245" y="1905"/>
                  </a:lnTo>
                  <a:lnTo>
                    <a:pt x="147" y="2198"/>
                  </a:lnTo>
                  <a:lnTo>
                    <a:pt x="74" y="2491"/>
                  </a:lnTo>
                  <a:lnTo>
                    <a:pt x="25" y="2809"/>
                  </a:lnTo>
                  <a:lnTo>
                    <a:pt x="1" y="3126"/>
                  </a:lnTo>
                  <a:lnTo>
                    <a:pt x="25" y="3517"/>
                  </a:lnTo>
                  <a:lnTo>
                    <a:pt x="98" y="3908"/>
                  </a:lnTo>
                  <a:lnTo>
                    <a:pt x="221" y="4274"/>
                  </a:lnTo>
                  <a:lnTo>
                    <a:pt x="392" y="4641"/>
                  </a:lnTo>
                  <a:lnTo>
                    <a:pt x="611" y="4958"/>
                  </a:lnTo>
                  <a:lnTo>
                    <a:pt x="856" y="5251"/>
                  </a:lnTo>
                  <a:lnTo>
                    <a:pt x="1124" y="5520"/>
                  </a:lnTo>
                  <a:lnTo>
                    <a:pt x="1442" y="5740"/>
                  </a:lnTo>
                  <a:lnTo>
                    <a:pt x="1393" y="5422"/>
                  </a:lnTo>
                  <a:lnTo>
                    <a:pt x="1368" y="5080"/>
                  </a:lnTo>
                  <a:lnTo>
                    <a:pt x="1393" y="4689"/>
                  </a:lnTo>
                  <a:lnTo>
                    <a:pt x="1442" y="4323"/>
                  </a:lnTo>
                  <a:lnTo>
                    <a:pt x="1539" y="3957"/>
                  </a:lnTo>
                  <a:lnTo>
                    <a:pt x="1662" y="3639"/>
                  </a:lnTo>
                  <a:lnTo>
                    <a:pt x="1808" y="3297"/>
                  </a:lnTo>
                  <a:lnTo>
                    <a:pt x="2003" y="3004"/>
                  </a:lnTo>
                  <a:lnTo>
                    <a:pt x="2223" y="2711"/>
                  </a:lnTo>
                  <a:lnTo>
                    <a:pt x="2468" y="2442"/>
                  </a:lnTo>
                  <a:lnTo>
                    <a:pt x="2712" y="2198"/>
                  </a:lnTo>
                  <a:lnTo>
                    <a:pt x="3005" y="2003"/>
                  </a:lnTo>
                  <a:lnTo>
                    <a:pt x="3322" y="1807"/>
                  </a:lnTo>
                  <a:lnTo>
                    <a:pt x="3640" y="1661"/>
                  </a:lnTo>
                  <a:lnTo>
                    <a:pt x="3982" y="1514"/>
                  </a:lnTo>
                  <a:lnTo>
                    <a:pt x="4324" y="1441"/>
                  </a:lnTo>
                  <a:lnTo>
                    <a:pt x="4690" y="1368"/>
                  </a:lnTo>
                  <a:lnTo>
                    <a:pt x="5423" y="1368"/>
                  </a:lnTo>
                  <a:lnTo>
                    <a:pt x="5740" y="1417"/>
                  </a:lnTo>
                  <a:lnTo>
                    <a:pt x="5520" y="1124"/>
                  </a:lnTo>
                  <a:lnTo>
                    <a:pt x="5252" y="831"/>
                  </a:lnTo>
                  <a:lnTo>
                    <a:pt x="4959" y="586"/>
                  </a:lnTo>
                  <a:lnTo>
                    <a:pt x="4641" y="391"/>
                  </a:lnTo>
                  <a:lnTo>
                    <a:pt x="4299" y="220"/>
                  </a:lnTo>
                  <a:lnTo>
                    <a:pt x="3933" y="98"/>
                  </a:lnTo>
                  <a:lnTo>
                    <a:pt x="3542" y="25"/>
                  </a:lnTo>
                  <a:lnTo>
                    <a:pt x="312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65" name="Google Shape;865;p47"/>
            <p:cNvSpPr/>
            <p:nvPr/>
          </p:nvSpPr>
          <p:spPr>
            <a:xfrm>
              <a:off x="1244325" y="314425"/>
              <a:ext cx="444525" cy="370050"/>
            </a:xfrm>
            <a:custGeom>
              <a:avLst/>
              <a:gdLst/>
              <a:ahLst/>
              <a:cxnLst/>
              <a:rect l="l" t="t" r="r" b="b"/>
              <a:pathLst>
                <a:path w="17781" h="14802" extrusionOk="0">
                  <a:moveTo>
                    <a:pt x="11748" y="2101"/>
                  </a:moveTo>
                  <a:lnTo>
                    <a:pt x="11846" y="2126"/>
                  </a:lnTo>
                  <a:lnTo>
                    <a:pt x="11919" y="2175"/>
                  </a:lnTo>
                  <a:lnTo>
                    <a:pt x="11968" y="2248"/>
                  </a:lnTo>
                  <a:lnTo>
                    <a:pt x="11993" y="2346"/>
                  </a:lnTo>
                  <a:lnTo>
                    <a:pt x="11968" y="2419"/>
                  </a:lnTo>
                  <a:lnTo>
                    <a:pt x="11919" y="2492"/>
                  </a:lnTo>
                  <a:lnTo>
                    <a:pt x="11846" y="2541"/>
                  </a:lnTo>
                  <a:lnTo>
                    <a:pt x="11748" y="2565"/>
                  </a:lnTo>
                  <a:lnTo>
                    <a:pt x="6033" y="2565"/>
                  </a:lnTo>
                  <a:lnTo>
                    <a:pt x="5936" y="2541"/>
                  </a:lnTo>
                  <a:lnTo>
                    <a:pt x="5862" y="2492"/>
                  </a:lnTo>
                  <a:lnTo>
                    <a:pt x="5814" y="2419"/>
                  </a:lnTo>
                  <a:lnTo>
                    <a:pt x="5789" y="2346"/>
                  </a:lnTo>
                  <a:lnTo>
                    <a:pt x="5814" y="2248"/>
                  </a:lnTo>
                  <a:lnTo>
                    <a:pt x="5862" y="2175"/>
                  </a:lnTo>
                  <a:lnTo>
                    <a:pt x="5936" y="2126"/>
                  </a:lnTo>
                  <a:lnTo>
                    <a:pt x="6033" y="2101"/>
                  </a:lnTo>
                  <a:close/>
                  <a:moveTo>
                    <a:pt x="15949" y="4519"/>
                  </a:moveTo>
                  <a:lnTo>
                    <a:pt x="16047" y="4568"/>
                  </a:lnTo>
                  <a:lnTo>
                    <a:pt x="16145" y="4592"/>
                  </a:lnTo>
                  <a:lnTo>
                    <a:pt x="16193" y="4666"/>
                  </a:lnTo>
                  <a:lnTo>
                    <a:pt x="16267" y="4739"/>
                  </a:lnTo>
                  <a:lnTo>
                    <a:pt x="16316" y="4812"/>
                  </a:lnTo>
                  <a:lnTo>
                    <a:pt x="16340" y="4910"/>
                  </a:lnTo>
                  <a:lnTo>
                    <a:pt x="16340" y="5008"/>
                  </a:lnTo>
                  <a:lnTo>
                    <a:pt x="16340" y="5789"/>
                  </a:lnTo>
                  <a:lnTo>
                    <a:pt x="16340" y="5887"/>
                  </a:lnTo>
                  <a:lnTo>
                    <a:pt x="16316" y="5985"/>
                  </a:lnTo>
                  <a:lnTo>
                    <a:pt x="16267" y="6058"/>
                  </a:lnTo>
                  <a:lnTo>
                    <a:pt x="16193" y="6131"/>
                  </a:lnTo>
                  <a:lnTo>
                    <a:pt x="16145" y="6204"/>
                  </a:lnTo>
                  <a:lnTo>
                    <a:pt x="16047" y="6229"/>
                  </a:lnTo>
                  <a:lnTo>
                    <a:pt x="15949" y="6278"/>
                  </a:lnTo>
                  <a:lnTo>
                    <a:pt x="14069" y="6278"/>
                  </a:lnTo>
                  <a:lnTo>
                    <a:pt x="13971" y="6229"/>
                  </a:lnTo>
                  <a:lnTo>
                    <a:pt x="13898" y="6204"/>
                  </a:lnTo>
                  <a:lnTo>
                    <a:pt x="13824" y="6131"/>
                  </a:lnTo>
                  <a:lnTo>
                    <a:pt x="13751" y="6058"/>
                  </a:lnTo>
                  <a:lnTo>
                    <a:pt x="13727" y="5985"/>
                  </a:lnTo>
                  <a:lnTo>
                    <a:pt x="13678" y="5887"/>
                  </a:lnTo>
                  <a:lnTo>
                    <a:pt x="13678" y="5789"/>
                  </a:lnTo>
                  <a:lnTo>
                    <a:pt x="13678" y="5008"/>
                  </a:lnTo>
                  <a:lnTo>
                    <a:pt x="13678" y="4910"/>
                  </a:lnTo>
                  <a:lnTo>
                    <a:pt x="13727" y="4812"/>
                  </a:lnTo>
                  <a:lnTo>
                    <a:pt x="13751" y="4739"/>
                  </a:lnTo>
                  <a:lnTo>
                    <a:pt x="13824" y="4666"/>
                  </a:lnTo>
                  <a:lnTo>
                    <a:pt x="13898" y="4592"/>
                  </a:lnTo>
                  <a:lnTo>
                    <a:pt x="13971" y="4568"/>
                  </a:lnTo>
                  <a:lnTo>
                    <a:pt x="14069" y="4519"/>
                  </a:lnTo>
                  <a:close/>
                  <a:moveTo>
                    <a:pt x="8891" y="5105"/>
                  </a:moveTo>
                  <a:lnTo>
                    <a:pt x="9306" y="5130"/>
                  </a:lnTo>
                  <a:lnTo>
                    <a:pt x="9697" y="5179"/>
                  </a:lnTo>
                  <a:lnTo>
                    <a:pt x="10063" y="5276"/>
                  </a:lnTo>
                  <a:lnTo>
                    <a:pt x="10430" y="5423"/>
                  </a:lnTo>
                  <a:lnTo>
                    <a:pt x="10796" y="5594"/>
                  </a:lnTo>
                  <a:lnTo>
                    <a:pt x="11113" y="5789"/>
                  </a:lnTo>
                  <a:lnTo>
                    <a:pt x="11406" y="6009"/>
                  </a:lnTo>
                  <a:lnTo>
                    <a:pt x="11700" y="6278"/>
                  </a:lnTo>
                  <a:lnTo>
                    <a:pt x="11968" y="6546"/>
                  </a:lnTo>
                  <a:lnTo>
                    <a:pt x="12188" y="6864"/>
                  </a:lnTo>
                  <a:lnTo>
                    <a:pt x="12383" y="7181"/>
                  </a:lnTo>
                  <a:lnTo>
                    <a:pt x="12554" y="7523"/>
                  </a:lnTo>
                  <a:lnTo>
                    <a:pt x="12676" y="7890"/>
                  </a:lnTo>
                  <a:lnTo>
                    <a:pt x="12774" y="8280"/>
                  </a:lnTo>
                  <a:lnTo>
                    <a:pt x="12847" y="8671"/>
                  </a:lnTo>
                  <a:lnTo>
                    <a:pt x="12872" y="9086"/>
                  </a:lnTo>
                  <a:lnTo>
                    <a:pt x="12847" y="9477"/>
                  </a:lnTo>
                  <a:lnTo>
                    <a:pt x="12774" y="9868"/>
                  </a:lnTo>
                  <a:lnTo>
                    <a:pt x="12676" y="10259"/>
                  </a:lnTo>
                  <a:lnTo>
                    <a:pt x="12554" y="10625"/>
                  </a:lnTo>
                  <a:lnTo>
                    <a:pt x="12383" y="10967"/>
                  </a:lnTo>
                  <a:lnTo>
                    <a:pt x="12188" y="11309"/>
                  </a:lnTo>
                  <a:lnTo>
                    <a:pt x="11968" y="11602"/>
                  </a:lnTo>
                  <a:lnTo>
                    <a:pt x="11700" y="11895"/>
                  </a:lnTo>
                  <a:lnTo>
                    <a:pt x="11406" y="12139"/>
                  </a:lnTo>
                  <a:lnTo>
                    <a:pt x="11113" y="12383"/>
                  </a:lnTo>
                  <a:lnTo>
                    <a:pt x="10796" y="12579"/>
                  </a:lnTo>
                  <a:lnTo>
                    <a:pt x="10430" y="12750"/>
                  </a:lnTo>
                  <a:lnTo>
                    <a:pt x="10063" y="12872"/>
                  </a:lnTo>
                  <a:lnTo>
                    <a:pt x="9697" y="12970"/>
                  </a:lnTo>
                  <a:lnTo>
                    <a:pt x="9306" y="13018"/>
                  </a:lnTo>
                  <a:lnTo>
                    <a:pt x="8891" y="13043"/>
                  </a:lnTo>
                  <a:lnTo>
                    <a:pt x="8476" y="13018"/>
                  </a:lnTo>
                  <a:lnTo>
                    <a:pt x="8085" y="12970"/>
                  </a:lnTo>
                  <a:lnTo>
                    <a:pt x="7719" y="12872"/>
                  </a:lnTo>
                  <a:lnTo>
                    <a:pt x="7352" y="12750"/>
                  </a:lnTo>
                  <a:lnTo>
                    <a:pt x="6986" y="12579"/>
                  </a:lnTo>
                  <a:lnTo>
                    <a:pt x="6668" y="12383"/>
                  </a:lnTo>
                  <a:lnTo>
                    <a:pt x="6375" y="12139"/>
                  </a:lnTo>
                  <a:lnTo>
                    <a:pt x="6082" y="11895"/>
                  </a:lnTo>
                  <a:lnTo>
                    <a:pt x="5814" y="11602"/>
                  </a:lnTo>
                  <a:lnTo>
                    <a:pt x="5594" y="11309"/>
                  </a:lnTo>
                  <a:lnTo>
                    <a:pt x="5398" y="10967"/>
                  </a:lnTo>
                  <a:lnTo>
                    <a:pt x="5227" y="10625"/>
                  </a:lnTo>
                  <a:lnTo>
                    <a:pt x="5105" y="10259"/>
                  </a:lnTo>
                  <a:lnTo>
                    <a:pt x="5008" y="9868"/>
                  </a:lnTo>
                  <a:lnTo>
                    <a:pt x="4934" y="9477"/>
                  </a:lnTo>
                  <a:lnTo>
                    <a:pt x="4910" y="9086"/>
                  </a:lnTo>
                  <a:lnTo>
                    <a:pt x="4934" y="8671"/>
                  </a:lnTo>
                  <a:lnTo>
                    <a:pt x="5008" y="8280"/>
                  </a:lnTo>
                  <a:lnTo>
                    <a:pt x="5105" y="7890"/>
                  </a:lnTo>
                  <a:lnTo>
                    <a:pt x="5227" y="7523"/>
                  </a:lnTo>
                  <a:lnTo>
                    <a:pt x="5398" y="7181"/>
                  </a:lnTo>
                  <a:lnTo>
                    <a:pt x="5594" y="6864"/>
                  </a:lnTo>
                  <a:lnTo>
                    <a:pt x="5814" y="6546"/>
                  </a:lnTo>
                  <a:lnTo>
                    <a:pt x="6082" y="6278"/>
                  </a:lnTo>
                  <a:lnTo>
                    <a:pt x="6375" y="6009"/>
                  </a:lnTo>
                  <a:lnTo>
                    <a:pt x="6668" y="5789"/>
                  </a:lnTo>
                  <a:lnTo>
                    <a:pt x="6986" y="5594"/>
                  </a:lnTo>
                  <a:lnTo>
                    <a:pt x="7352" y="5423"/>
                  </a:lnTo>
                  <a:lnTo>
                    <a:pt x="7719" y="5276"/>
                  </a:lnTo>
                  <a:lnTo>
                    <a:pt x="8085" y="5179"/>
                  </a:lnTo>
                  <a:lnTo>
                    <a:pt x="8476" y="5130"/>
                  </a:lnTo>
                  <a:lnTo>
                    <a:pt x="8891" y="5105"/>
                  </a:lnTo>
                  <a:close/>
                  <a:moveTo>
                    <a:pt x="5301" y="1"/>
                  </a:moveTo>
                  <a:lnTo>
                    <a:pt x="5154" y="50"/>
                  </a:lnTo>
                  <a:lnTo>
                    <a:pt x="5008" y="123"/>
                  </a:lnTo>
                  <a:lnTo>
                    <a:pt x="4861" y="221"/>
                  </a:lnTo>
                  <a:lnTo>
                    <a:pt x="4739" y="318"/>
                  </a:lnTo>
                  <a:lnTo>
                    <a:pt x="4641" y="465"/>
                  </a:lnTo>
                  <a:lnTo>
                    <a:pt x="4568" y="611"/>
                  </a:lnTo>
                  <a:lnTo>
                    <a:pt x="4519" y="758"/>
                  </a:lnTo>
                  <a:lnTo>
                    <a:pt x="4080" y="2565"/>
                  </a:lnTo>
                  <a:lnTo>
                    <a:pt x="3249" y="2565"/>
                  </a:lnTo>
                  <a:lnTo>
                    <a:pt x="3249" y="2468"/>
                  </a:lnTo>
                  <a:lnTo>
                    <a:pt x="3225" y="2370"/>
                  </a:lnTo>
                  <a:lnTo>
                    <a:pt x="3176" y="2297"/>
                  </a:lnTo>
                  <a:lnTo>
                    <a:pt x="3103" y="2223"/>
                  </a:lnTo>
                  <a:lnTo>
                    <a:pt x="3054" y="2150"/>
                  </a:lnTo>
                  <a:lnTo>
                    <a:pt x="2956" y="2126"/>
                  </a:lnTo>
                  <a:lnTo>
                    <a:pt x="2858" y="2077"/>
                  </a:lnTo>
                  <a:lnTo>
                    <a:pt x="1955" y="2077"/>
                  </a:lnTo>
                  <a:lnTo>
                    <a:pt x="1857" y="2126"/>
                  </a:lnTo>
                  <a:lnTo>
                    <a:pt x="1784" y="2150"/>
                  </a:lnTo>
                  <a:lnTo>
                    <a:pt x="1711" y="2223"/>
                  </a:lnTo>
                  <a:lnTo>
                    <a:pt x="1637" y="2297"/>
                  </a:lnTo>
                  <a:lnTo>
                    <a:pt x="1613" y="2370"/>
                  </a:lnTo>
                  <a:lnTo>
                    <a:pt x="1564" y="2468"/>
                  </a:lnTo>
                  <a:lnTo>
                    <a:pt x="1564" y="2565"/>
                  </a:lnTo>
                  <a:lnTo>
                    <a:pt x="782" y="2565"/>
                  </a:lnTo>
                  <a:lnTo>
                    <a:pt x="636" y="2590"/>
                  </a:lnTo>
                  <a:lnTo>
                    <a:pt x="489" y="2639"/>
                  </a:lnTo>
                  <a:lnTo>
                    <a:pt x="343" y="2687"/>
                  </a:lnTo>
                  <a:lnTo>
                    <a:pt x="221" y="2785"/>
                  </a:lnTo>
                  <a:lnTo>
                    <a:pt x="123" y="2907"/>
                  </a:lnTo>
                  <a:lnTo>
                    <a:pt x="74" y="3054"/>
                  </a:lnTo>
                  <a:lnTo>
                    <a:pt x="25" y="3200"/>
                  </a:lnTo>
                  <a:lnTo>
                    <a:pt x="1" y="3347"/>
                  </a:lnTo>
                  <a:lnTo>
                    <a:pt x="1" y="14020"/>
                  </a:lnTo>
                  <a:lnTo>
                    <a:pt x="25" y="14191"/>
                  </a:lnTo>
                  <a:lnTo>
                    <a:pt x="74" y="14337"/>
                  </a:lnTo>
                  <a:lnTo>
                    <a:pt x="123" y="14459"/>
                  </a:lnTo>
                  <a:lnTo>
                    <a:pt x="221" y="14581"/>
                  </a:lnTo>
                  <a:lnTo>
                    <a:pt x="343" y="14679"/>
                  </a:lnTo>
                  <a:lnTo>
                    <a:pt x="489" y="14752"/>
                  </a:lnTo>
                  <a:lnTo>
                    <a:pt x="636" y="14801"/>
                  </a:lnTo>
                  <a:lnTo>
                    <a:pt x="17146" y="14801"/>
                  </a:lnTo>
                  <a:lnTo>
                    <a:pt x="17292" y="14752"/>
                  </a:lnTo>
                  <a:lnTo>
                    <a:pt x="17439" y="14679"/>
                  </a:lnTo>
                  <a:lnTo>
                    <a:pt x="17561" y="14581"/>
                  </a:lnTo>
                  <a:lnTo>
                    <a:pt x="17659" y="14459"/>
                  </a:lnTo>
                  <a:lnTo>
                    <a:pt x="17708" y="14337"/>
                  </a:lnTo>
                  <a:lnTo>
                    <a:pt x="17756" y="14191"/>
                  </a:lnTo>
                  <a:lnTo>
                    <a:pt x="17781" y="14020"/>
                  </a:lnTo>
                  <a:lnTo>
                    <a:pt x="17781" y="3347"/>
                  </a:lnTo>
                  <a:lnTo>
                    <a:pt x="17756" y="3200"/>
                  </a:lnTo>
                  <a:lnTo>
                    <a:pt x="17708" y="3054"/>
                  </a:lnTo>
                  <a:lnTo>
                    <a:pt x="17659" y="2907"/>
                  </a:lnTo>
                  <a:lnTo>
                    <a:pt x="17561" y="2785"/>
                  </a:lnTo>
                  <a:lnTo>
                    <a:pt x="17439" y="2687"/>
                  </a:lnTo>
                  <a:lnTo>
                    <a:pt x="17292" y="2639"/>
                  </a:lnTo>
                  <a:lnTo>
                    <a:pt x="17146" y="2590"/>
                  </a:lnTo>
                  <a:lnTo>
                    <a:pt x="16999" y="2565"/>
                  </a:lnTo>
                  <a:lnTo>
                    <a:pt x="13702" y="2565"/>
                  </a:lnTo>
                  <a:lnTo>
                    <a:pt x="13263" y="758"/>
                  </a:lnTo>
                  <a:lnTo>
                    <a:pt x="13214" y="611"/>
                  </a:lnTo>
                  <a:lnTo>
                    <a:pt x="13141" y="465"/>
                  </a:lnTo>
                  <a:lnTo>
                    <a:pt x="13043" y="318"/>
                  </a:lnTo>
                  <a:lnTo>
                    <a:pt x="12921" y="221"/>
                  </a:lnTo>
                  <a:lnTo>
                    <a:pt x="12774" y="123"/>
                  </a:lnTo>
                  <a:lnTo>
                    <a:pt x="12628" y="50"/>
                  </a:lnTo>
                  <a:lnTo>
                    <a:pt x="1248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866" name="Google Shape;866;p47"/>
          <p:cNvGrpSpPr/>
          <p:nvPr/>
        </p:nvGrpSpPr>
        <p:grpSpPr>
          <a:xfrm>
            <a:off x="1481925" y="404599"/>
            <a:ext cx="355300" cy="312413"/>
            <a:chOff x="1928175" y="312600"/>
            <a:chExt cx="425000" cy="373700"/>
          </a:xfrm>
        </p:grpSpPr>
        <p:sp>
          <p:nvSpPr>
            <p:cNvPr id="867" name="Google Shape;867;p47"/>
            <p:cNvSpPr/>
            <p:nvPr/>
          </p:nvSpPr>
          <p:spPr>
            <a:xfrm>
              <a:off x="1928175" y="312600"/>
              <a:ext cx="425000" cy="373700"/>
            </a:xfrm>
            <a:custGeom>
              <a:avLst/>
              <a:gdLst/>
              <a:ahLst/>
              <a:cxnLst/>
              <a:rect l="l" t="t" r="r" b="b"/>
              <a:pathLst>
                <a:path w="17000" h="14948" extrusionOk="0">
                  <a:moveTo>
                    <a:pt x="16022" y="978"/>
                  </a:moveTo>
                  <a:lnTo>
                    <a:pt x="16022" y="13971"/>
                  </a:lnTo>
                  <a:lnTo>
                    <a:pt x="978" y="13971"/>
                  </a:lnTo>
                  <a:lnTo>
                    <a:pt x="978" y="978"/>
                  </a:lnTo>
                  <a:close/>
                  <a:moveTo>
                    <a:pt x="782" y="1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5"/>
                  </a:lnTo>
                  <a:lnTo>
                    <a:pt x="123" y="343"/>
                  </a:lnTo>
                  <a:lnTo>
                    <a:pt x="74" y="489"/>
                  </a:lnTo>
                  <a:lnTo>
                    <a:pt x="25" y="636"/>
                  </a:lnTo>
                  <a:lnTo>
                    <a:pt x="1" y="782"/>
                  </a:lnTo>
                  <a:lnTo>
                    <a:pt x="1" y="14166"/>
                  </a:lnTo>
                  <a:lnTo>
                    <a:pt x="25" y="14313"/>
                  </a:lnTo>
                  <a:lnTo>
                    <a:pt x="74" y="14459"/>
                  </a:lnTo>
                  <a:lnTo>
                    <a:pt x="123" y="14606"/>
                  </a:lnTo>
                  <a:lnTo>
                    <a:pt x="221" y="14703"/>
                  </a:lnTo>
                  <a:lnTo>
                    <a:pt x="343" y="14801"/>
                  </a:lnTo>
                  <a:lnTo>
                    <a:pt x="489" y="14874"/>
                  </a:lnTo>
                  <a:lnTo>
                    <a:pt x="636" y="14923"/>
                  </a:lnTo>
                  <a:lnTo>
                    <a:pt x="782" y="14948"/>
                  </a:lnTo>
                  <a:lnTo>
                    <a:pt x="16218" y="14948"/>
                  </a:lnTo>
                  <a:lnTo>
                    <a:pt x="16364" y="14923"/>
                  </a:lnTo>
                  <a:lnTo>
                    <a:pt x="16511" y="14874"/>
                  </a:lnTo>
                  <a:lnTo>
                    <a:pt x="16657" y="14801"/>
                  </a:lnTo>
                  <a:lnTo>
                    <a:pt x="16779" y="14703"/>
                  </a:lnTo>
                  <a:lnTo>
                    <a:pt x="16877" y="14606"/>
                  </a:lnTo>
                  <a:lnTo>
                    <a:pt x="16926" y="14459"/>
                  </a:lnTo>
                  <a:lnTo>
                    <a:pt x="16975" y="14313"/>
                  </a:lnTo>
                  <a:lnTo>
                    <a:pt x="16999" y="14166"/>
                  </a:lnTo>
                  <a:lnTo>
                    <a:pt x="16999" y="782"/>
                  </a:lnTo>
                  <a:lnTo>
                    <a:pt x="16975" y="636"/>
                  </a:lnTo>
                  <a:lnTo>
                    <a:pt x="16926" y="489"/>
                  </a:lnTo>
                  <a:lnTo>
                    <a:pt x="16877" y="343"/>
                  </a:lnTo>
                  <a:lnTo>
                    <a:pt x="16779" y="245"/>
                  </a:lnTo>
                  <a:lnTo>
                    <a:pt x="16657" y="147"/>
                  </a:lnTo>
                  <a:lnTo>
                    <a:pt x="16511" y="74"/>
                  </a:lnTo>
                  <a:lnTo>
                    <a:pt x="16364" y="25"/>
                  </a:lnTo>
                  <a:lnTo>
                    <a:pt x="162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68" name="Google Shape;868;p47"/>
            <p:cNvSpPr/>
            <p:nvPr/>
          </p:nvSpPr>
          <p:spPr>
            <a:xfrm>
              <a:off x="1964825" y="349250"/>
              <a:ext cx="351700" cy="300425"/>
            </a:xfrm>
            <a:custGeom>
              <a:avLst/>
              <a:gdLst/>
              <a:ahLst/>
              <a:cxnLst/>
              <a:rect l="l" t="t" r="r" b="b"/>
              <a:pathLst>
                <a:path w="14068" h="12017" extrusionOk="0">
                  <a:moveTo>
                    <a:pt x="10111" y="1563"/>
                  </a:moveTo>
                  <a:lnTo>
                    <a:pt x="10307" y="1588"/>
                  </a:lnTo>
                  <a:lnTo>
                    <a:pt x="10502" y="1612"/>
                  </a:lnTo>
                  <a:lnTo>
                    <a:pt x="10697" y="1661"/>
                  </a:lnTo>
                  <a:lnTo>
                    <a:pt x="10868" y="1734"/>
                  </a:lnTo>
                  <a:lnTo>
                    <a:pt x="11039" y="1807"/>
                  </a:lnTo>
                  <a:lnTo>
                    <a:pt x="11186" y="1905"/>
                  </a:lnTo>
                  <a:lnTo>
                    <a:pt x="11357" y="2027"/>
                  </a:lnTo>
                  <a:lnTo>
                    <a:pt x="11479" y="2149"/>
                  </a:lnTo>
                  <a:lnTo>
                    <a:pt x="11625" y="2271"/>
                  </a:lnTo>
                  <a:lnTo>
                    <a:pt x="11723" y="2442"/>
                  </a:lnTo>
                  <a:lnTo>
                    <a:pt x="11821" y="2589"/>
                  </a:lnTo>
                  <a:lnTo>
                    <a:pt x="11894" y="2760"/>
                  </a:lnTo>
                  <a:lnTo>
                    <a:pt x="11967" y="2955"/>
                  </a:lnTo>
                  <a:lnTo>
                    <a:pt x="12016" y="3126"/>
                  </a:lnTo>
                  <a:lnTo>
                    <a:pt x="12041" y="3322"/>
                  </a:lnTo>
                  <a:lnTo>
                    <a:pt x="12065" y="3517"/>
                  </a:lnTo>
                  <a:lnTo>
                    <a:pt x="12041" y="3737"/>
                  </a:lnTo>
                  <a:lnTo>
                    <a:pt x="12016" y="3908"/>
                  </a:lnTo>
                  <a:lnTo>
                    <a:pt x="11967" y="4103"/>
                  </a:lnTo>
                  <a:lnTo>
                    <a:pt x="11894" y="4274"/>
                  </a:lnTo>
                  <a:lnTo>
                    <a:pt x="11821" y="4445"/>
                  </a:lnTo>
                  <a:lnTo>
                    <a:pt x="11723" y="4616"/>
                  </a:lnTo>
                  <a:lnTo>
                    <a:pt x="11625" y="4763"/>
                  </a:lnTo>
                  <a:lnTo>
                    <a:pt x="11479" y="4909"/>
                  </a:lnTo>
                  <a:lnTo>
                    <a:pt x="11357" y="5031"/>
                  </a:lnTo>
                  <a:lnTo>
                    <a:pt x="11186" y="5153"/>
                  </a:lnTo>
                  <a:lnTo>
                    <a:pt x="11039" y="5251"/>
                  </a:lnTo>
                  <a:lnTo>
                    <a:pt x="10868" y="5324"/>
                  </a:lnTo>
                  <a:lnTo>
                    <a:pt x="10697" y="5398"/>
                  </a:lnTo>
                  <a:lnTo>
                    <a:pt x="10502" y="5446"/>
                  </a:lnTo>
                  <a:lnTo>
                    <a:pt x="10307" y="5471"/>
                  </a:lnTo>
                  <a:lnTo>
                    <a:pt x="9916" y="5471"/>
                  </a:lnTo>
                  <a:lnTo>
                    <a:pt x="9720" y="5446"/>
                  </a:lnTo>
                  <a:lnTo>
                    <a:pt x="9525" y="5398"/>
                  </a:lnTo>
                  <a:lnTo>
                    <a:pt x="9354" y="5324"/>
                  </a:lnTo>
                  <a:lnTo>
                    <a:pt x="9183" y="5251"/>
                  </a:lnTo>
                  <a:lnTo>
                    <a:pt x="9012" y="5153"/>
                  </a:lnTo>
                  <a:lnTo>
                    <a:pt x="8866" y="5031"/>
                  </a:lnTo>
                  <a:lnTo>
                    <a:pt x="8719" y="4909"/>
                  </a:lnTo>
                  <a:lnTo>
                    <a:pt x="8597" y="4763"/>
                  </a:lnTo>
                  <a:lnTo>
                    <a:pt x="8475" y="4616"/>
                  </a:lnTo>
                  <a:lnTo>
                    <a:pt x="8377" y="4445"/>
                  </a:lnTo>
                  <a:lnTo>
                    <a:pt x="8304" y="4274"/>
                  </a:lnTo>
                  <a:lnTo>
                    <a:pt x="8231" y="4103"/>
                  </a:lnTo>
                  <a:lnTo>
                    <a:pt x="8182" y="3908"/>
                  </a:lnTo>
                  <a:lnTo>
                    <a:pt x="8157" y="3737"/>
                  </a:lnTo>
                  <a:lnTo>
                    <a:pt x="8157" y="3517"/>
                  </a:lnTo>
                  <a:lnTo>
                    <a:pt x="8157" y="3322"/>
                  </a:lnTo>
                  <a:lnTo>
                    <a:pt x="8182" y="3126"/>
                  </a:lnTo>
                  <a:lnTo>
                    <a:pt x="8231" y="2955"/>
                  </a:lnTo>
                  <a:lnTo>
                    <a:pt x="8304" y="2760"/>
                  </a:lnTo>
                  <a:lnTo>
                    <a:pt x="8377" y="2589"/>
                  </a:lnTo>
                  <a:lnTo>
                    <a:pt x="8475" y="2442"/>
                  </a:lnTo>
                  <a:lnTo>
                    <a:pt x="8597" y="2271"/>
                  </a:lnTo>
                  <a:lnTo>
                    <a:pt x="8719" y="2149"/>
                  </a:lnTo>
                  <a:lnTo>
                    <a:pt x="8866" y="2027"/>
                  </a:lnTo>
                  <a:lnTo>
                    <a:pt x="9012" y="1905"/>
                  </a:lnTo>
                  <a:lnTo>
                    <a:pt x="9183" y="1807"/>
                  </a:lnTo>
                  <a:lnTo>
                    <a:pt x="9354" y="1734"/>
                  </a:lnTo>
                  <a:lnTo>
                    <a:pt x="9525" y="1661"/>
                  </a:lnTo>
                  <a:lnTo>
                    <a:pt x="9720" y="1612"/>
                  </a:lnTo>
                  <a:lnTo>
                    <a:pt x="9916" y="1588"/>
                  </a:lnTo>
                  <a:lnTo>
                    <a:pt x="10111" y="1563"/>
                  </a:lnTo>
                  <a:close/>
                  <a:moveTo>
                    <a:pt x="0" y="0"/>
                  </a:moveTo>
                  <a:lnTo>
                    <a:pt x="0" y="9232"/>
                  </a:lnTo>
                  <a:lnTo>
                    <a:pt x="3248" y="5080"/>
                  </a:lnTo>
                  <a:lnTo>
                    <a:pt x="3346" y="4958"/>
                  </a:lnTo>
                  <a:lnTo>
                    <a:pt x="3468" y="4885"/>
                  </a:lnTo>
                  <a:lnTo>
                    <a:pt x="3590" y="4836"/>
                  </a:lnTo>
                  <a:lnTo>
                    <a:pt x="3737" y="4811"/>
                  </a:lnTo>
                  <a:lnTo>
                    <a:pt x="3859" y="4836"/>
                  </a:lnTo>
                  <a:lnTo>
                    <a:pt x="4005" y="4885"/>
                  </a:lnTo>
                  <a:lnTo>
                    <a:pt x="4128" y="4958"/>
                  </a:lnTo>
                  <a:lnTo>
                    <a:pt x="4225" y="5080"/>
                  </a:lnTo>
                  <a:lnTo>
                    <a:pt x="9647" y="12016"/>
                  </a:lnTo>
                  <a:lnTo>
                    <a:pt x="10233" y="12016"/>
                  </a:lnTo>
                  <a:lnTo>
                    <a:pt x="10087" y="11772"/>
                  </a:lnTo>
                  <a:lnTo>
                    <a:pt x="8157" y="9305"/>
                  </a:lnTo>
                  <a:lnTo>
                    <a:pt x="9403" y="7718"/>
                  </a:lnTo>
                  <a:lnTo>
                    <a:pt x="9501" y="7596"/>
                  </a:lnTo>
                  <a:lnTo>
                    <a:pt x="9623" y="7522"/>
                  </a:lnTo>
                  <a:lnTo>
                    <a:pt x="9745" y="7473"/>
                  </a:lnTo>
                  <a:lnTo>
                    <a:pt x="9891" y="7449"/>
                  </a:lnTo>
                  <a:lnTo>
                    <a:pt x="10014" y="7473"/>
                  </a:lnTo>
                  <a:lnTo>
                    <a:pt x="10160" y="7522"/>
                  </a:lnTo>
                  <a:lnTo>
                    <a:pt x="10282" y="7596"/>
                  </a:lnTo>
                  <a:lnTo>
                    <a:pt x="10380" y="7718"/>
                  </a:lnTo>
                  <a:lnTo>
                    <a:pt x="13750" y="12016"/>
                  </a:lnTo>
                  <a:lnTo>
                    <a:pt x="14068" y="12016"/>
                  </a:lnTo>
                  <a:lnTo>
                    <a:pt x="1406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869" name="Google Shape;869;p47"/>
          <p:cNvSpPr/>
          <p:nvPr/>
        </p:nvSpPr>
        <p:spPr>
          <a:xfrm>
            <a:off x="2077702" y="393385"/>
            <a:ext cx="290970" cy="334860"/>
          </a:xfrm>
          <a:custGeom>
            <a:avLst/>
            <a:gdLst/>
            <a:ahLst/>
            <a:cxnLst/>
            <a:rect l="l" t="t" r="r" b="b"/>
            <a:pathLst>
              <a:path w="13922" h="16022" extrusionOk="0">
                <a:moveTo>
                  <a:pt x="13922" y="0"/>
                </a:moveTo>
                <a:lnTo>
                  <a:pt x="3249" y="3249"/>
                </a:lnTo>
                <a:lnTo>
                  <a:pt x="3249" y="12651"/>
                </a:lnTo>
                <a:lnTo>
                  <a:pt x="2907" y="12627"/>
                </a:lnTo>
                <a:lnTo>
                  <a:pt x="2565" y="12627"/>
                </a:lnTo>
                <a:lnTo>
                  <a:pt x="2198" y="12676"/>
                </a:lnTo>
                <a:lnTo>
                  <a:pt x="1832" y="12774"/>
                </a:lnTo>
                <a:lnTo>
                  <a:pt x="1612" y="12847"/>
                </a:lnTo>
                <a:lnTo>
                  <a:pt x="1393" y="12945"/>
                </a:lnTo>
                <a:lnTo>
                  <a:pt x="1197" y="13067"/>
                </a:lnTo>
                <a:lnTo>
                  <a:pt x="1002" y="13164"/>
                </a:lnTo>
                <a:lnTo>
                  <a:pt x="806" y="13311"/>
                </a:lnTo>
                <a:lnTo>
                  <a:pt x="660" y="13433"/>
                </a:lnTo>
                <a:lnTo>
                  <a:pt x="513" y="13580"/>
                </a:lnTo>
                <a:lnTo>
                  <a:pt x="391" y="13726"/>
                </a:lnTo>
                <a:lnTo>
                  <a:pt x="269" y="13897"/>
                </a:lnTo>
                <a:lnTo>
                  <a:pt x="171" y="14044"/>
                </a:lnTo>
                <a:lnTo>
                  <a:pt x="98" y="14215"/>
                </a:lnTo>
                <a:lnTo>
                  <a:pt x="49" y="14386"/>
                </a:lnTo>
                <a:lnTo>
                  <a:pt x="25" y="14532"/>
                </a:lnTo>
                <a:lnTo>
                  <a:pt x="0" y="14703"/>
                </a:lnTo>
                <a:lnTo>
                  <a:pt x="25" y="14874"/>
                </a:lnTo>
                <a:lnTo>
                  <a:pt x="49" y="15021"/>
                </a:lnTo>
                <a:lnTo>
                  <a:pt x="123" y="15191"/>
                </a:lnTo>
                <a:lnTo>
                  <a:pt x="196" y="15338"/>
                </a:lnTo>
                <a:lnTo>
                  <a:pt x="293" y="15460"/>
                </a:lnTo>
                <a:lnTo>
                  <a:pt x="416" y="15582"/>
                </a:lnTo>
                <a:lnTo>
                  <a:pt x="562" y="15680"/>
                </a:lnTo>
                <a:lnTo>
                  <a:pt x="709" y="15778"/>
                </a:lnTo>
                <a:lnTo>
                  <a:pt x="880" y="15851"/>
                </a:lnTo>
                <a:lnTo>
                  <a:pt x="1075" y="15924"/>
                </a:lnTo>
                <a:lnTo>
                  <a:pt x="1246" y="15973"/>
                </a:lnTo>
                <a:lnTo>
                  <a:pt x="1466" y="15997"/>
                </a:lnTo>
                <a:lnTo>
                  <a:pt x="1661" y="16022"/>
                </a:lnTo>
                <a:lnTo>
                  <a:pt x="1881" y="16022"/>
                </a:lnTo>
                <a:lnTo>
                  <a:pt x="2101" y="15997"/>
                </a:lnTo>
                <a:lnTo>
                  <a:pt x="2345" y="15973"/>
                </a:lnTo>
                <a:lnTo>
                  <a:pt x="2565" y="15924"/>
                </a:lnTo>
                <a:lnTo>
                  <a:pt x="2809" y="15875"/>
                </a:lnTo>
                <a:lnTo>
                  <a:pt x="3224" y="15704"/>
                </a:lnTo>
                <a:lnTo>
                  <a:pt x="3591" y="15509"/>
                </a:lnTo>
                <a:lnTo>
                  <a:pt x="3908" y="15289"/>
                </a:lnTo>
                <a:lnTo>
                  <a:pt x="4177" y="15021"/>
                </a:lnTo>
                <a:lnTo>
                  <a:pt x="4372" y="14752"/>
                </a:lnTo>
                <a:lnTo>
                  <a:pt x="4470" y="14605"/>
                </a:lnTo>
                <a:lnTo>
                  <a:pt x="4543" y="14459"/>
                </a:lnTo>
                <a:lnTo>
                  <a:pt x="4592" y="14312"/>
                </a:lnTo>
                <a:lnTo>
                  <a:pt x="4616" y="14166"/>
                </a:lnTo>
                <a:lnTo>
                  <a:pt x="4641" y="14019"/>
                </a:lnTo>
                <a:lnTo>
                  <a:pt x="4641" y="13873"/>
                </a:lnTo>
                <a:lnTo>
                  <a:pt x="4641" y="6204"/>
                </a:lnTo>
                <a:lnTo>
                  <a:pt x="12505" y="3737"/>
                </a:lnTo>
                <a:lnTo>
                  <a:pt x="12505" y="10136"/>
                </a:lnTo>
                <a:lnTo>
                  <a:pt x="12187" y="10111"/>
                </a:lnTo>
                <a:lnTo>
                  <a:pt x="11846" y="10111"/>
                </a:lnTo>
                <a:lnTo>
                  <a:pt x="11479" y="10160"/>
                </a:lnTo>
                <a:lnTo>
                  <a:pt x="11113" y="10258"/>
                </a:lnTo>
                <a:lnTo>
                  <a:pt x="10893" y="10331"/>
                </a:lnTo>
                <a:lnTo>
                  <a:pt x="10673" y="10429"/>
                </a:lnTo>
                <a:lnTo>
                  <a:pt x="10453" y="10551"/>
                </a:lnTo>
                <a:lnTo>
                  <a:pt x="10283" y="10649"/>
                </a:lnTo>
                <a:lnTo>
                  <a:pt x="10087" y="10795"/>
                </a:lnTo>
                <a:lnTo>
                  <a:pt x="9941" y="10917"/>
                </a:lnTo>
                <a:lnTo>
                  <a:pt x="9794" y="11064"/>
                </a:lnTo>
                <a:lnTo>
                  <a:pt x="9648" y="11211"/>
                </a:lnTo>
                <a:lnTo>
                  <a:pt x="9550" y="11381"/>
                </a:lnTo>
                <a:lnTo>
                  <a:pt x="9452" y="11528"/>
                </a:lnTo>
                <a:lnTo>
                  <a:pt x="9379" y="11699"/>
                </a:lnTo>
                <a:lnTo>
                  <a:pt x="9330" y="11870"/>
                </a:lnTo>
                <a:lnTo>
                  <a:pt x="9306" y="12016"/>
                </a:lnTo>
                <a:lnTo>
                  <a:pt x="9281" y="12187"/>
                </a:lnTo>
                <a:lnTo>
                  <a:pt x="9306" y="12358"/>
                </a:lnTo>
                <a:lnTo>
                  <a:pt x="9330" y="12505"/>
                </a:lnTo>
                <a:lnTo>
                  <a:pt x="9403" y="12676"/>
                </a:lnTo>
                <a:lnTo>
                  <a:pt x="9477" y="12822"/>
                </a:lnTo>
                <a:lnTo>
                  <a:pt x="9574" y="12945"/>
                </a:lnTo>
                <a:lnTo>
                  <a:pt x="9696" y="13067"/>
                </a:lnTo>
                <a:lnTo>
                  <a:pt x="9843" y="13164"/>
                </a:lnTo>
                <a:lnTo>
                  <a:pt x="9989" y="13262"/>
                </a:lnTo>
                <a:lnTo>
                  <a:pt x="10160" y="13335"/>
                </a:lnTo>
                <a:lnTo>
                  <a:pt x="10331" y="13409"/>
                </a:lnTo>
                <a:lnTo>
                  <a:pt x="10527" y="13457"/>
                </a:lnTo>
                <a:lnTo>
                  <a:pt x="10747" y="13482"/>
                </a:lnTo>
                <a:lnTo>
                  <a:pt x="10942" y="13506"/>
                </a:lnTo>
                <a:lnTo>
                  <a:pt x="11162" y="13506"/>
                </a:lnTo>
                <a:lnTo>
                  <a:pt x="11382" y="13482"/>
                </a:lnTo>
                <a:lnTo>
                  <a:pt x="11626" y="13457"/>
                </a:lnTo>
                <a:lnTo>
                  <a:pt x="11846" y="13409"/>
                </a:lnTo>
                <a:lnTo>
                  <a:pt x="12090" y="13360"/>
                </a:lnTo>
                <a:lnTo>
                  <a:pt x="12456" y="13213"/>
                </a:lnTo>
                <a:lnTo>
                  <a:pt x="12798" y="13042"/>
                </a:lnTo>
                <a:lnTo>
                  <a:pt x="13091" y="12822"/>
                </a:lnTo>
                <a:lnTo>
                  <a:pt x="13360" y="12603"/>
                </a:lnTo>
                <a:lnTo>
                  <a:pt x="13580" y="12358"/>
                </a:lnTo>
                <a:lnTo>
                  <a:pt x="13751" y="12090"/>
                </a:lnTo>
                <a:lnTo>
                  <a:pt x="13848" y="11821"/>
                </a:lnTo>
                <a:lnTo>
                  <a:pt x="13897" y="11675"/>
                </a:lnTo>
                <a:lnTo>
                  <a:pt x="13922" y="11552"/>
                </a:lnTo>
                <a:lnTo>
                  <a:pt x="1392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870" name="Google Shape;870;p47"/>
          <p:cNvSpPr/>
          <p:nvPr/>
        </p:nvSpPr>
        <p:spPr>
          <a:xfrm>
            <a:off x="2661148" y="394410"/>
            <a:ext cx="251176" cy="332812"/>
          </a:xfrm>
          <a:custGeom>
            <a:avLst/>
            <a:gdLst/>
            <a:ahLst/>
            <a:cxnLst/>
            <a:rect l="l" t="t" r="r" b="b"/>
            <a:pathLst>
              <a:path w="12018" h="15924" extrusionOk="0">
                <a:moveTo>
                  <a:pt x="6278" y="3444"/>
                </a:moveTo>
                <a:lnTo>
                  <a:pt x="6522" y="3493"/>
                </a:lnTo>
                <a:lnTo>
                  <a:pt x="6766" y="3542"/>
                </a:lnTo>
                <a:lnTo>
                  <a:pt x="7010" y="3639"/>
                </a:lnTo>
                <a:lnTo>
                  <a:pt x="7230" y="3737"/>
                </a:lnTo>
                <a:lnTo>
                  <a:pt x="7450" y="3883"/>
                </a:lnTo>
                <a:lnTo>
                  <a:pt x="7645" y="4030"/>
                </a:lnTo>
                <a:lnTo>
                  <a:pt x="7816" y="4201"/>
                </a:lnTo>
                <a:lnTo>
                  <a:pt x="7987" y="4372"/>
                </a:lnTo>
                <a:lnTo>
                  <a:pt x="8134" y="4567"/>
                </a:lnTo>
                <a:lnTo>
                  <a:pt x="8280" y="4787"/>
                </a:lnTo>
                <a:lnTo>
                  <a:pt x="8378" y="5007"/>
                </a:lnTo>
                <a:lnTo>
                  <a:pt x="8476" y="5251"/>
                </a:lnTo>
                <a:lnTo>
                  <a:pt x="8525" y="5495"/>
                </a:lnTo>
                <a:lnTo>
                  <a:pt x="8573" y="5740"/>
                </a:lnTo>
                <a:lnTo>
                  <a:pt x="8573" y="6008"/>
                </a:lnTo>
                <a:lnTo>
                  <a:pt x="8573" y="6277"/>
                </a:lnTo>
                <a:lnTo>
                  <a:pt x="8525" y="6521"/>
                </a:lnTo>
                <a:lnTo>
                  <a:pt x="8476" y="6765"/>
                </a:lnTo>
                <a:lnTo>
                  <a:pt x="8378" y="7010"/>
                </a:lnTo>
                <a:lnTo>
                  <a:pt x="8280" y="7229"/>
                </a:lnTo>
                <a:lnTo>
                  <a:pt x="8134" y="7449"/>
                </a:lnTo>
                <a:lnTo>
                  <a:pt x="7987" y="7645"/>
                </a:lnTo>
                <a:lnTo>
                  <a:pt x="7816" y="7816"/>
                </a:lnTo>
                <a:lnTo>
                  <a:pt x="7645" y="7987"/>
                </a:lnTo>
                <a:lnTo>
                  <a:pt x="7450" y="8133"/>
                </a:lnTo>
                <a:lnTo>
                  <a:pt x="7230" y="8280"/>
                </a:lnTo>
                <a:lnTo>
                  <a:pt x="7010" y="8377"/>
                </a:lnTo>
                <a:lnTo>
                  <a:pt x="6766" y="8475"/>
                </a:lnTo>
                <a:lnTo>
                  <a:pt x="6522" y="8524"/>
                </a:lnTo>
                <a:lnTo>
                  <a:pt x="6278" y="8573"/>
                </a:lnTo>
                <a:lnTo>
                  <a:pt x="5740" y="8573"/>
                </a:lnTo>
                <a:lnTo>
                  <a:pt x="5496" y="8524"/>
                </a:lnTo>
                <a:lnTo>
                  <a:pt x="5252" y="8475"/>
                </a:lnTo>
                <a:lnTo>
                  <a:pt x="5008" y="8377"/>
                </a:lnTo>
                <a:lnTo>
                  <a:pt x="4788" y="8280"/>
                </a:lnTo>
                <a:lnTo>
                  <a:pt x="4568" y="8133"/>
                </a:lnTo>
                <a:lnTo>
                  <a:pt x="4373" y="7987"/>
                </a:lnTo>
                <a:lnTo>
                  <a:pt x="4202" y="7816"/>
                </a:lnTo>
                <a:lnTo>
                  <a:pt x="4031" y="7645"/>
                </a:lnTo>
                <a:lnTo>
                  <a:pt x="3884" y="7449"/>
                </a:lnTo>
                <a:lnTo>
                  <a:pt x="3738" y="7229"/>
                </a:lnTo>
                <a:lnTo>
                  <a:pt x="3640" y="7010"/>
                </a:lnTo>
                <a:lnTo>
                  <a:pt x="3542" y="6765"/>
                </a:lnTo>
                <a:lnTo>
                  <a:pt x="3493" y="6521"/>
                </a:lnTo>
                <a:lnTo>
                  <a:pt x="3445" y="6277"/>
                </a:lnTo>
                <a:lnTo>
                  <a:pt x="3445" y="6008"/>
                </a:lnTo>
                <a:lnTo>
                  <a:pt x="3445" y="5740"/>
                </a:lnTo>
                <a:lnTo>
                  <a:pt x="3493" y="5495"/>
                </a:lnTo>
                <a:lnTo>
                  <a:pt x="3542" y="5251"/>
                </a:lnTo>
                <a:lnTo>
                  <a:pt x="3640" y="5007"/>
                </a:lnTo>
                <a:lnTo>
                  <a:pt x="3738" y="4787"/>
                </a:lnTo>
                <a:lnTo>
                  <a:pt x="3884" y="4567"/>
                </a:lnTo>
                <a:lnTo>
                  <a:pt x="4031" y="4372"/>
                </a:lnTo>
                <a:lnTo>
                  <a:pt x="4202" y="4201"/>
                </a:lnTo>
                <a:lnTo>
                  <a:pt x="4373" y="4030"/>
                </a:lnTo>
                <a:lnTo>
                  <a:pt x="4568" y="3883"/>
                </a:lnTo>
                <a:lnTo>
                  <a:pt x="4788" y="3737"/>
                </a:lnTo>
                <a:lnTo>
                  <a:pt x="5008" y="3639"/>
                </a:lnTo>
                <a:lnTo>
                  <a:pt x="5252" y="3542"/>
                </a:lnTo>
                <a:lnTo>
                  <a:pt x="5496" y="3493"/>
                </a:lnTo>
                <a:lnTo>
                  <a:pt x="5740" y="3444"/>
                </a:lnTo>
                <a:close/>
                <a:moveTo>
                  <a:pt x="5691" y="0"/>
                </a:moveTo>
                <a:lnTo>
                  <a:pt x="5398" y="25"/>
                </a:lnTo>
                <a:lnTo>
                  <a:pt x="5105" y="73"/>
                </a:lnTo>
                <a:lnTo>
                  <a:pt x="4788" y="122"/>
                </a:lnTo>
                <a:lnTo>
                  <a:pt x="4519" y="196"/>
                </a:lnTo>
                <a:lnTo>
                  <a:pt x="4226" y="269"/>
                </a:lnTo>
                <a:lnTo>
                  <a:pt x="3664" y="464"/>
                </a:lnTo>
                <a:lnTo>
                  <a:pt x="3152" y="733"/>
                </a:lnTo>
                <a:lnTo>
                  <a:pt x="2639" y="1026"/>
                </a:lnTo>
                <a:lnTo>
                  <a:pt x="2199" y="1368"/>
                </a:lnTo>
                <a:lnTo>
                  <a:pt x="1759" y="1759"/>
                </a:lnTo>
                <a:lnTo>
                  <a:pt x="1369" y="2198"/>
                </a:lnTo>
                <a:lnTo>
                  <a:pt x="1027" y="2638"/>
                </a:lnTo>
                <a:lnTo>
                  <a:pt x="734" y="3151"/>
                </a:lnTo>
                <a:lnTo>
                  <a:pt x="465" y="3664"/>
                </a:lnTo>
                <a:lnTo>
                  <a:pt x="270" y="4225"/>
                </a:lnTo>
                <a:lnTo>
                  <a:pt x="196" y="4518"/>
                </a:lnTo>
                <a:lnTo>
                  <a:pt x="123" y="4787"/>
                </a:lnTo>
                <a:lnTo>
                  <a:pt x="74" y="5105"/>
                </a:lnTo>
                <a:lnTo>
                  <a:pt x="25" y="5398"/>
                </a:lnTo>
                <a:lnTo>
                  <a:pt x="1" y="5691"/>
                </a:lnTo>
                <a:lnTo>
                  <a:pt x="1" y="6008"/>
                </a:lnTo>
                <a:lnTo>
                  <a:pt x="25" y="6448"/>
                </a:lnTo>
                <a:lnTo>
                  <a:pt x="74" y="6887"/>
                </a:lnTo>
                <a:lnTo>
                  <a:pt x="147" y="7352"/>
                </a:lnTo>
                <a:lnTo>
                  <a:pt x="270" y="7791"/>
                </a:lnTo>
                <a:lnTo>
                  <a:pt x="392" y="8231"/>
                </a:lnTo>
                <a:lnTo>
                  <a:pt x="563" y="8670"/>
                </a:lnTo>
                <a:lnTo>
                  <a:pt x="734" y="9110"/>
                </a:lnTo>
                <a:lnTo>
                  <a:pt x="929" y="9550"/>
                </a:lnTo>
                <a:lnTo>
                  <a:pt x="1149" y="9965"/>
                </a:lnTo>
                <a:lnTo>
                  <a:pt x="1393" y="10404"/>
                </a:lnTo>
                <a:lnTo>
                  <a:pt x="1906" y="11210"/>
                </a:lnTo>
                <a:lnTo>
                  <a:pt x="2443" y="11992"/>
                </a:lnTo>
                <a:lnTo>
                  <a:pt x="3005" y="12725"/>
                </a:lnTo>
                <a:lnTo>
                  <a:pt x="3567" y="13408"/>
                </a:lnTo>
                <a:lnTo>
                  <a:pt x="4104" y="14019"/>
                </a:lnTo>
                <a:lnTo>
                  <a:pt x="4617" y="14581"/>
                </a:lnTo>
                <a:lnTo>
                  <a:pt x="5081" y="15045"/>
                </a:lnTo>
                <a:lnTo>
                  <a:pt x="5740" y="15680"/>
                </a:lnTo>
                <a:lnTo>
                  <a:pt x="6009" y="15924"/>
                </a:lnTo>
                <a:lnTo>
                  <a:pt x="6278" y="15680"/>
                </a:lnTo>
                <a:lnTo>
                  <a:pt x="6937" y="15045"/>
                </a:lnTo>
                <a:lnTo>
                  <a:pt x="7401" y="14581"/>
                </a:lnTo>
                <a:lnTo>
                  <a:pt x="7914" y="14019"/>
                </a:lnTo>
                <a:lnTo>
                  <a:pt x="8451" y="13408"/>
                </a:lnTo>
                <a:lnTo>
                  <a:pt x="9013" y="12725"/>
                </a:lnTo>
                <a:lnTo>
                  <a:pt x="9575" y="11992"/>
                </a:lnTo>
                <a:lnTo>
                  <a:pt x="10112" y="11210"/>
                </a:lnTo>
                <a:lnTo>
                  <a:pt x="10625" y="10404"/>
                </a:lnTo>
                <a:lnTo>
                  <a:pt x="10869" y="9965"/>
                </a:lnTo>
                <a:lnTo>
                  <a:pt x="11089" y="9550"/>
                </a:lnTo>
                <a:lnTo>
                  <a:pt x="11284" y="9110"/>
                </a:lnTo>
                <a:lnTo>
                  <a:pt x="11455" y="8670"/>
                </a:lnTo>
                <a:lnTo>
                  <a:pt x="11626" y="8231"/>
                </a:lnTo>
                <a:lnTo>
                  <a:pt x="11748" y="7791"/>
                </a:lnTo>
                <a:lnTo>
                  <a:pt x="11871" y="7352"/>
                </a:lnTo>
                <a:lnTo>
                  <a:pt x="11944" y="6887"/>
                </a:lnTo>
                <a:lnTo>
                  <a:pt x="11993" y="6448"/>
                </a:lnTo>
                <a:lnTo>
                  <a:pt x="12017" y="6008"/>
                </a:lnTo>
                <a:lnTo>
                  <a:pt x="12017" y="5691"/>
                </a:lnTo>
                <a:lnTo>
                  <a:pt x="11993" y="5398"/>
                </a:lnTo>
                <a:lnTo>
                  <a:pt x="11944" y="5105"/>
                </a:lnTo>
                <a:lnTo>
                  <a:pt x="11895" y="4787"/>
                </a:lnTo>
                <a:lnTo>
                  <a:pt x="11822" y="4518"/>
                </a:lnTo>
                <a:lnTo>
                  <a:pt x="11748" y="4225"/>
                </a:lnTo>
                <a:lnTo>
                  <a:pt x="11553" y="3664"/>
                </a:lnTo>
                <a:lnTo>
                  <a:pt x="11284" y="3151"/>
                </a:lnTo>
                <a:lnTo>
                  <a:pt x="10991" y="2638"/>
                </a:lnTo>
                <a:lnTo>
                  <a:pt x="10649" y="2198"/>
                </a:lnTo>
                <a:lnTo>
                  <a:pt x="10259" y="1759"/>
                </a:lnTo>
                <a:lnTo>
                  <a:pt x="9819" y="1368"/>
                </a:lnTo>
                <a:lnTo>
                  <a:pt x="9379" y="1026"/>
                </a:lnTo>
                <a:lnTo>
                  <a:pt x="8866" y="733"/>
                </a:lnTo>
                <a:lnTo>
                  <a:pt x="8354" y="464"/>
                </a:lnTo>
                <a:lnTo>
                  <a:pt x="7792" y="269"/>
                </a:lnTo>
                <a:lnTo>
                  <a:pt x="7499" y="196"/>
                </a:lnTo>
                <a:lnTo>
                  <a:pt x="7230" y="122"/>
                </a:lnTo>
                <a:lnTo>
                  <a:pt x="6913" y="73"/>
                </a:lnTo>
                <a:lnTo>
                  <a:pt x="6620" y="25"/>
                </a:lnTo>
                <a:lnTo>
                  <a:pt x="632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871" name="Google Shape;871;p47"/>
          <p:cNvGrpSpPr/>
          <p:nvPr/>
        </p:nvGrpSpPr>
        <p:grpSpPr>
          <a:xfrm>
            <a:off x="3145963" y="388276"/>
            <a:ext cx="408386" cy="345080"/>
            <a:chOff x="3918650" y="293075"/>
            <a:chExt cx="488500" cy="412775"/>
          </a:xfrm>
        </p:grpSpPr>
        <p:sp>
          <p:nvSpPr>
            <p:cNvPr id="872" name="Google Shape;872;p47"/>
            <p:cNvSpPr/>
            <p:nvPr/>
          </p:nvSpPr>
          <p:spPr>
            <a:xfrm>
              <a:off x="4085350" y="293675"/>
              <a:ext cx="154500" cy="412175"/>
            </a:xfrm>
            <a:custGeom>
              <a:avLst/>
              <a:gdLst/>
              <a:ahLst/>
              <a:cxnLst/>
              <a:rect l="l" t="t" r="r" b="b"/>
              <a:pathLst>
                <a:path w="6180" h="16487" extrusionOk="0">
                  <a:moveTo>
                    <a:pt x="709" y="5496"/>
                  </a:moveTo>
                  <a:lnTo>
                    <a:pt x="806" y="5520"/>
                  </a:lnTo>
                  <a:lnTo>
                    <a:pt x="1050" y="5667"/>
                  </a:lnTo>
                  <a:lnTo>
                    <a:pt x="1270" y="5813"/>
                  </a:lnTo>
                  <a:lnTo>
                    <a:pt x="1344" y="5886"/>
                  </a:lnTo>
                  <a:lnTo>
                    <a:pt x="1368" y="5984"/>
                  </a:lnTo>
                  <a:lnTo>
                    <a:pt x="1344" y="6082"/>
                  </a:lnTo>
                  <a:lnTo>
                    <a:pt x="1319" y="6155"/>
                  </a:lnTo>
                  <a:lnTo>
                    <a:pt x="1221" y="6228"/>
                  </a:lnTo>
                  <a:lnTo>
                    <a:pt x="1124" y="6253"/>
                  </a:lnTo>
                  <a:lnTo>
                    <a:pt x="1050" y="6228"/>
                  </a:lnTo>
                  <a:lnTo>
                    <a:pt x="977" y="6204"/>
                  </a:lnTo>
                  <a:lnTo>
                    <a:pt x="782" y="6082"/>
                  </a:lnTo>
                  <a:lnTo>
                    <a:pt x="586" y="5960"/>
                  </a:lnTo>
                  <a:lnTo>
                    <a:pt x="513" y="5911"/>
                  </a:lnTo>
                  <a:lnTo>
                    <a:pt x="464" y="5838"/>
                  </a:lnTo>
                  <a:lnTo>
                    <a:pt x="464" y="5740"/>
                  </a:lnTo>
                  <a:lnTo>
                    <a:pt x="489" y="5642"/>
                  </a:lnTo>
                  <a:lnTo>
                    <a:pt x="538" y="5569"/>
                  </a:lnTo>
                  <a:lnTo>
                    <a:pt x="611" y="5520"/>
                  </a:lnTo>
                  <a:lnTo>
                    <a:pt x="709" y="5496"/>
                  </a:lnTo>
                  <a:close/>
                  <a:moveTo>
                    <a:pt x="1685" y="6351"/>
                  </a:moveTo>
                  <a:lnTo>
                    <a:pt x="1783" y="6375"/>
                  </a:lnTo>
                  <a:lnTo>
                    <a:pt x="1856" y="6448"/>
                  </a:lnTo>
                  <a:lnTo>
                    <a:pt x="2003" y="6668"/>
                  </a:lnTo>
                  <a:lnTo>
                    <a:pt x="2125" y="6888"/>
                  </a:lnTo>
                  <a:lnTo>
                    <a:pt x="2150" y="6986"/>
                  </a:lnTo>
                  <a:lnTo>
                    <a:pt x="2150" y="7083"/>
                  </a:lnTo>
                  <a:lnTo>
                    <a:pt x="2101" y="7156"/>
                  </a:lnTo>
                  <a:lnTo>
                    <a:pt x="2027" y="7230"/>
                  </a:lnTo>
                  <a:lnTo>
                    <a:pt x="1979" y="7254"/>
                  </a:lnTo>
                  <a:lnTo>
                    <a:pt x="1856" y="7254"/>
                  </a:lnTo>
                  <a:lnTo>
                    <a:pt x="1783" y="7230"/>
                  </a:lnTo>
                  <a:lnTo>
                    <a:pt x="1734" y="7181"/>
                  </a:lnTo>
                  <a:lnTo>
                    <a:pt x="1685" y="7132"/>
                  </a:lnTo>
                  <a:lnTo>
                    <a:pt x="1441" y="6741"/>
                  </a:lnTo>
                  <a:lnTo>
                    <a:pt x="1417" y="6644"/>
                  </a:lnTo>
                  <a:lnTo>
                    <a:pt x="1417" y="6546"/>
                  </a:lnTo>
                  <a:lnTo>
                    <a:pt x="1441" y="6448"/>
                  </a:lnTo>
                  <a:lnTo>
                    <a:pt x="1515" y="6399"/>
                  </a:lnTo>
                  <a:lnTo>
                    <a:pt x="1612" y="6351"/>
                  </a:lnTo>
                  <a:close/>
                  <a:moveTo>
                    <a:pt x="2247" y="7498"/>
                  </a:moveTo>
                  <a:lnTo>
                    <a:pt x="2345" y="7523"/>
                  </a:lnTo>
                  <a:lnTo>
                    <a:pt x="2418" y="7572"/>
                  </a:lnTo>
                  <a:lnTo>
                    <a:pt x="2467" y="7645"/>
                  </a:lnTo>
                  <a:lnTo>
                    <a:pt x="2662" y="8109"/>
                  </a:lnTo>
                  <a:lnTo>
                    <a:pt x="2662" y="8207"/>
                  </a:lnTo>
                  <a:lnTo>
                    <a:pt x="2638" y="8304"/>
                  </a:lnTo>
                  <a:lnTo>
                    <a:pt x="2589" y="8378"/>
                  </a:lnTo>
                  <a:lnTo>
                    <a:pt x="2516" y="8426"/>
                  </a:lnTo>
                  <a:lnTo>
                    <a:pt x="2418" y="8451"/>
                  </a:lnTo>
                  <a:lnTo>
                    <a:pt x="2345" y="8426"/>
                  </a:lnTo>
                  <a:lnTo>
                    <a:pt x="2272" y="8402"/>
                  </a:lnTo>
                  <a:lnTo>
                    <a:pt x="2223" y="8353"/>
                  </a:lnTo>
                  <a:lnTo>
                    <a:pt x="2198" y="8280"/>
                  </a:lnTo>
                  <a:lnTo>
                    <a:pt x="2027" y="7840"/>
                  </a:lnTo>
                  <a:lnTo>
                    <a:pt x="2003" y="7743"/>
                  </a:lnTo>
                  <a:lnTo>
                    <a:pt x="2027" y="7645"/>
                  </a:lnTo>
                  <a:lnTo>
                    <a:pt x="2076" y="7572"/>
                  </a:lnTo>
                  <a:lnTo>
                    <a:pt x="2150" y="7523"/>
                  </a:lnTo>
                  <a:lnTo>
                    <a:pt x="2247" y="7498"/>
                  </a:lnTo>
                  <a:close/>
                  <a:moveTo>
                    <a:pt x="2711" y="8720"/>
                  </a:moveTo>
                  <a:lnTo>
                    <a:pt x="2785" y="8744"/>
                  </a:lnTo>
                  <a:lnTo>
                    <a:pt x="2858" y="8793"/>
                  </a:lnTo>
                  <a:lnTo>
                    <a:pt x="2907" y="8866"/>
                  </a:lnTo>
                  <a:lnTo>
                    <a:pt x="3078" y="9355"/>
                  </a:lnTo>
                  <a:lnTo>
                    <a:pt x="3102" y="9452"/>
                  </a:lnTo>
                  <a:lnTo>
                    <a:pt x="3078" y="9526"/>
                  </a:lnTo>
                  <a:lnTo>
                    <a:pt x="3004" y="9599"/>
                  </a:lnTo>
                  <a:lnTo>
                    <a:pt x="2931" y="9648"/>
                  </a:lnTo>
                  <a:lnTo>
                    <a:pt x="2858" y="9672"/>
                  </a:lnTo>
                  <a:lnTo>
                    <a:pt x="2785" y="9672"/>
                  </a:lnTo>
                  <a:lnTo>
                    <a:pt x="2711" y="9623"/>
                  </a:lnTo>
                  <a:lnTo>
                    <a:pt x="2662" y="9574"/>
                  </a:lnTo>
                  <a:lnTo>
                    <a:pt x="2614" y="9501"/>
                  </a:lnTo>
                  <a:lnTo>
                    <a:pt x="2467" y="9037"/>
                  </a:lnTo>
                  <a:lnTo>
                    <a:pt x="2443" y="8939"/>
                  </a:lnTo>
                  <a:lnTo>
                    <a:pt x="2467" y="8842"/>
                  </a:lnTo>
                  <a:lnTo>
                    <a:pt x="2516" y="8768"/>
                  </a:lnTo>
                  <a:lnTo>
                    <a:pt x="2614" y="8720"/>
                  </a:lnTo>
                  <a:close/>
                  <a:moveTo>
                    <a:pt x="3224" y="9941"/>
                  </a:moveTo>
                  <a:lnTo>
                    <a:pt x="3297" y="10014"/>
                  </a:lnTo>
                  <a:lnTo>
                    <a:pt x="3346" y="10087"/>
                  </a:lnTo>
                  <a:lnTo>
                    <a:pt x="3542" y="10527"/>
                  </a:lnTo>
                  <a:lnTo>
                    <a:pt x="3566" y="10625"/>
                  </a:lnTo>
                  <a:lnTo>
                    <a:pt x="3566" y="10722"/>
                  </a:lnTo>
                  <a:lnTo>
                    <a:pt x="3517" y="10796"/>
                  </a:lnTo>
                  <a:lnTo>
                    <a:pt x="3444" y="10844"/>
                  </a:lnTo>
                  <a:lnTo>
                    <a:pt x="3322" y="10869"/>
                  </a:lnTo>
                  <a:lnTo>
                    <a:pt x="3273" y="10869"/>
                  </a:lnTo>
                  <a:lnTo>
                    <a:pt x="3200" y="10844"/>
                  </a:lnTo>
                  <a:lnTo>
                    <a:pt x="3151" y="10796"/>
                  </a:lnTo>
                  <a:lnTo>
                    <a:pt x="3102" y="10747"/>
                  </a:lnTo>
                  <a:lnTo>
                    <a:pt x="2907" y="10258"/>
                  </a:lnTo>
                  <a:lnTo>
                    <a:pt x="2882" y="10161"/>
                  </a:lnTo>
                  <a:lnTo>
                    <a:pt x="2907" y="10087"/>
                  </a:lnTo>
                  <a:lnTo>
                    <a:pt x="2955" y="10014"/>
                  </a:lnTo>
                  <a:lnTo>
                    <a:pt x="3029" y="9941"/>
                  </a:lnTo>
                  <a:close/>
                  <a:moveTo>
                    <a:pt x="3761" y="11089"/>
                  </a:moveTo>
                  <a:lnTo>
                    <a:pt x="3835" y="11137"/>
                  </a:lnTo>
                  <a:lnTo>
                    <a:pt x="3908" y="11211"/>
                  </a:lnTo>
                  <a:lnTo>
                    <a:pt x="4177" y="11577"/>
                  </a:lnTo>
                  <a:lnTo>
                    <a:pt x="4225" y="11675"/>
                  </a:lnTo>
                  <a:lnTo>
                    <a:pt x="4250" y="11748"/>
                  </a:lnTo>
                  <a:lnTo>
                    <a:pt x="4201" y="11846"/>
                  </a:lnTo>
                  <a:lnTo>
                    <a:pt x="4152" y="11919"/>
                  </a:lnTo>
                  <a:lnTo>
                    <a:pt x="4079" y="11968"/>
                  </a:lnTo>
                  <a:lnTo>
                    <a:pt x="3884" y="11968"/>
                  </a:lnTo>
                  <a:lnTo>
                    <a:pt x="3810" y="11895"/>
                  </a:lnTo>
                  <a:lnTo>
                    <a:pt x="3664" y="11675"/>
                  </a:lnTo>
                  <a:lnTo>
                    <a:pt x="3493" y="11455"/>
                  </a:lnTo>
                  <a:lnTo>
                    <a:pt x="3468" y="11382"/>
                  </a:lnTo>
                  <a:lnTo>
                    <a:pt x="3468" y="11284"/>
                  </a:lnTo>
                  <a:lnTo>
                    <a:pt x="3517" y="11186"/>
                  </a:lnTo>
                  <a:lnTo>
                    <a:pt x="3566" y="11137"/>
                  </a:lnTo>
                  <a:lnTo>
                    <a:pt x="3664" y="11089"/>
                  </a:lnTo>
                  <a:close/>
                  <a:moveTo>
                    <a:pt x="4616" y="12041"/>
                  </a:moveTo>
                  <a:lnTo>
                    <a:pt x="4714" y="12090"/>
                  </a:lnTo>
                  <a:lnTo>
                    <a:pt x="4909" y="12212"/>
                  </a:lnTo>
                  <a:lnTo>
                    <a:pt x="5105" y="12334"/>
                  </a:lnTo>
                  <a:lnTo>
                    <a:pt x="5178" y="12383"/>
                  </a:lnTo>
                  <a:lnTo>
                    <a:pt x="5227" y="12481"/>
                  </a:lnTo>
                  <a:lnTo>
                    <a:pt x="5227" y="12554"/>
                  </a:lnTo>
                  <a:lnTo>
                    <a:pt x="5202" y="12652"/>
                  </a:lnTo>
                  <a:lnTo>
                    <a:pt x="5154" y="12725"/>
                  </a:lnTo>
                  <a:lnTo>
                    <a:pt x="5105" y="12749"/>
                  </a:lnTo>
                  <a:lnTo>
                    <a:pt x="5056" y="12774"/>
                  </a:lnTo>
                  <a:lnTo>
                    <a:pt x="4983" y="12798"/>
                  </a:lnTo>
                  <a:lnTo>
                    <a:pt x="4885" y="12774"/>
                  </a:lnTo>
                  <a:lnTo>
                    <a:pt x="4641" y="12627"/>
                  </a:lnTo>
                  <a:lnTo>
                    <a:pt x="4421" y="12481"/>
                  </a:lnTo>
                  <a:lnTo>
                    <a:pt x="4348" y="12407"/>
                  </a:lnTo>
                  <a:lnTo>
                    <a:pt x="4323" y="12310"/>
                  </a:lnTo>
                  <a:lnTo>
                    <a:pt x="4323" y="12236"/>
                  </a:lnTo>
                  <a:lnTo>
                    <a:pt x="4372" y="12139"/>
                  </a:lnTo>
                  <a:lnTo>
                    <a:pt x="4445" y="12066"/>
                  </a:lnTo>
                  <a:lnTo>
                    <a:pt x="4543" y="12041"/>
                  </a:lnTo>
                  <a:close/>
                  <a:moveTo>
                    <a:pt x="0" y="1"/>
                  </a:moveTo>
                  <a:lnTo>
                    <a:pt x="0" y="5325"/>
                  </a:lnTo>
                  <a:lnTo>
                    <a:pt x="74" y="5349"/>
                  </a:lnTo>
                  <a:lnTo>
                    <a:pt x="147" y="5422"/>
                  </a:lnTo>
                  <a:lnTo>
                    <a:pt x="171" y="5496"/>
                  </a:lnTo>
                  <a:lnTo>
                    <a:pt x="171" y="5569"/>
                  </a:lnTo>
                  <a:lnTo>
                    <a:pt x="171" y="5642"/>
                  </a:lnTo>
                  <a:lnTo>
                    <a:pt x="122" y="5716"/>
                  </a:lnTo>
                  <a:lnTo>
                    <a:pt x="74" y="5764"/>
                  </a:lnTo>
                  <a:lnTo>
                    <a:pt x="0" y="5789"/>
                  </a:lnTo>
                  <a:lnTo>
                    <a:pt x="0" y="13360"/>
                  </a:lnTo>
                  <a:lnTo>
                    <a:pt x="6179" y="16486"/>
                  </a:lnTo>
                  <a:lnTo>
                    <a:pt x="6179" y="13116"/>
                  </a:lnTo>
                  <a:lnTo>
                    <a:pt x="5935" y="13091"/>
                  </a:lnTo>
                  <a:lnTo>
                    <a:pt x="5691" y="13042"/>
                  </a:lnTo>
                  <a:lnTo>
                    <a:pt x="5593" y="12994"/>
                  </a:lnTo>
                  <a:lnTo>
                    <a:pt x="5520" y="12945"/>
                  </a:lnTo>
                  <a:lnTo>
                    <a:pt x="5495" y="12847"/>
                  </a:lnTo>
                  <a:lnTo>
                    <a:pt x="5495" y="12749"/>
                  </a:lnTo>
                  <a:lnTo>
                    <a:pt x="5520" y="12676"/>
                  </a:lnTo>
                  <a:lnTo>
                    <a:pt x="5593" y="12603"/>
                  </a:lnTo>
                  <a:lnTo>
                    <a:pt x="5691" y="12554"/>
                  </a:lnTo>
                  <a:lnTo>
                    <a:pt x="5789" y="12554"/>
                  </a:lnTo>
                  <a:lnTo>
                    <a:pt x="6179" y="12627"/>
                  </a:lnTo>
                  <a:lnTo>
                    <a:pt x="6179" y="312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73" name="Google Shape;873;p47"/>
            <p:cNvSpPr/>
            <p:nvPr/>
          </p:nvSpPr>
          <p:spPr>
            <a:xfrm>
              <a:off x="3918650" y="293075"/>
              <a:ext cx="153900" cy="407275"/>
            </a:xfrm>
            <a:custGeom>
              <a:avLst/>
              <a:gdLst/>
              <a:ahLst/>
              <a:cxnLst/>
              <a:rect l="l" t="t" r="r" b="b"/>
              <a:pathLst>
                <a:path w="6156" h="16291" extrusionOk="0">
                  <a:moveTo>
                    <a:pt x="5349" y="5495"/>
                  </a:moveTo>
                  <a:lnTo>
                    <a:pt x="5447" y="5520"/>
                  </a:lnTo>
                  <a:lnTo>
                    <a:pt x="5520" y="5569"/>
                  </a:lnTo>
                  <a:lnTo>
                    <a:pt x="5569" y="5666"/>
                  </a:lnTo>
                  <a:lnTo>
                    <a:pt x="5569" y="5764"/>
                  </a:lnTo>
                  <a:lnTo>
                    <a:pt x="5545" y="5837"/>
                  </a:lnTo>
                  <a:lnTo>
                    <a:pt x="5496" y="5935"/>
                  </a:lnTo>
                  <a:lnTo>
                    <a:pt x="5423" y="5984"/>
                  </a:lnTo>
                  <a:lnTo>
                    <a:pt x="5203" y="6057"/>
                  </a:lnTo>
                  <a:lnTo>
                    <a:pt x="5008" y="6155"/>
                  </a:lnTo>
                  <a:lnTo>
                    <a:pt x="4934" y="6179"/>
                  </a:lnTo>
                  <a:lnTo>
                    <a:pt x="4812" y="6179"/>
                  </a:lnTo>
                  <a:lnTo>
                    <a:pt x="4763" y="6155"/>
                  </a:lnTo>
                  <a:lnTo>
                    <a:pt x="4714" y="6106"/>
                  </a:lnTo>
                  <a:lnTo>
                    <a:pt x="4666" y="6057"/>
                  </a:lnTo>
                  <a:lnTo>
                    <a:pt x="4641" y="5959"/>
                  </a:lnTo>
                  <a:lnTo>
                    <a:pt x="4641" y="5862"/>
                  </a:lnTo>
                  <a:lnTo>
                    <a:pt x="4690" y="5788"/>
                  </a:lnTo>
                  <a:lnTo>
                    <a:pt x="4763" y="5740"/>
                  </a:lnTo>
                  <a:lnTo>
                    <a:pt x="5008" y="5617"/>
                  </a:lnTo>
                  <a:lnTo>
                    <a:pt x="5252" y="5520"/>
                  </a:lnTo>
                  <a:lnTo>
                    <a:pt x="5349" y="5495"/>
                  </a:lnTo>
                  <a:close/>
                  <a:moveTo>
                    <a:pt x="4250" y="6155"/>
                  </a:moveTo>
                  <a:lnTo>
                    <a:pt x="4348" y="6179"/>
                  </a:lnTo>
                  <a:lnTo>
                    <a:pt x="4421" y="6252"/>
                  </a:lnTo>
                  <a:lnTo>
                    <a:pt x="4470" y="6326"/>
                  </a:lnTo>
                  <a:lnTo>
                    <a:pt x="4470" y="6423"/>
                  </a:lnTo>
                  <a:lnTo>
                    <a:pt x="4446" y="6497"/>
                  </a:lnTo>
                  <a:lnTo>
                    <a:pt x="4397" y="6594"/>
                  </a:lnTo>
                  <a:lnTo>
                    <a:pt x="4226" y="6741"/>
                  </a:lnTo>
                  <a:lnTo>
                    <a:pt x="4079" y="6912"/>
                  </a:lnTo>
                  <a:lnTo>
                    <a:pt x="3982" y="6985"/>
                  </a:lnTo>
                  <a:lnTo>
                    <a:pt x="3884" y="7010"/>
                  </a:lnTo>
                  <a:lnTo>
                    <a:pt x="3811" y="6985"/>
                  </a:lnTo>
                  <a:lnTo>
                    <a:pt x="3738" y="6936"/>
                  </a:lnTo>
                  <a:lnTo>
                    <a:pt x="3664" y="6863"/>
                  </a:lnTo>
                  <a:lnTo>
                    <a:pt x="3640" y="6790"/>
                  </a:lnTo>
                  <a:lnTo>
                    <a:pt x="3664" y="6692"/>
                  </a:lnTo>
                  <a:lnTo>
                    <a:pt x="3713" y="6594"/>
                  </a:lnTo>
                  <a:lnTo>
                    <a:pt x="3884" y="6399"/>
                  </a:lnTo>
                  <a:lnTo>
                    <a:pt x="4079" y="6228"/>
                  </a:lnTo>
                  <a:lnTo>
                    <a:pt x="4153" y="6179"/>
                  </a:lnTo>
                  <a:lnTo>
                    <a:pt x="4250" y="6155"/>
                  </a:lnTo>
                  <a:close/>
                  <a:moveTo>
                    <a:pt x="3469" y="7156"/>
                  </a:moveTo>
                  <a:lnTo>
                    <a:pt x="3542" y="7205"/>
                  </a:lnTo>
                  <a:lnTo>
                    <a:pt x="3615" y="7254"/>
                  </a:lnTo>
                  <a:lnTo>
                    <a:pt x="3664" y="7351"/>
                  </a:lnTo>
                  <a:lnTo>
                    <a:pt x="3664" y="7449"/>
                  </a:lnTo>
                  <a:lnTo>
                    <a:pt x="3640" y="7547"/>
                  </a:lnTo>
                  <a:lnTo>
                    <a:pt x="3396" y="7962"/>
                  </a:lnTo>
                  <a:lnTo>
                    <a:pt x="3371" y="8011"/>
                  </a:lnTo>
                  <a:lnTo>
                    <a:pt x="3298" y="8060"/>
                  </a:lnTo>
                  <a:lnTo>
                    <a:pt x="3249" y="8084"/>
                  </a:lnTo>
                  <a:lnTo>
                    <a:pt x="3176" y="8084"/>
                  </a:lnTo>
                  <a:lnTo>
                    <a:pt x="3078" y="8060"/>
                  </a:lnTo>
                  <a:lnTo>
                    <a:pt x="3005" y="8011"/>
                  </a:lnTo>
                  <a:lnTo>
                    <a:pt x="2956" y="7913"/>
                  </a:lnTo>
                  <a:lnTo>
                    <a:pt x="2932" y="7840"/>
                  </a:lnTo>
                  <a:lnTo>
                    <a:pt x="2956" y="7742"/>
                  </a:lnTo>
                  <a:lnTo>
                    <a:pt x="3225" y="7278"/>
                  </a:lnTo>
                  <a:lnTo>
                    <a:pt x="3273" y="7205"/>
                  </a:lnTo>
                  <a:lnTo>
                    <a:pt x="3371" y="7180"/>
                  </a:lnTo>
                  <a:lnTo>
                    <a:pt x="3469" y="7156"/>
                  </a:lnTo>
                  <a:close/>
                  <a:moveTo>
                    <a:pt x="2858" y="8328"/>
                  </a:moveTo>
                  <a:lnTo>
                    <a:pt x="2956" y="8353"/>
                  </a:lnTo>
                  <a:lnTo>
                    <a:pt x="3029" y="8402"/>
                  </a:lnTo>
                  <a:lnTo>
                    <a:pt x="3078" y="8475"/>
                  </a:lnTo>
                  <a:lnTo>
                    <a:pt x="3103" y="8573"/>
                  </a:lnTo>
                  <a:lnTo>
                    <a:pt x="3103" y="8670"/>
                  </a:lnTo>
                  <a:lnTo>
                    <a:pt x="2932" y="9110"/>
                  </a:lnTo>
                  <a:lnTo>
                    <a:pt x="2907" y="9183"/>
                  </a:lnTo>
                  <a:lnTo>
                    <a:pt x="2858" y="9232"/>
                  </a:lnTo>
                  <a:lnTo>
                    <a:pt x="2785" y="9281"/>
                  </a:lnTo>
                  <a:lnTo>
                    <a:pt x="2638" y="9281"/>
                  </a:lnTo>
                  <a:lnTo>
                    <a:pt x="2541" y="9232"/>
                  </a:lnTo>
                  <a:lnTo>
                    <a:pt x="2492" y="9159"/>
                  </a:lnTo>
                  <a:lnTo>
                    <a:pt x="2468" y="9061"/>
                  </a:lnTo>
                  <a:lnTo>
                    <a:pt x="2468" y="8963"/>
                  </a:lnTo>
                  <a:lnTo>
                    <a:pt x="2638" y="8499"/>
                  </a:lnTo>
                  <a:lnTo>
                    <a:pt x="2687" y="8402"/>
                  </a:lnTo>
                  <a:lnTo>
                    <a:pt x="2761" y="8353"/>
                  </a:lnTo>
                  <a:lnTo>
                    <a:pt x="2858" y="8328"/>
                  </a:lnTo>
                  <a:close/>
                  <a:moveTo>
                    <a:pt x="2541" y="9574"/>
                  </a:moveTo>
                  <a:lnTo>
                    <a:pt x="2638" y="9623"/>
                  </a:lnTo>
                  <a:lnTo>
                    <a:pt x="2712" y="9696"/>
                  </a:lnTo>
                  <a:lnTo>
                    <a:pt x="2736" y="9769"/>
                  </a:lnTo>
                  <a:lnTo>
                    <a:pt x="2736" y="9867"/>
                  </a:lnTo>
                  <a:lnTo>
                    <a:pt x="2638" y="10355"/>
                  </a:lnTo>
                  <a:lnTo>
                    <a:pt x="2590" y="10429"/>
                  </a:lnTo>
                  <a:lnTo>
                    <a:pt x="2541" y="10502"/>
                  </a:lnTo>
                  <a:lnTo>
                    <a:pt x="2468" y="10526"/>
                  </a:lnTo>
                  <a:lnTo>
                    <a:pt x="2394" y="10551"/>
                  </a:lnTo>
                  <a:lnTo>
                    <a:pt x="2345" y="10551"/>
                  </a:lnTo>
                  <a:lnTo>
                    <a:pt x="2248" y="10502"/>
                  </a:lnTo>
                  <a:lnTo>
                    <a:pt x="2199" y="10429"/>
                  </a:lnTo>
                  <a:lnTo>
                    <a:pt x="2150" y="10355"/>
                  </a:lnTo>
                  <a:lnTo>
                    <a:pt x="2150" y="10258"/>
                  </a:lnTo>
                  <a:lnTo>
                    <a:pt x="2248" y="9769"/>
                  </a:lnTo>
                  <a:lnTo>
                    <a:pt x="2297" y="9672"/>
                  </a:lnTo>
                  <a:lnTo>
                    <a:pt x="2370" y="9598"/>
                  </a:lnTo>
                  <a:lnTo>
                    <a:pt x="2443" y="9574"/>
                  </a:lnTo>
                  <a:close/>
                  <a:moveTo>
                    <a:pt x="2297" y="10844"/>
                  </a:moveTo>
                  <a:lnTo>
                    <a:pt x="2394" y="10868"/>
                  </a:lnTo>
                  <a:lnTo>
                    <a:pt x="2468" y="10942"/>
                  </a:lnTo>
                  <a:lnTo>
                    <a:pt x="2516" y="11015"/>
                  </a:lnTo>
                  <a:lnTo>
                    <a:pt x="2516" y="11113"/>
                  </a:lnTo>
                  <a:lnTo>
                    <a:pt x="2492" y="11357"/>
                  </a:lnTo>
                  <a:lnTo>
                    <a:pt x="2468" y="11430"/>
                  </a:lnTo>
                  <a:lnTo>
                    <a:pt x="2419" y="11503"/>
                  </a:lnTo>
                  <a:lnTo>
                    <a:pt x="2345" y="11552"/>
                  </a:lnTo>
                  <a:lnTo>
                    <a:pt x="2248" y="11577"/>
                  </a:lnTo>
                  <a:lnTo>
                    <a:pt x="2223" y="11577"/>
                  </a:lnTo>
                  <a:lnTo>
                    <a:pt x="2126" y="11552"/>
                  </a:lnTo>
                  <a:lnTo>
                    <a:pt x="2052" y="11503"/>
                  </a:lnTo>
                  <a:lnTo>
                    <a:pt x="2028" y="11406"/>
                  </a:lnTo>
                  <a:lnTo>
                    <a:pt x="2003" y="11308"/>
                  </a:lnTo>
                  <a:lnTo>
                    <a:pt x="2028" y="11064"/>
                  </a:lnTo>
                  <a:lnTo>
                    <a:pt x="2052" y="10966"/>
                  </a:lnTo>
                  <a:lnTo>
                    <a:pt x="2126" y="10893"/>
                  </a:lnTo>
                  <a:lnTo>
                    <a:pt x="2199" y="10844"/>
                  </a:lnTo>
                  <a:close/>
                  <a:moveTo>
                    <a:pt x="6155" y="0"/>
                  </a:moveTo>
                  <a:lnTo>
                    <a:pt x="538" y="2858"/>
                  </a:lnTo>
                  <a:lnTo>
                    <a:pt x="416" y="2906"/>
                  </a:lnTo>
                  <a:lnTo>
                    <a:pt x="318" y="3004"/>
                  </a:lnTo>
                  <a:lnTo>
                    <a:pt x="221" y="3102"/>
                  </a:lnTo>
                  <a:lnTo>
                    <a:pt x="147" y="3224"/>
                  </a:lnTo>
                  <a:lnTo>
                    <a:pt x="74" y="3322"/>
                  </a:lnTo>
                  <a:lnTo>
                    <a:pt x="25" y="3444"/>
                  </a:lnTo>
                  <a:lnTo>
                    <a:pt x="1" y="3566"/>
                  </a:lnTo>
                  <a:lnTo>
                    <a:pt x="1" y="3688"/>
                  </a:lnTo>
                  <a:lnTo>
                    <a:pt x="1" y="15924"/>
                  </a:lnTo>
                  <a:lnTo>
                    <a:pt x="1" y="16046"/>
                  </a:lnTo>
                  <a:lnTo>
                    <a:pt x="50" y="16119"/>
                  </a:lnTo>
                  <a:lnTo>
                    <a:pt x="98" y="16193"/>
                  </a:lnTo>
                  <a:lnTo>
                    <a:pt x="172" y="16241"/>
                  </a:lnTo>
                  <a:lnTo>
                    <a:pt x="245" y="16266"/>
                  </a:lnTo>
                  <a:lnTo>
                    <a:pt x="343" y="16290"/>
                  </a:lnTo>
                  <a:lnTo>
                    <a:pt x="465" y="16266"/>
                  </a:lnTo>
                  <a:lnTo>
                    <a:pt x="563" y="16217"/>
                  </a:lnTo>
                  <a:lnTo>
                    <a:pt x="6155" y="13360"/>
                  </a:lnTo>
                  <a:lnTo>
                    <a:pt x="6155" y="5813"/>
                  </a:lnTo>
                  <a:lnTo>
                    <a:pt x="6009" y="5813"/>
                  </a:lnTo>
                  <a:lnTo>
                    <a:pt x="5936" y="5764"/>
                  </a:lnTo>
                  <a:lnTo>
                    <a:pt x="5887" y="5691"/>
                  </a:lnTo>
                  <a:lnTo>
                    <a:pt x="5862" y="5593"/>
                  </a:lnTo>
                  <a:lnTo>
                    <a:pt x="5887" y="5495"/>
                  </a:lnTo>
                  <a:lnTo>
                    <a:pt x="5936" y="5422"/>
                  </a:lnTo>
                  <a:lnTo>
                    <a:pt x="6009" y="5373"/>
                  </a:lnTo>
                  <a:lnTo>
                    <a:pt x="6082" y="5349"/>
                  </a:lnTo>
                  <a:lnTo>
                    <a:pt x="6155" y="5324"/>
                  </a:lnTo>
                  <a:lnTo>
                    <a:pt x="615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74" name="Google Shape;874;p47"/>
            <p:cNvSpPr/>
            <p:nvPr/>
          </p:nvSpPr>
          <p:spPr>
            <a:xfrm>
              <a:off x="4253250" y="298550"/>
              <a:ext cx="153900" cy="406675"/>
            </a:xfrm>
            <a:custGeom>
              <a:avLst/>
              <a:gdLst/>
              <a:ahLst/>
              <a:cxnLst/>
              <a:rect l="l" t="t" r="r" b="b"/>
              <a:pathLst>
                <a:path w="6156" h="16267" extrusionOk="0">
                  <a:moveTo>
                    <a:pt x="3713" y="4348"/>
                  </a:moveTo>
                  <a:lnTo>
                    <a:pt x="3737" y="4373"/>
                  </a:lnTo>
                  <a:lnTo>
                    <a:pt x="3786" y="4397"/>
                  </a:lnTo>
                  <a:lnTo>
                    <a:pt x="3811" y="4421"/>
                  </a:lnTo>
                  <a:lnTo>
                    <a:pt x="3835" y="4544"/>
                  </a:lnTo>
                  <a:lnTo>
                    <a:pt x="3811" y="4666"/>
                  </a:lnTo>
                  <a:lnTo>
                    <a:pt x="3737" y="4812"/>
                  </a:lnTo>
                  <a:lnTo>
                    <a:pt x="3224" y="5716"/>
                  </a:lnTo>
                  <a:lnTo>
                    <a:pt x="3762" y="6009"/>
                  </a:lnTo>
                  <a:lnTo>
                    <a:pt x="3786" y="6033"/>
                  </a:lnTo>
                  <a:lnTo>
                    <a:pt x="3811" y="6082"/>
                  </a:lnTo>
                  <a:lnTo>
                    <a:pt x="3835" y="6180"/>
                  </a:lnTo>
                  <a:lnTo>
                    <a:pt x="3811" y="6326"/>
                  </a:lnTo>
                  <a:lnTo>
                    <a:pt x="3762" y="6473"/>
                  </a:lnTo>
                  <a:lnTo>
                    <a:pt x="3664" y="6595"/>
                  </a:lnTo>
                  <a:lnTo>
                    <a:pt x="3566" y="6668"/>
                  </a:lnTo>
                  <a:lnTo>
                    <a:pt x="3444" y="6717"/>
                  </a:lnTo>
                  <a:lnTo>
                    <a:pt x="3395" y="6717"/>
                  </a:lnTo>
                  <a:lnTo>
                    <a:pt x="3371" y="6693"/>
                  </a:lnTo>
                  <a:lnTo>
                    <a:pt x="2834" y="6400"/>
                  </a:lnTo>
                  <a:lnTo>
                    <a:pt x="2321" y="7303"/>
                  </a:lnTo>
                  <a:lnTo>
                    <a:pt x="2223" y="7426"/>
                  </a:lnTo>
                  <a:lnTo>
                    <a:pt x="2125" y="7499"/>
                  </a:lnTo>
                  <a:lnTo>
                    <a:pt x="2003" y="7548"/>
                  </a:lnTo>
                  <a:lnTo>
                    <a:pt x="1954" y="7548"/>
                  </a:lnTo>
                  <a:lnTo>
                    <a:pt x="1930" y="7523"/>
                  </a:lnTo>
                  <a:lnTo>
                    <a:pt x="1881" y="7499"/>
                  </a:lnTo>
                  <a:lnTo>
                    <a:pt x="1857" y="7450"/>
                  </a:lnTo>
                  <a:lnTo>
                    <a:pt x="1832" y="7352"/>
                  </a:lnTo>
                  <a:lnTo>
                    <a:pt x="1857" y="7206"/>
                  </a:lnTo>
                  <a:lnTo>
                    <a:pt x="1930" y="7059"/>
                  </a:lnTo>
                  <a:lnTo>
                    <a:pt x="2443" y="6156"/>
                  </a:lnTo>
                  <a:lnTo>
                    <a:pt x="1906" y="5862"/>
                  </a:lnTo>
                  <a:lnTo>
                    <a:pt x="1881" y="5838"/>
                  </a:lnTo>
                  <a:lnTo>
                    <a:pt x="1857" y="5789"/>
                  </a:lnTo>
                  <a:lnTo>
                    <a:pt x="1832" y="5691"/>
                  </a:lnTo>
                  <a:lnTo>
                    <a:pt x="1857" y="5569"/>
                  </a:lnTo>
                  <a:lnTo>
                    <a:pt x="1906" y="5423"/>
                  </a:lnTo>
                  <a:lnTo>
                    <a:pt x="2003" y="5301"/>
                  </a:lnTo>
                  <a:lnTo>
                    <a:pt x="2101" y="5203"/>
                  </a:lnTo>
                  <a:lnTo>
                    <a:pt x="2223" y="5179"/>
                  </a:lnTo>
                  <a:lnTo>
                    <a:pt x="2272" y="5179"/>
                  </a:lnTo>
                  <a:lnTo>
                    <a:pt x="2296" y="5203"/>
                  </a:lnTo>
                  <a:lnTo>
                    <a:pt x="2834" y="5496"/>
                  </a:lnTo>
                  <a:lnTo>
                    <a:pt x="3347" y="4592"/>
                  </a:lnTo>
                  <a:lnTo>
                    <a:pt x="3444" y="4470"/>
                  </a:lnTo>
                  <a:lnTo>
                    <a:pt x="3542" y="4373"/>
                  </a:lnTo>
                  <a:lnTo>
                    <a:pt x="3664" y="4348"/>
                  </a:lnTo>
                  <a:close/>
                  <a:moveTo>
                    <a:pt x="3176" y="7303"/>
                  </a:moveTo>
                  <a:lnTo>
                    <a:pt x="3249" y="7328"/>
                  </a:lnTo>
                  <a:lnTo>
                    <a:pt x="3322" y="7401"/>
                  </a:lnTo>
                  <a:lnTo>
                    <a:pt x="3371" y="7474"/>
                  </a:lnTo>
                  <a:lnTo>
                    <a:pt x="3420" y="7743"/>
                  </a:lnTo>
                  <a:lnTo>
                    <a:pt x="3420" y="7841"/>
                  </a:lnTo>
                  <a:lnTo>
                    <a:pt x="3371" y="7914"/>
                  </a:lnTo>
                  <a:lnTo>
                    <a:pt x="3298" y="7987"/>
                  </a:lnTo>
                  <a:lnTo>
                    <a:pt x="3224" y="8012"/>
                  </a:lnTo>
                  <a:lnTo>
                    <a:pt x="3102" y="8012"/>
                  </a:lnTo>
                  <a:lnTo>
                    <a:pt x="3029" y="7963"/>
                  </a:lnTo>
                  <a:lnTo>
                    <a:pt x="2956" y="7914"/>
                  </a:lnTo>
                  <a:lnTo>
                    <a:pt x="2931" y="7816"/>
                  </a:lnTo>
                  <a:lnTo>
                    <a:pt x="2883" y="7596"/>
                  </a:lnTo>
                  <a:lnTo>
                    <a:pt x="2883" y="7499"/>
                  </a:lnTo>
                  <a:lnTo>
                    <a:pt x="2907" y="7426"/>
                  </a:lnTo>
                  <a:lnTo>
                    <a:pt x="2980" y="7352"/>
                  </a:lnTo>
                  <a:lnTo>
                    <a:pt x="3078" y="7303"/>
                  </a:lnTo>
                  <a:close/>
                  <a:moveTo>
                    <a:pt x="3249" y="8354"/>
                  </a:moveTo>
                  <a:lnTo>
                    <a:pt x="3347" y="8378"/>
                  </a:lnTo>
                  <a:lnTo>
                    <a:pt x="3444" y="8427"/>
                  </a:lnTo>
                  <a:lnTo>
                    <a:pt x="3493" y="8500"/>
                  </a:lnTo>
                  <a:lnTo>
                    <a:pt x="3518" y="8598"/>
                  </a:lnTo>
                  <a:lnTo>
                    <a:pt x="3542" y="9013"/>
                  </a:lnTo>
                  <a:lnTo>
                    <a:pt x="3518" y="9111"/>
                  </a:lnTo>
                  <a:lnTo>
                    <a:pt x="3518" y="9208"/>
                  </a:lnTo>
                  <a:lnTo>
                    <a:pt x="3469" y="9282"/>
                  </a:lnTo>
                  <a:lnTo>
                    <a:pt x="3371" y="9331"/>
                  </a:lnTo>
                  <a:lnTo>
                    <a:pt x="3273" y="9355"/>
                  </a:lnTo>
                  <a:lnTo>
                    <a:pt x="3176" y="9331"/>
                  </a:lnTo>
                  <a:lnTo>
                    <a:pt x="3102" y="9282"/>
                  </a:lnTo>
                  <a:lnTo>
                    <a:pt x="3054" y="9184"/>
                  </a:lnTo>
                  <a:lnTo>
                    <a:pt x="3029" y="9086"/>
                  </a:lnTo>
                  <a:lnTo>
                    <a:pt x="3054" y="9013"/>
                  </a:lnTo>
                  <a:lnTo>
                    <a:pt x="3029" y="8622"/>
                  </a:lnTo>
                  <a:lnTo>
                    <a:pt x="3054" y="8525"/>
                  </a:lnTo>
                  <a:lnTo>
                    <a:pt x="3102" y="8451"/>
                  </a:lnTo>
                  <a:lnTo>
                    <a:pt x="3176" y="8378"/>
                  </a:lnTo>
                  <a:lnTo>
                    <a:pt x="3249" y="8354"/>
                  </a:lnTo>
                  <a:close/>
                  <a:moveTo>
                    <a:pt x="3249" y="9648"/>
                  </a:moveTo>
                  <a:lnTo>
                    <a:pt x="3347" y="9697"/>
                  </a:lnTo>
                  <a:lnTo>
                    <a:pt x="3420" y="9746"/>
                  </a:lnTo>
                  <a:lnTo>
                    <a:pt x="3469" y="9843"/>
                  </a:lnTo>
                  <a:lnTo>
                    <a:pt x="3469" y="9941"/>
                  </a:lnTo>
                  <a:lnTo>
                    <a:pt x="3347" y="10454"/>
                  </a:lnTo>
                  <a:lnTo>
                    <a:pt x="3322" y="10527"/>
                  </a:lnTo>
                  <a:lnTo>
                    <a:pt x="3273" y="10576"/>
                  </a:lnTo>
                  <a:lnTo>
                    <a:pt x="3200" y="10601"/>
                  </a:lnTo>
                  <a:lnTo>
                    <a:pt x="3127" y="10625"/>
                  </a:lnTo>
                  <a:lnTo>
                    <a:pt x="3054" y="10625"/>
                  </a:lnTo>
                  <a:lnTo>
                    <a:pt x="2956" y="10576"/>
                  </a:lnTo>
                  <a:lnTo>
                    <a:pt x="2907" y="10503"/>
                  </a:lnTo>
                  <a:lnTo>
                    <a:pt x="2883" y="10405"/>
                  </a:lnTo>
                  <a:lnTo>
                    <a:pt x="2883" y="10307"/>
                  </a:lnTo>
                  <a:lnTo>
                    <a:pt x="2980" y="9868"/>
                  </a:lnTo>
                  <a:lnTo>
                    <a:pt x="3005" y="9770"/>
                  </a:lnTo>
                  <a:lnTo>
                    <a:pt x="3078" y="9697"/>
                  </a:lnTo>
                  <a:lnTo>
                    <a:pt x="3151" y="9648"/>
                  </a:lnTo>
                  <a:close/>
                  <a:moveTo>
                    <a:pt x="2858" y="10869"/>
                  </a:moveTo>
                  <a:lnTo>
                    <a:pt x="2931" y="10894"/>
                  </a:lnTo>
                  <a:lnTo>
                    <a:pt x="3005" y="10967"/>
                  </a:lnTo>
                  <a:lnTo>
                    <a:pt x="3054" y="11040"/>
                  </a:lnTo>
                  <a:lnTo>
                    <a:pt x="3078" y="11138"/>
                  </a:lnTo>
                  <a:lnTo>
                    <a:pt x="3029" y="11236"/>
                  </a:lnTo>
                  <a:lnTo>
                    <a:pt x="2907" y="11480"/>
                  </a:lnTo>
                  <a:lnTo>
                    <a:pt x="2736" y="11700"/>
                  </a:lnTo>
                  <a:lnTo>
                    <a:pt x="2663" y="11748"/>
                  </a:lnTo>
                  <a:lnTo>
                    <a:pt x="2565" y="11773"/>
                  </a:lnTo>
                  <a:lnTo>
                    <a:pt x="2467" y="11773"/>
                  </a:lnTo>
                  <a:lnTo>
                    <a:pt x="2394" y="11724"/>
                  </a:lnTo>
                  <a:lnTo>
                    <a:pt x="2345" y="11651"/>
                  </a:lnTo>
                  <a:lnTo>
                    <a:pt x="2321" y="11577"/>
                  </a:lnTo>
                  <a:lnTo>
                    <a:pt x="2321" y="11480"/>
                  </a:lnTo>
                  <a:lnTo>
                    <a:pt x="2370" y="11382"/>
                  </a:lnTo>
                  <a:lnTo>
                    <a:pt x="2492" y="11211"/>
                  </a:lnTo>
                  <a:lnTo>
                    <a:pt x="2614" y="11016"/>
                  </a:lnTo>
                  <a:lnTo>
                    <a:pt x="2663" y="10918"/>
                  </a:lnTo>
                  <a:lnTo>
                    <a:pt x="2760" y="10894"/>
                  </a:lnTo>
                  <a:lnTo>
                    <a:pt x="2858" y="10869"/>
                  </a:lnTo>
                  <a:close/>
                  <a:moveTo>
                    <a:pt x="2028" y="11846"/>
                  </a:moveTo>
                  <a:lnTo>
                    <a:pt x="2101" y="11871"/>
                  </a:lnTo>
                  <a:lnTo>
                    <a:pt x="2174" y="11944"/>
                  </a:lnTo>
                  <a:lnTo>
                    <a:pt x="2223" y="12041"/>
                  </a:lnTo>
                  <a:lnTo>
                    <a:pt x="2223" y="12115"/>
                  </a:lnTo>
                  <a:lnTo>
                    <a:pt x="2174" y="12212"/>
                  </a:lnTo>
                  <a:lnTo>
                    <a:pt x="2125" y="12286"/>
                  </a:lnTo>
                  <a:lnTo>
                    <a:pt x="1881" y="12432"/>
                  </a:lnTo>
                  <a:lnTo>
                    <a:pt x="1661" y="12554"/>
                  </a:lnTo>
                  <a:lnTo>
                    <a:pt x="1539" y="12579"/>
                  </a:lnTo>
                  <a:lnTo>
                    <a:pt x="1490" y="12554"/>
                  </a:lnTo>
                  <a:lnTo>
                    <a:pt x="1417" y="12530"/>
                  </a:lnTo>
                  <a:lnTo>
                    <a:pt x="1368" y="12481"/>
                  </a:lnTo>
                  <a:lnTo>
                    <a:pt x="1319" y="12432"/>
                  </a:lnTo>
                  <a:lnTo>
                    <a:pt x="1295" y="12335"/>
                  </a:lnTo>
                  <a:lnTo>
                    <a:pt x="1319" y="12237"/>
                  </a:lnTo>
                  <a:lnTo>
                    <a:pt x="1368" y="12164"/>
                  </a:lnTo>
                  <a:lnTo>
                    <a:pt x="1442" y="12115"/>
                  </a:lnTo>
                  <a:lnTo>
                    <a:pt x="1637" y="11993"/>
                  </a:lnTo>
                  <a:lnTo>
                    <a:pt x="1832" y="11871"/>
                  </a:lnTo>
                  <a:lnTo>
                    <a:pt x="1930" y="11846"/>
                  </a:lnTo>
                  <a:close/>
                  <a:moveTo>
                    <a:pt x="831" y="12335"/>
                  </a:moveTo>
                  <a:lnTo>
                    <a:pt x="929" y="12383"/>
                  </a:lnTo>
                  <a:lnTo>
                    <a:pt x="1002" y="12432"/>
                  </a:lnTo>
                  <a:lnTo>
                    <a:pt x="1026" y="12530"/>
                  </a:lnTo>
                  <a:lnTo>
                    <a:pt x="1026" y="12628"/>
                  </a:lnTo>
                  <a:lnTo>
                    <a:pt x="1002" y="12701"/>
                  </a:lnTo>
                  <a:lnTo>
                    <a:pt x="929" y="12774"/>
                  </a:lnTo>
                  <a:lnTo>
                    <a:pt x="855" y="12823"/>
                  </a:lnTo>
                  <a:lnTo>
                    <a:pt x="318" y="12896"/>
                  </a:lnTo>
                  <a:lnTo>
                    <a:pt x="294" y="12896"/>
                  </a:lnTo>
                  <a:lnTo>
                    <a:pt x="220" y="12872"/>
                  </a:lnTo>
                  <a:lnTo>
                    <a:pt x="147" y="12823"/>
                  </a:lnTo>
                  <a:lnTo>
                    <a:pt x="74" y="12774"/>
                  </a:lnTo>
                  <a:lnTo>
                    <a:pt x="49" y="12676"/>
                  </a:lnTo>
                  <a:lnTo>
                    <a:pt x="74" y="12579"/>
                  </a:lnTo>
                  <a:lnTo>
                    <a:pt x="123" y="12506"/>
                  </a:lnTo>
                  <a:lnTo>
                    <a:pt x="196" y="12432"/>
                  </a:lnTo>
                  <a:lnTo>
                    <a:pt x="269" y="12408"/>
                  </a:lnTo>
                  <a:lnTo>
                    <a:pt x="733" y="12335"/>
                  </a:lnTo>
                  <a:close/>
                  <a:moveTo>
                    <a:pt x="5691" y="1"/>
                  </a:moveTo>
                  <a:lnTo>
                    <a:pt x="5593" y="50"/>
                  </a:lnTo>
                  <a:lnTo>
                    <a:pt x="1" y="2907"/>
                  </a:lnTo>
                  <a:lnTo>
                    <a:pt x="1" y="16267"/>
                  </a:lnTo>
                  <a:lnTo>
                    <a:pt x="5618" y="13409"/>
                  </a:lnTo>
                  <a:lnTo>
                    <a:pt x="5740" y="13360"/>
                  </a:lnTo>
                  <a:lnTo>
                    <a:pt x="5838" y="13263"/>
                  </a:lnTo>
                  <a:lnTo>
                    <a:pt x="5935" y="13165"/>
                  </a:lnTo>
                  <a:lnTo>
                    <a:pt x="6009" y="13067"/>
                  </a:lnTo>
                  <a:lnTo>
                    <a:pt x="6082" y="12945"/>
                  </a:lnTo>
                  <a:lnTo>
                    <a:pt x="6131" y="12823"/>
                  </a:lnTo>
                  <a:lnTo>
                    <a:pt x="6155" y="12701"/>
                  </a:lnTo>
                  <a:lnTo>
                    <a:pt x="6155" y="12579"/>
                  </a:lnTo>
                  <a:lnTo>
                    <a:pt x="6155" y="343"/>
                  </a:lnTo>
                  <a:lnTo>
                    <a:pt x="6155" y="221"/>
                  </a:lnTo>
                  <a:lnTo>
                    <a:pt x="6106" y="147"/>
                  </a:lnTo>
                  <a:lnTo>
                    <a:pt x="6058" y="74"/>
                  </a:lnTo>
                  <a:lnTo>
                    <a:pt x="5984" y="25"/>
                  </a:lnTo>
                  <a:lnTo>
                    <a:pt x="59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875" name="Google Shape;875;p47"/>
          <p:cNvGrpSpPr/>
          <p:nvPr/>
        </p:nvGrpSpPr>
        <p:grpSpPr>
          <a:xfrm>
            <a:off x="3745730" y="362235"/>
            <a:ext cx="335905" cy="397142"/>
            <a:chOff x="4636075" y="261925"/>
            <a:chExt cx="401800" cy="475050"/>
          </a:xfrm>
        </p:grpSpPr>
        <p:sp>
          <p:nvSpPr>
            <p:cNvPr id="876" name="Google Shape;876;p47"/>
            <p:cNvSpPr/>
            <p:nvPr/>
          </p:nvSpPr>
          <p:spPr>
            <a:xfrm>
              <a:off x="4665400" y="326650"/>
              <a:ext cx="372475" cy="97100"/>
            </a:xfrm>
            <a:custGeom>
              <a:avLst/>
              <a:gdLst/>
              <a:ahLst/>
              <a:cxnLst/>
              <a:rect l="l" t="t" r="r" b="b"/>
              <a:pathLst>
                <a:path w="14899" h="3884" extrusionOk="0">
                  <a:moveTo>
                    <a:pt x="928" y="0"/>
                  </a:moveTo>
                  <a:lnTo>
                    <a:pt x="733" y="25"/>
                  </a:lnTo>
                  <a:lnTo>
                    <a:pt x="562" y="74"/>
                  </a:lnTo>
                  <a:lnTo>
                    <a:pt x="391" y="171"/>
                  </a:lnTo>
                  <a:lnTo>
                    <a:pt x="269" y="269"/>
                  </a:lnTo>
                  <a:lnTo>
                    <a:pt x="147" y="416"/>
                  </a:lnTo>
                  <a:lnTo>
                    <a:pt x="73" y="562"/>
                  </a:lnTo>
                  <a:lnTo>
                    <a:pt x="0" y="733"/>
                  </a:lnTo>
                  <a:lnTo>
                    <a:pt x="0" y="928"/>
                  </a:lnTo>
                  <a:lnTo>
                    <a:pt x="0" y="2956"/>
                  </a:lnTo>
                  <a:lnTo>
                    <a:pt x="0" y="3151"/>
                  </a:lnTo>
                  <a:lnTo>
                    <a:pt x="73" y="3322"/>
                  </a:lnTo>
                  <a:lnTo>
                    <a:pt x="147" y="3468"/>
                  </a:lnTo>
                  <a:lnTo>
                    <a:pt x="269" y="3615"/>
                  </a:lnTo>
                  <a:lnTo>
                    <a:pt x="391" y="3737"/>
                  </a:lnTo>
                  <a:lnTo>
                    <a:pt x="562" y="3810"/>
                  </a:lnTo>
                  <a:lnTo>
                    <a:pt x="733" y="3859"/>
                  </a:lnTo>
                  <a:lnTo>
                    <a:pt x="928" y="3884"/>
                  </a:lnTo>
                  <a:lnTo>
                    <a:pt x="12798" y="3884"/>
                  </a:lnTo>
                  <a:lnTo>
                    <a:pt x="14898" y="1954"/>
                  </a:lnTo>
                  <a:lnTo>
                    <a:pt x="127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77" name="Google Shape;877;p47"/>
            <p:cNvSpPr/>
            <p:nvPr/>
          </p:nvSpPr>
          <p:spPr>
            <a:xfrm>
              <a:off x="4636075" y="438375"/>
              <a:ext cx="372475" cy="97125"/>
            </a:xfrm>
            <a:custGeom>
              <a:avLst/>
              <a:gdLst/>
              <a:ahLst/>
              <a:cxnLst/>
              <a:rect l="l" t="t" r="r" b="b"/>
              <a:pathLst>
                <a:path w="14899" h="3885" extrusionOk="0">
                  <a:moveTo>
                    <a:pt x="2101" y="1"/>
                  </a:moveTo>
                  <a:lnTo>
                    <a:pt x="1" y="1930"/>
                  </a:lnTo>
                  <a:lnTo>
                    <a:pt x="2101" y="3884"/>
                  </a:lnTo>
                  <a:lnTo>
                    <a:pt x="13971" y="3884"/>
                  </a:lnTo>
                  <a:lnTo>
                    <a:pt x="14166" y="3860"/>
                  </a:lnTo>
                  <a:lnTo>
                    <a:pt x="14337" y="3811"/>
                  </a:lnTo>
                  <a:lnTo>
                    <a:pt x="14508" y="3713"/>
                  </a:lnTo>
                  <a:lnTo>
                    <a:pt x="14630" y="3615"/>
                  </a:lnTo>
                  <a:lnTo>
                    <a:pt x="14752" y="3469"/>
                  </a:lnTo>
                  <a:lnTo>
                    <a:pt x="14826" y="3322"/>
                  </a:lnTo>
                  <a:lnTo>
                    <a:pt x="14899" y="3151"/>
                  </a:lnTo>
                  <a:lnTo>
                    <a:pt x="14899" y="2956"/>
                  </a:lnTo>
                  <a:lnTo>
                    <a:pt x="14899" y="929"/>
                  </a:lnTo>
                  <a:lnTo>
                    <a:pt x="14899" y="733"/>
                  </a:lnTo>
                  <a:lnTo>
                    <a:pt x="14826" y="563"/>
                  </a:lnTo>
                  <a:lnTo>
                    <a:pt x="14752" y="416"/>
                  </a:lnTo>
                  <a:lnTo>
                    <a:pt x="14630" y="269"/>
                  </a:lnTo>
                  <a:lnTo>
                    <a:pt x="14508" y="147"/>
                  </a:lnTo>
                  <a:lnTo>
                    <a:pt x="14337" y="74"/>
                  </a:lnTo>
                  <a:lnTo>
                    <a:pt x="14166" y="25"/>
                  </a:lnTo>
                  <a:lnTo>
                    <a:pt x="139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78" name="Google Shape;878;p47"/>
            <p:cNvSpPr/>
            <p:nvPr/>
          </p:nvSpPr>
          <p:spPr>
            <a:xfrm>
              <a:off x="4814975" y="261925"/>
              <a:ext cx="44000" cy="50100"/>
            </a:xfrm>
            <a:custGeom>
              <a:avLst/>
              <a:gdLst/>
              <a:ahLst/>
              <a:cxnLst/>
              <a:rect l="l" t="t" r="r" b="b"/>
              <a:pathLst>
                <a:path w="1760" h="2004" extrusionOk="0">
                  <a:moveTo>
                    <a:pt x="563" y="1"/>
                  </a:moveTo>
                  <a:lnTo>
                    <a:pt x="465" y="25"/>
                  </a:lnTo>
                  <a:lnTo>
                    <a:pt x="343" y="49"/>
                  </a:lnTo>
                  <a:lnTo>
                    <a:pt x="245" y="98"/>
                  </a:lnTo>
                  <a:lnTo>
                    <a:pt x="172" y="171"/>
                  </a:lnTo>
                  <a:lnTo>
                    <a:pt x="99" y="269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1" y="587"/>
                  </a:lnTo>
                  <a:lnTo>
                    <a:pt x="1" y="2003"/>
                  </a:lnTo>
                  <a:lnTo>
                    <a:pt x="1759" y="2003"/>
                  </a:lnTo>
                  <a:lnTo>
                    <a:pt x="1759" y="587"/>
                  </a:lnTo>
                  <a:lnTo>
                    <a:pt x="1759" y="465"/>
                  </a:lnTo>
                  <a:lnTo>
                    <a:pt x="1735" y="367"/>
                  </a:lnTo>
                  <a:lnTo>
                    <a:pt x="1662" y="269"/>
                  </a:lnTo>
                  <a:lnTo>
                    <a:pt x="1588" y="171"/>
                  </a:lnTo>
                  <a:lnTo>
                    <a:pt x="1515" y="98"/>
                  </a:lnTo>
                  <a:lnTo>
                    <a:pt x="1417" y="49"/>
                  </a:lnTo>
                  <a:lnTo>
                    <a:pt x="1295" y="25"/>
                  </a:lnTo>
                  <a:lnTo>
                    <a:pt x="119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79" name="Google Shape;879;p47"/>
            <p:cNvSpPr/>
            <p:nvPr/>
          </p:nvSpPr>
          <p:spPr>
            <a:xfrm>
              <a:off x="4814975" y="550125"/>
              <a:ext cx="44000" cy="186850"/>
            </a:xfrm>
            <a:custGeom>
              <a:avLst/>
              <a:gdLst/>
              <a:ahLst/>
              <a:cxnLst/>
              <a:rect l="l" t="t" r="r" b="b"/>
              <a:pathLst>
                <a:path w="1760" h="7474" extrusionOk="0">
                  <a:moveTo>
                    <a:pt x="1" y="0"/>
                  </a:moveTo>
                  <a:lnTo>
                    <a:pt x="1" y="7474"/>
                  </a:lnTo>
                  <a:lnTo>
                    <a:pt x="1759" y="7474"/>
                  </a:lnTo>
                  <a:lnTo>
                    <a:pt x="1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880" name="Google Shape;880;p47"/>
          <p:cNvSpPr/>
          <p:nvPr/>
        </p:nvSpPr>
        <p:spPr>
          <a:xfrm>
            <a:off x="4284931" y="392863"/>
            <a:ext cx="384894" cy="335905"/>
          </a:xfrm>
          <a:custGeom>
            <a:avLst/>
            <a:gdLst/>
            <a:ahLst/>
            <a:cxnLst/>
            <a:rect l="l" t="t" r="r" b="b"/>
            <a:pathLst>
              <a:path w="18416" h="16072" extrusionOk="0">
                <a:moveTo>
                  <a:pt x="9208" y="1"/>
                </a:moveTo>
                <a:lnTo>
                  <a:pt x="1" y="8866"/>
                </a:lnTo>
                <a:lnTo>
                  <a:pt x="2882" y="8866"/>
                </a:lnTo>
                <a:lnTo>
                  <a:pt x="2882" y="15290"/>
                </a:lnTo>
                <a:lnTo>
                  <a:pt x="2907" y="15461"/>
                </a:lnTo>
                <a:lnTo>
                  <a:pt x="2956" y="15607"/>
                </a:lnTo>
                <a:lnTo>
                  <a:pt x="3029" y="15729"/>
                </a:lnTo>
                <a:lnTo>
                  <a:pt x="3102" y="15851"/>
                </a:lnTo>
                <a:lnTo>
                  <a:pt x="3224" y="15949"/>
                </a:lnTo>
                <a:lnTo>
                  <a:pt x="3371" y="16022"/>
                </a:lnTo>
                <a:lnTo>
                  <a:pt x="3517" y="16071"/>
                </a:lnTo>
                <a:lnTo>
                  <a:pt x="7425" y="16071"/>
                </a:lnTo>
                <a:lnTo>
                  <a:pt x="7425" y="13458"/>
                </a:lnTo>
                <a:lnTo>
                  <a:pt x="7450" y="13165"/>
                </a:lnTo>
                <a:lnTo>
                  <a:pt x="7547" y="12896"/>
                </a:lnTo>
                <a:lnTo>
                  <a:pt x="7669" y="12652"/>
                </a:lnTo>
                <a:lnTo>
                  <a:pt x="7840" y="12457"/>
                </a:lnTo>
                <a:lnTo>
                  <a:pt x="8060" y="12286"/>
                </a:lnTo>
                <a:lnTo>
                  <a:pt x="8280" y="12164"/>
                </a:lnTo>
                <a:lnTo>
                  <a:pt x="8549" y="12066"/>
                </a:lnTo>
                <a:lnTo>
                  <a:pt x="8842" y="12041"/>
                </a:lnTo>
                <a:lnTo>
                  <a:pt x="9574" y="12041"/>
                </a:lnTo>
                <a:lnTo>
                  <a:pt x="9867" y="12066"/>
                </a:lnTo>
                <a:lnTo>
                  <a:pt x="10136" y="12164"/>
                </a:lnTo>
                <a:lnTo>
                  <a:pt x="10356" y="12286"/>
                </a:lnTo>
                <a:lnTo>
                  <a:pt x="10576" y="12457"/>
                </a:lnTo>
                <a:lnTo>
                  <a:pt x="10747" y="12652"/>
                </a:lnTo>
                <a:lnTo>
                  <a:pt x="10869" y="12896"/>
                </a:lnTo>
                <a:lnTo>
                  <a:pt x="10967" y="13165"/>
                </a:lnTo>
                <a:lnTo>
                  <a:pt x="10991" y="13458"/>
                </a:lnTo>
                <a:lnTo>
                  <a:pt x="10991" y="16071"/>
                </a:lnTo>
                <a:lnTo>
                  <a:pt x="14899" y="16071"/>
                </a:lnTo>
                <a:lnTo>
                  <a:pt x="15045" y="16022"/>
                </a:lnTo>
                <a:lnTo>
                  <a:pt x="15192" y="15949"/>
                </a:lnTo>
                <a:lnTo>
                  <a:pt x="15314" y="15851"/>
                </a:lnTo>
                <a:lnTo>
                  <a:pt x="15387" y="15729"/>
                </a:lnTo>
                <a:lnTo>
                  <a:pt x="15460" y="15607"/>
                </a:lnTo>
                <a:lnTo>
                  <a:pt x="15509" y="15461"/>
                </a:lnTo>
                <a:lnTo>
                  <a:pt x="15534" y="15290"/>
                </a:lnTo>
                <a:lnTo>
                  <a:pt x="15534" y="8866"/>
                </a:lnTo>
                <a:lnTo>
                  <a:pt x="18416" y="8866"/>
                </a:lnTo>
                <a:lnTo>
                  <a:pt x="920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881" name="Google Shape;881;p47"/>
          <p:cNvGrpSpPr/>
          <p:nvPr/>
        </p:nvGrpSpPr>
        <p:grpSpPr>
          <a:xfrm>
            <a:off x="4872282" y="395424"/>
            <a:ext cx="336908" cy="330262"/>
            <a:chOff x="5983625" y="301625"/>
            <a:chExt cx="403000" cy="395050"/>
          </a:xfrm>
        </p:grpSpPr>
        <p:sp>
          <p:nvSpPr>
            <p:cNvPr id="882" name="Google Shape;882;p47"/>
            <p:cNvSpPr/>
            <p:nvPr/>
          </p:nvSpPr>
          <p:spPr>
            <a:xfrm>
              <a:off x="5983625" y="319925"/>
              <a:ext cx="403000" cy="67200"/>
            </a:xfrm>
            <a:custGeom>
              <a:avLst/>
              <a:gdLst/>
              <a:ahLst/>
              <a:cxnLst/>
              <a:rect l="l" t="t" r="r" b="b"/>
              <a:pathLst>
                <a:path w="16120" h="2688" extrusionOk="0">
                  <a:moveTo>
                    <a:pt x="3102" y="416"/>
                  </a:moveTo>
                  <a:lnTo>
                    <a:pt x="3273" y="465"/>
                  </a:lnTo>
                  <a:lnTo>
                    <a:pt x="3444" y="562"/>
                  </a:lnTo>
                  <a:lnTo>
                    <a:pt x="3566" y="660"/>
                  </a:lnTo>
                  <a:lnTo>
                    <a:pt x="3688" y="807"/>
                  </a:lnTo>
                  <a:lnTo>
                    <a:pt x="3762" y="953"/>
                  </a:lnTo>
                  <a:lnTo>
                    <a:pt x="3810" y="1124"/>
                  </a:lnTo>
                  <a:lnTo>
                    <a:pt x="3835" y="1320"/>
                  </a:lnTo>
                  <a:lnTo>
                    <a:pt x="3810" y="1491"/>
                  </a:lnTo>
                  <a:lnTo>
                    <a:pt x="3762" y="1661"/>
                  </a:lnTo>
                  <a:lnTo>
                    <a:pt x="3688" y="1808"/>
                  </a:lnTo>
                  <a:lnTo>
                    <a:pt x="3566" y="1955"/>
                  </a:lnTo>
                  <a:lnTo>
                    <a:pt x="3444" y="2052"/>
                  </a:lnTo>
                  <a:lnTo>
                    <a:pt x="3273" y="2150"/>
                  </a:lnTo>
                  <a:lnTo>
                    <a:pt x="3102" y="2199"/>
                  </a:lnTo>
                  <a:lnTo>
                    <a:pt x="2931" y="2223"/>
                  </a:lnTo>
                  <a:lnTo>
                    <a:pt x="2760" y="2199"/>
                  </a:lnTo>
                  <a:lnTo>
                    <a:pt x="2589" y="2150"/>
                  </a:lnTo>
                  <a:lnTo>
                    <a:pt x="2418" y="2052"/>
                  </a:lnTo>
                  <a:lnTo>
                    <a:pt x="2296" y="1955"/>
                  </a:lnTo>
                  <a:lnTo>
                    <a:pt x="2174" y="1808"/>
                  </a:lnTo>
                  <a:lnTo>
                    <a:pt x="2101" y="1661"/>
                  </a:lnTo>
                  <a:lnTo>
                    <a:pt x="2052" y="1491"/>
                  </a:lnTo>
                  <a:lnTo>
                    <a:pt x="2028" y="1320"/>
                  </a:lnTo>
                  <a:lnTo>
                    <a:pt x="2052" y="1124"/>
                  </a:lnTo>
                  <a:lnTo>
                    <a:pt x="2101" y="953"/>
                  </a:lnTo>
                  <a:lnTo>
                    <a:pt x="2174" y="807"/>
                  </a:lnTo>
                  <a:lnTo>
                    <a:pt x="2296" y="660"/>
                  </a:lnTo>
                  <a:lnTo>
                    <a:pt x="2418" y="562"/>
                  </a:lnTo>
                  <a:lnTo>
                    <a:pt x="2589" y="465"/>
                  </a:lnTo>
                  <a:lnTo>
                    <a:pt x="2760" y="416"/>
                  </a:lnTo>
                  <a:close/>
                  <a:moveTo>
                    <a:pt x="13360" y="416"/>
                  </a:moveTo>
                  <a:lnTo>
                    <a:pt x="13531" y="465"/>
                  </a:lnTo>
                  <a:lnTo>
                    <a:pt x="13702" y="562"/>
                  </a:lnTo>
                  <a:lnTo>
                    <a:pt x="13824" y="660"/>
                  </a:lnTo>
                  <a:lnTo>
                    <a:pt x="13946" y="807"/>
                  </a:lnTo>
                  <a:lnTo>
                    <a:pt x="14019" y="953"/>
                  </a:lnTo>
                  <a:lnTo>
                    <a:pt x="14068" y="1124"/>
                  </a:lnTo>
                  <a:lnTo>
                    <a:pt x="14093" y="1320"/>
                  </a:lnTo>
                  <a:lnTo>
                    <a:pt x="14068" y="1491"/>
                  </a:lnTo>
                  <a:lnTo>
                    <a:pt x="14019" y="1661"/>
                  </a:lnTo>
                  <a:lnTo>
                    <a:pt x="13946" y="1808"/>
                  </a:lnTo>
                  <a:lnTo>
                    <a:pt x="13824" y="1955"/>
                  </a:lnTo>
                  <a:lnTo>
                    <a:pt x="13702" y="2052"/>
                  </a:lnTo>
                  <a:lnTo>
                    <a:pt x="13531" y="2150"/>
                  </a:lnTo>
                  <a:lnTo>
                    <a:pt x="13360" y="2199"/>
                  </a:lnTo>
                  <a:lnTo>
                    <a:pt x="13189" y="2223"/>
                  </a:lnTo>
                  <a:lnTo>
                    <a:pt x="13018" y="2199"/>
                  </a:lnTo>
                  <a:lnTo>
                    <a:pt x="12847" y="2150"/>
                  </a:lnTo>
                  <a:lnTo>
                    <a:pt x="12676" y="2052"/>
                  </a:lnTo>
                  <a:lnTo>
                    <a:pt x="12554" y="1955"/>
                  </a:lnTo>
                  <a:lnTo>
                    <a:pt x="12432" y="1808"/>
                  </a:lnTo>
                  <a:lnTo>
                    <a:pt x="12359" y="1661"/>
                  </a:lnTo>
                  <a:lnTo>
                    <a:pt x="12310" y="1491"/>
                  </a:lnTo>
                  <a:lnTo>
                    <a:pt x="12285" y="1320"/>
                  </a:lnTo>
                  <a:lnTo>
                    <a:pt x="12310" y="1124"/>
                  </a:lnTo>
                  <a:lnTo>
                    <a:pt x="12359" y="953"/>
                  </a:lnTo>
                  <a:lnTo>
                    <a:pt x="12432" y="807"/>
                  </a:lnTo>
                  <a:lnTo>
                    <a:pt x="12554" y="660"/>
                  </a:lnTo>
                  <a:lnTo>
                    <a:pt x="12676" y="562"/>
                  </a:lnTo>
                  <a:lnTo>
                    <a:pt x="12847" y="465"/>
                  </a:lnTo>
                  <a:lnTo>
                    <a:pt x="13018" y="416"/>
                  </a:lnTo>
                  <a:close/>
                  <a:moveTo>
                    <a:pt x="0" y="1"/>
                  </a:moveTo>
                  <a:lnTo>
                    <a:pt x="0" y="2687"/>
                  </a:lnTo>
                  <a:lnTo>
                    <a:pt x="16120" y="2687"/>
                  </a:lnTo>
                  <a:lnTo>
                    <a:pt x="1612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83" name="Google Shape;883;p47"/>
            <p:cNvSpPr/>
            <p:nvPr/>
          </p:nvSpPr>
          <p:spPr>
            <a:xfrm>
              <a:off x="5983625" y="664900"/>
              <a:ext cx="403000" cy="31775"/>
            </a:xfrm>
            <a:custGeom>
              <a:avLst/>
              <a:gdLst/>
              <a:ahLst/>
              <a:cxnLst/>
              <a:rect l="l" t="t" r="r" b="b"/>
              <a:pathLst>
                <a:path w="16120" h="1271" extrusionOk="0">
                  <a:moveTo>
                    <a:pt x="0" y="1"/>
                  </a:moveTo>
                  <a:lnTo>
                    <a:pt x="0" y="489"/>
                  </a:lnTo>
                  <a:lnTo>
                    <a:pt x="25" y="660"/>
                  </a:lnTo>
                  <a:lnTo>
                    <a:pt x="74" y="807"/>
                  </a:lnTo>
                  <a:lnTo>
                    <a:pt x="147" y="929"/>
                  </a:lnTo>
                  <a:lnTo>
                    <a:pt x="220" y="1051"/>
                  </a:lnTo>
                  <a:lnTo>
                    <a:pt x="342" y="1149"/>
                  </a:lnTo>
                  <a:lnTo>
                    <a:pt x="489" y="1222"/>
                  </a:lnTo>
                  <a:lnTo>
                    <a:pt x="635" y="1271"/>
                  </a:lnTo>
                  <a:lnTo>
                    <a:pt x="15485" y="1271"/>
                  </a:lnTo>
                  <a:lnTo>
                    <a:pt x="15631" y="1222"/>
                  </a:lnTo>
                  <a:lnTo>
                    <a:pt x="15778" y="1149"/>
                  </a:lnTo>
                  <a:lnTo>
                    <a:pt x="15900" y="1051"/>
                  </a:lnTo>
                  <a:lnTo>
                    <a:pt x="15973" y="929"/>
                  </a:lnTo>
                  <a:lnTo>
                    <a:pt x="16046" y="807"/>
                  </a:lnTo>
                  <a:lnTo>
                    <a:pt x="16095" y="660"/>
                  </a:lnTo>
                  <a:lnTo>
                    <a:pt x="16120" y="489"/>
                  </a:lnTo>
                  <a:lnTo>
                    <a:pt x="16120" y="1"/>
                  </a:lnTo>
                  <a:lnTo>
                    <a:pt x="16095" y="172"/>
                  </a:lnTo>
                  <a:lnTo>
                    <a:pt x="16046" y="318"/>
                  </a:lnTo>
                  <a:lnTo>
                    <a:pt x="15973" y="440"/>
                  </a:lnTo>
                  <a:lnTo>
                    <a:pt x="15900" y="562"/>
                  </a:lnTo>
                  <a:lnTo>
                    <a:pt x="15778" y="660"/>
                  </a:lnTo>
                  <a:lnTo>
                    <a:pt x="15631" y="733"/>
                  </a:lnTo>
                  <a:lnTo>
                    <a:pt x="15485" y="782"/>
                  </a:lnTo>
                  <a:lnTo>
                    <a:pt x="635" y="782"/>
                  </a:lnTo>
                  <a:lnTo>
                    <a:pt x="489" y="733"/>
                  </a:lnTo>
                  <a:lnTo>
                    <a:pt x="342" y="660"/>
                  </a:lnTo>
                  <a:lnTo>
                    <a:pt x="220" y="562"/>
                  </a:lnTo>
                  <a:lnTo>
                    <a:pt x="147" y="440"/>
                  </a:lnTo>
                  <a:lnTo>
                    <a:pt x="74" y="318"/>
                  </a:lnTo>
                  <a:lnTo>
                    <a:pt x="25" y="1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84" name="Google Shape;884;p47"/>
            <p:cNvSpPr/>
            <p:nvPr/>
          </p:nvSpPr>
          <p:spPr>
            <a:xfrm>
              <a:off x="6041025" y="3016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3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0" y="391"/>
                  </a:lnTo>
                  <a:lnTo>
                    <a:pt x="0" y="488"/>
                  </a:lnTo>
                  <a:lnTo>
                    <a:pt x="0" y="2052"/>
                  </a:lnTo>
                  <a:lnTo>
                    <a:pt x="0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3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79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099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099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79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85" name="Google Shape;885;p47"/>
            <p:cNvSpPr/>
            <p:nvPr/>
          </p:nvSpPr>
          <p:spPr>
            <a:xfrm>
              <a:off x="6297450" y="3016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86" name="Google Shape;886;p47"/>
            <p:cNvSpPr/>
            <p:nvPr/>
          </p:nvSpPr>
          <p:spPr>
            <a:xfrm>
              <a:off x="609720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0" y="1"/>
                  </a:moveTo>
                  <a:lnTo>
                    <a:pt x="0" y="2150"/>
                  </a:lnTo>
                  <a:lnTo>
                    <a:pt x="2027" y="2150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87" name="Google Shape;887;p47"/>
            <p:cNvSpPr/>
            <p:nvPr/>
          </p:nvSpPr>
          <p:spPr>
            <a:xfrm>
              <a:off x="609720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7" y="1954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88" name="Google Shape;888;p47"/>
            <p:cNvSpPr/>
            <p:nvPr/>
          </p:nvSpPr>
          <p:spPr>
            <a:xfrm>
              <a:off x="609720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7" y="1954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89" name="Google Shape;889;p47"/>
            <p:cNvSpPr/>
            <p:nvPr/>
          </p:nvSpPr>
          <p:spPr>
            <a:xfrm>
              <a:off x="6160075" y="575150"/>
              <a:ext cx="50100" cy="48875"/>
            </a:xfrm>
            <a:custGeom>
              <a:avLst/>
              <a:gdLst/>
              <a:ahLst/>
              <a:cxnLst/>
              <a:rect l="l" t="t" r="r" b="b"/>
              <a:pathLst>
                <a:path w="2004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03" y="1954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90" name="Google Shape;890;p47"/>
            <p:cNvSpPr/>
            <p:nvPr/>
          </p:nvSpPr>
          <p:spPr>
            <a:xfrm>
              <a:off x="603430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1" y="1"/>
                  </a:moveTo>
                  <a:lnTo>
                    <a:pt x="1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91" name="Google Shape;891;p47"/>
            <p:cNvSpPr/>
            <p:nvPr/>
          </p:nvSpPr>
          <p:spPr>
            <a:xfrm>
              <a:off x="603430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92" name="Google Shape;892;p47"/>
            <p:cNvSpPr/>
            <p:nvPr/>
          </p:nvSpPr>
          <p:spPr>
            <a:xfrm>
              <a:off x="603430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93" name="Google Shape;893;p47"/>
            <p:cNvSpPr/>
            <p:nvPr/>
          </p:nvSpPr>
          <p:spPr>
            <a:xfrm>
              <a:off x="6160075" y="509200"/>
              <a:ext cx="50100" cy="53775"/>
            </a:xfrm>
            <a:custGeom>
              <a:avLst/>
              <a:gdLst/>
              <a:ahLst/>
              <a:cxnLst/>
              <a:rect l="l" t="t" r="r" b="b"/>
              <a:pathLst>
                <a:path w="2004" h="2151" extrusionOk="0">
                  <a:moveTo>
                    <a:pt x="1" y="1"/>
                  </a:moveTo>
                  <a:lnTo>
                    <a:pt x="1" y="2150"/>
                  </a:lnTo>
                  <a:lnTo>
                    <a:pt x="2003" y="2150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94" name="Google Shape;894;p47"/>
            <p:cNvSpPr/>
            <p:nvPr/>
          </p:nvSpPr>
          <p:spPr>
            <a:xfrm>
              <a:off x="5983625" y="399300"/>
              <a:ext cx="403000" cy="272950"/>
            </a:xfrm>
            <a:custGeom>
              <a:avLst/>
              <a:gdLst/>
              <a:ahLst/>
              <a:cxnLst/>
              <a:rect l="l" t="t" r="r" b="b"/>
              <a:pathLst>
                <a:path w="16120" h="10918" extrusionOk="0">
                  <a:moveTo>
                    <a:pt x="14434" y="1466"/>
                  </a:moveTo>
                  <a:lnTo>
                    <a:pt x="14508" y="1515"/>
                  </a:lnTo>
                  <a:lnTo>
                    <a:pt x="14557" y="1613"/>
                  </a:lnTo>
                  <a:lnTo>
                    <a:pt x="14581" y="1710"/>
                  </a:lnTo>
                  <a:lnTo>
                    <a:pt x="14581" y="9233"/>
                  </a:lnTo>
                  <a:lnTo>
                    <a:pt x="14557" y="9330"/>
                  </a:lnTo>
                  <a:lnTo>
                    <a:pt x="14508" y="9404"/>
                  </a:lnTo>
                  <a:lnTo>
                    <a:pt x="14434" y="9452"/>
                  </a:lnTo>
                  <a:lnTo>
                    <a:pt x="14337" y="9477"/>
                  </a:lnTo>
                  <a:lnTo>
                    <a:pt x="1783" y="9477"/>
                  </a:lnTo>
                  <a:lnTo>
                    <a:pt x="1686" y="9452"/>
                  </a:lnTo>
                  <a:lnTo>
                    <a:pt x="1612" y="9404"/>
                  </a:lnTo>
                  <a:lnTo>
                    <a:pt x="1564" y="9330"/>
                  </a:lnTo>
                  <a:lnTo>
                    <a:pt x="1539" y="9233"/>
                  </a:lnTo>
                  <a:lnTo>
                    <a:pt x="1539" y="1710"/>
                  </a:lnTo>
                  <a:lnTo>
                    <a:pt x="1564" y="1613"/>
                  </a:lnTo>
                  <a:lnTo>
                    <a:pt x="1612" y="1515"/>
                  </a:lnTo>
                  <a:lnTo>
                    <a:pt x="1686" y="1466"/>
                  </a:lnTo>
                  <a:close/>
                  <a:moveTo>
                    <a:pt x="0" y="1"/>
                  </a:moveTo>
                  <a:lnTo>
                    <a:pt x="0" y="10332"/>
                  </a:lnTo>
                  <a:lnTo>
                    <a:pt x="25" y="10429"/>
                  </a:lnTo>
                  <a:lnTo>
                    <a:pt x="74" y="10527"/>
                  </a:lnTo>
                  <a:lnTo>
                    <a:pt x="147" y="10625"/>
                  </a:lnTo>
                  <a:lnTo>
                    <a:pt x="220" y="10722"/>
                  </a:lnTo>
                  <a:lnTo>
                    <a:pt x="342" y="10796"/>
                  </a:lnTo>
                  <a:lnTo>
                    <a:pt x="489" y="10869"/>
                  </a:lnTo>
                  <a:lnTo>
                    <a:pt x="635" y="10918"/>
                  </a:lnTo>
                  <a:lnTo>
                    <a:pt x="15485" y="10918"/>
                  </a:lnTo>
                  <a:lnTo>
                    <a:pt x="15631" y="10869"/>
                  </a:lnTo>
                  <a:lnTo>
                    <a:pt x="15778" y="10796"/>
                  </a:lnTo>
                  <a:lnTo>
                    <a:pt x="15900" y="10698"/>
                  </a:lnTo>
                  <a:lnTo>
                    <a:pt x="15973" y="10576"/>
                  </a:lnTo>
                  <a:lnTo>
                    <a:pt x="16046" y="10454"/>
                  </a:lnTo>
                  <a:lnTo>
                    <a:pt x="16095" y="10307"/>
                  </a:lnTo>
                  <a:lnTo>
                    <a:pt x="16120" y="10136"/>
                  </a:lnTo>
                  <a:lnTo>
                    <a:pt x="1612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95" name="Google Shape;895;p47"/>
            <p:cNvSpPr/>
            <p:nvPr/>
          </p:nvSpPr>
          <p:spPr>
            <a:xfrm>
              <a:off x="628525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96" name="Google Shape;896;p47"/>
            <p:cNvSpPr/>
            <p:nvPr/>
          </p:nvSpPr>
          <p:spPr>
            <a:xfrm>
              <a:off x="628525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0" y="1"/>
                  </a:moveTo>
                  <a:lnTo>
                    <a:pt x="0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97" name="Google Shape;897;p47"/>
            <p:cNvSpPr/>
            <p:nvPr/>
          </p:nvSpPr>
          <p:spPr>
            <a:xfrm>
              <a:off x="628525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98" name="Google Shape;898;p47"/>
            <p:cNvSpPr/>
            <p:nvPr/>
          </p:nvSpPr>
          <p:spPr>
            <a:xfrm>
              <a:off x="622235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99" name="Google Shape;899;p47"/>
            <p:cNvSpPr/>
            <p:nvPr/>
          </p:nvSpPr>
          <p:spPr>
            <a:xfrm>
              <a:off x="6160075" y="448150"/>
              <a:ext cx="50100" cy="48875"/>
            </a:xfrm>
            <a:custGeom>
              <a:avLst/>
              <a:gdLst/>
              <a:ahLst/>
              <a:cxnLst/>
              <a:rect l="l" t="t" r="r" b="b"/>
              <a:pathLst>
                <a:path w="2004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03" y="1954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00" name="Google Shape;900;p47"/>
            <p:cNvSpPr/>
            <p:nvPr/>
          </p:nvSpPr>
          <p:spPr>
            <a:xfrm>
              <a:off x="622235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1" y="1"/>
                  </a:moveTo>
                  <a:lnTo>
                    <a:pt x="1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01" name="Google Shape;901;p47"/>
            <p:cNvSpPr/>
            <p:nvPr/>
          </p:nvSpPr>
          <p:spPr>
            <a:xfrm>
              <a:off x="622235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902" name="Google Shape;902;p47"/>
          <p:cNvGrpSpPr/>
          <p:nvPr/>
        </p:nvGrpSpPr>
        <p:grpSpPr>
          <a:xfrm>
            <a:off x="5438358" y="392853"/>
            <a:ext cx="331808" cy="331307"/>
            <a:chOff x="6660750" y="298550"/>
            <a:chExt cx="396900" cy="396300"/>
          </a:xfrm>
        </p:grpSpPr>
        <p:sp>
          <p:nvSpPr>
            <p:cNvPr id="903" name="Google Shape;903;p47"/>
            <p:cNvSpPr/>
            <p:nvPr/>
          </p:nvSpPr>
          <p:spPr>
            <a:xfrm>
              <a:off x="6660750" y="298550"/>
              <a:ext cx="396900" cy="396300"/>
            </a:xfrm>
            <a:custGeom>
              <a:avLst/>
              <a:gdLst/>
              <a:ahLst/>
              <a:cxnLst/>
              <a:rect l="l" t="t" r="r" b="b"/>
              <a:pathLst>
                <a:path w="15876" h="15852" extrusionOk="0">
                  <a:moveTo>
                    <a:pt x="8304" y="978"/>
                  </a:moveTo>
                  <a:lnTo>
                    <a:pt x="8646" y="1002"/>
                  </a:lnTo>
                  <a:lnTo>
                    <a:pt x="8988" y="1051"/>
                  </a:lnTo>
                  <a:lnTo>
                    <a:pt x="9330" y="1100"/>
                  </a:lnTo>
                  <a:lnTo>
                    <a:pt x="9672" y="1198"/>
                  </a:lnTo>
                  <a:lnTo>
                    <a:pt x="10014" y="1271"/>
                  </a:lnTo>
                  <a:lnTo>
                    <a:pt x="10332" y="1393"/>
                  </a:lnTo>
                  <a:lnTo>
                    <a:pt x="10649" y="1515"/>
                  </a:lnTo>
                  <a:lnTo>
                    <a:pt x="10942" y="1662"/>
                  </a:lnTo>
                  <a:lnTo>
                    <a:pt x="11260" y="1808"/>
                  </a:lnTo>
                  <a:lnTo>
                    <a:pt x="11553" y="1979"/>
                  </a:lnTo>
                  <a:lnTo>
                    <a:pt x="11821" y="2150"/>
                  </a:lnTo>
                  <a:lnTo>
                    <a:pt x="12090" y="2346"/>
                  </a:lnTo>
                  <a:lnTo>
                    <a:pt x="12359" y="2565"/>
                  </a:lnTo>
                  <a:lnTo>
                    <a:pt x="12603" y="2785"/>
                  </a:lnTo>
                  <a:lnTo>
                    <a:pt x="12847" y="3005"/>
                  </a:lnTo>
                  <a:lnTo>
                    <a:pt x="13091" y="3249"/>
                  </a:lnTo>
                  <a:lnTo>
                    <a:pt x="13311" y="3493"/>
                  </a:lnTo>
                  <a:lnTo>
                    <a:pt x="13507" y="3762"/>
                  </a:lnTo>
                  <a:lnTo>
                    <a:pt x="13702" y="4031"/>
                  </a:lnTo>
                  <a:lnTo>
                    <a:pt x="13897" y="4324"/>
                  </a:lnTo>
                  <a:lnTo>
                    <a:pt x="14044" y="4617"/>
                  </a:lnTo>
                  <a:lnTo>
                    <a:pt x="14215" y="4910"/>
                  </a:lnTo>
                  <a:lnTo>
                    <a:pt x="14337" y="5227"/>
                  </a:lnTo>
                  <a:lnTo>
                    <a:pt x="14483" y="5545"/>
                  </a:lnTo>
                  <a:lnTo>
                    <a:pt x="14581" y="5862"/>
                  </a:lnTo>
                  <a:lnTo>
                    <a:pt x="14679" y="6180"/>
                  </a:lnTo>
                  <a:lnTo>
                    <a:pt x="14752" y="6522"/>
                  </a:lnTo>
                  <a:lnTo>
                    <a:pt x="14825" y="6864"/>
                  </a:lnTo>
                  <a:lnTo>
                    <a:pt x="14850" y="7206"/>
                  </a:lnTo>
                  <a:lnTo>
                    <a:pt x="14899" y="7572"/>
                  </a:lnTo>
                  <a:lnTo>
                    <a:pt x="14899" y="7938"/>
                  </a:lnTo>
                  <a:lnTo>
                    <a:pt x="14899" y="8280"/>
                  </a:lnTo>
                  <a:lnTo>
                    <a:pt x="14850" y="8647"/>
                  </a:lnTo>
                  <a:lnTo>
                    <a:pt x="14825" y="8989"/>
                  </a:lnTo>
                  <a:lnTo>
                    <a:pt x="14752" y="9331"/>
                  </a:lnTo>
                  <a:lnTo>
                    <a:pt x="14679" y="9672"/>
                  </a:lnTo>
                  <a:lnTo>
                    <a:pt x="14581" y="9990"/>
                  </a:lnTo>
                  <a:lnTo>
                    <a:pt x="14483" y="10307"/>
                  </a:lnTo>
                  <a:lnTo>
                    <a:pt x="14337" y="10625"/>
                  </a:lnTo>
                  <a:lnTo>
                    <a:pt x="14215" y="10942"/>
                  </a:lnTo>
                  <a:lnTo>
                    <a:pt x="14044" y="11236"/>
                  </a:lnTo>
                  <a:lnTo>
                    <a:pt x="13897" y="11529"/>
                  </a:lnTo>
                  <a:lnTo>
                    <a:pt x="13702" y="11822"/>
                  </a:lnTo>
                  <a:lnTo>
                    <a:pt x="13507" y="12090"/>
                  </a:lnTo>
                  <a:lnTo>
                    <a:pt x="13311" y="12359"/>
                  </a:lnTo>
                  <a:lnTo>
                    <a:pt x="13091" y="12603"/>
                  </a:lnTo>
                  <a:lnTo>
                    <a:pt x="12847" y="12847"/>
                  </a:lnTo>
                  <a:lnTo>
                    <a:pt x="12603" y="13067"/>
                  </a:lnTo>
                  <a:lnTo>
                    <a:pt x="12359" y="13287"/>
                  </a:lnTo>
                  <a:lnTo>
                    <a:pt x="12090" y="13507"/>
                  </a:lnTo>
                  <a:lnTo>
                    <a:pt x="11821" y="13702"/>
                  </a:lnTo>
                  <a:lnTo>
                    <a:pt x="11553" y="13873"/>
                  </a:lnTo>
                  <a:lnTo>
                    <a:pt x="11260" y="14044"/>
                  </a:lnTo>
                  <a:lnTo>
                    <a:pt x="10942" y="14191"/>
                  </a:lnTo>
                  <a:lnTo>
                    <a:pt x="10649" y="14337"/>
                  </a:lnTo>
                  <a:lnTo>
                    <a:pt x="10332" y="14459"/>
                  </a:lnTo>
                  <a:lnTo>
                    <a:pt x="10014" y="14581"/>
                  </a:lnTo>
                  <a:lnTo>
                    <a:pt x="9672" y="14655"/>
                  </a:lnTo>
                  <a:lnTo>
                    <a:pt x="9330" y="14752"/>
                  </a:lnTo>
                  <a:lnTo>
                    <a:pt x="8988" y="14801"/>
                  </a:lnTo>
                  <a:lnTo>
                    <a:pt x="8646" y="14850"/>
                  </a:lnTo>
                  <a:lnTo>
                    <a:pt x="8304" y="14875"/>
                  </a:lnTo>
                  <a:lnTo>
                    <a:pt x="7572" y="14875"/>
                  </a:lnTo>
                  <a:lnTo>
                    <a:pt x="7230" y="14850"/>
                  </a:lnTo>
                  <a:lnTo>
                    <a:pt x="6888" y="14801"/>
                  </a:lnTo>
                  <a:lnTo>
                    <a:pt x="6546" y="14752"/>
                  </a:lnTo>
                  <a:lnTo>
                    <a:pt x="6204" y="14655"/>
                  </a:lnTo>
                  <a:lnTo>
                    <a:pt x="5862" y="14581"/>
                  </a:lnTo>
                  <a:lnTo>
                    <a:pt x="5545" y="14459"/>
                  </a:lnTo>
                  <a:lnTo>
                    <a:pt x="5227" y="14337"/>
                  </a:lnTo>
                  <a:lnTo>
                    <a:pt x="4934" y="14191"/>
                  </a:lnTo>
                  <a:lnTo>
                    <a:pt x="4617" y="14044"/>
                  </a:lnTo>
                  <a:lnTo>
                    <a:pt x="4324" y="13873"/>
                  </a:lnTo>
                  <a:lnTo>
                    <a:pt x="4055" y="13702"/>
                  </a:lnTo>
                  <a:lnTo>
                    <a:pt x="3786" y="13507"/>
                  </a:lnTo>
                  <a:lnTo>
                    <a:pt x="3518" y="13287"/>
                  </a:lnTo>
                  <a:lnTo>
                    <a:pt x="3273" y="13067"/>
                  </a:lnTo>
                  <a:lnTo>
                    <a:pt x="3029" y="12847"/>
                  </a:lnTo>
                  <a:lnTo>
                    <a:pt x="2785" y="12603"/>
                  </a:lnTo>
                  <a:lnTo>
                    <a:pt x="2565" y="12359"/>
                  </a:lnTo>
                  <a:lnTo>
                    <a:pt x="2370" y="12090"/>
                  </a:lnTo>
                  <a:lnTo>
                    <a:pt x="2174" y="11822"/>
                  </a:lnTo>
                  <a:lnTo>
                    <a:pt x="1979" y="11529"/>
                  </a:lnTo>
                  <a:lnTo>
                    <a:pt x="1832" y="11236"/>
                  </a:lnTo>
                  <a:lnTo>
                    <a:pt x="1661" y="10942"/>
                  </a:lnTo>
                  <a:lnTo>
                    <a:pt x="1539" y="10625"/>
                  </a:lnTo>
                  <a:lnTo>
                    <a:pt x="1393" y="10307"/>
                  </a:lnTo>
                  <a:lnTo>
                    <a:pt x="1295" y="9990"/>
                  </a:lnTo>
                  <a:lnTo>
                    <a:pt x="1197" y="9672"/>
                  </a:lnTo>
                  <a:lnTo>
                    <a:pt x="1124" y="9331"/>
                  </a:lnTo>
                  <a:lnTo>
                    <a:pt x="1051" y="8989"/>
                  </a:lnTo>
                  <a:lnTo>
                    <a:pt x="1026" y="8647"/>
                  </a:lnTo>
                  <a:lnTo>
                    <a:pt x="978" y="8280"/>
                  </a:lnTo>
                  <a:lnTo>
                    <a:pt x="978" y="7938"/>
                  </a:lnTo>
                  <a:lnTo>
                    <a:pt x="978" y="7572"/>
                  </a:lnTo>
                  <a:lnTo>
                    <a:pt x="1026" y="7206"/>
                  </a:lnTo>
                  <a:lnTo>
                    <a:pt x="1051" y="6864"/>
                  </a:lnTo>
                  <a:lnTo>
                    <a:pt x="1124" y="6522"/>
                  </a:lnTo>
                  <a:lnTo>
                    <a:pt x="1197" y="6180"/>
                  </a:lnTo>
                  <a:lnTo>
                    <a:pt x="1295" y="5862"/>
                  </a:lnTo>
                  <a:lnTo>
                    <a:pt x="1393" y="5545"/>
                  </a:lnTo>
                  <a:lnTo>
                    <a:pt x="1539" y="5227"/>
                  </a:lnTo>
                  <a:lnTo>
                    <a:pt x="1661" y="4910"/>
                  </a:lnTo>
                  <a:lnTo>
                    <a:pt x="1832" y="4617"/>
                  </a:lnTo>
                  <a:lnTo>
                    <a:pt x="1979" y="4324"/>
                  </a:lnTo>
                  <a:lnTo>
                    <a:pt x="2174" y="4031"/>
                  </a:lnTo>
                  <a:lnTo>
                    <a:pt x="2370" y="3762"/>
                  </a:lnTo>
                  <a:lnTo>
                    <a:pt x="2565" y="3493"/>
                  </a:lnTo>
                  <a:lnTo>
                    <a:pt x="2785" y="3249"/>
                  </a:lnTo>
                  <a:lnTo>
                    <a:pt x="3029" y="3005"/>
                  </a:lnTo>
                  <a:lnTo>
                    <a:pt x="3273" y="2785"/>
                  </a:lnTo>
                  <a:lnTo>
                    <a:pt x="3518" y="2565"/>
                  </a:lnTo>
                  <a:lnTo>
                    <a:pt x="3786" y="2346"/>
                  </a:lnTo>
                  <a:lnTo>
                    <a:pt x="4055" y="2150"/>
                  </a:lnTo>
                  <a:lnTo>
                    <a:pt x="4324" y="1979"/>
                  </a:lnTo>
                  <a:lnTo>
                    <a:pt x="4617" y="1808"/>
                  </a:lnTo>
                  <a:lnTo>
                    <a:pt x="4934" y="1662"/>
                  </a:lnTo>
                  <a:lnTo>
                    <a:pt x="5227" y="1515"/>
                  </a:lnTo>
                  <a:lnTo>
                    <a:pt x="5545" y="1393"/>
                  </a:lnTo>
                  <a:lnTo>
                    <a:pt x="5862" y="1271"/>
                  </a:lnTo>
                  <a:lnTo>
                    <a:pt x="6204" y="1198"/>
                  </a:lnTo>
                  <a:lnTo>
                    <a:pt x="6546" y="1100"/>
                  </a:lnTo>
                  <a:lnTo>
                    <a:pt x="6888" y="1051"/>
                  </a:lnTo>
                  <a:lnTo>
                    <a:pt x="7230" y="1002"/>
                  </a:lnTo>
                  <a:lnTo>
                    <a:pt x="7572" y="978"/>
                  </a:lnTo>
                  <a:close/>
                  <a:moveTo>
                    <a:pt x="7523" y="1"/>
                  </a:moveTo>
                  <a:lnTo>
                    <a:pt x="7132" y="25"/>
                  </a:lnTo>
                  <a:lnTo>
                    <a:pt x="6741" y="74"/>
                  </a:lnTo>
                  <a:lnTo>
                    <a:pt x="6351" y="147"/>
                  </a:lnTo>
                  <a:lnTo>
                    <a:pt x="5960" y="245"/>
                  </a:lnTo>
                  <a:lnTo>
                    <a:pt x="5569" y="343"/>
                  </a:lnTo>
                  <a:lnTo>
                    <a:pt x="5203" y="465"/>
                  </a:lnTo>
                  <a:lnTo>
                    <a:pt x="4861" y="611"/>
                  </a:lnTo>
                  <a:lnTo>
                    <a:pt x="4494" y="782"/>
                  </a:lnTo>
                  <a:lnTo>
                    <a:pt x="4153" y="953"/>
                  </a:lnTo>
                  <a:lnTo>
                    <a:pt x="3835" y="1149"/>
                  </a:lnTo>
                  <a:lnTo>
                    <a:pt x="3493" y="1344"/>
                  </a:lnTo>
                  <a:lnTo>
                    <a:pt x="3200" y="1564"/>
                  </a:lnTo>
                  <a:lnTo>
                    <a:pt x="2883" y="1808"/>
                  </a:lnTo>
                  <a:lnTo>
                    <a:pt x="2614" y="2052"/>
                  </a:lnTo>
                  <a:lnTo>
                    <a:pt x="2321" y="2321"/>
                  </a:lnTo>
                  <a:lnTo>
                    <a:pt x="2077" y="2590"/>
                  </a:lnTo>
                  <a:lnTo>
                    <a:pt x="1808" y="2883"/>
                  </a:lnTo>
                  <a:lnTo>
                    <a:pt x="1588" y="3176"/>
                  </a:lnTo>
                  <a:lnTo>
                    <a:pt x="1368" y="3493"/>
                  </a:lnTo>
                  <a:lnTo>
                    <a:pt x="1149" y="3811"/>
                  </a:lnTo>
                  <a:lnTo>
                    <a:pt x="953" y="4153"/>
                  </a:lnTo>
                  <a:lnTo>
                    <a:pt x="782" y="4495"/>
                  </a:lnTo>
                  <a:lnTo>
                    <a:pt x="636" y="4837"/>
                  </a:lnTo>
                  <a:lnTo>
                    <a:pt x="489" y="5203"/>
                  </a:lnTo>
                  <a:lnTo>
                    <a:pt x="367" y="5569"/>
                  </a:lnTo>
                  <a:lnTo>
                    <a:pt x="245" y="5936"/>
                  </a:lnTo>
                  <a:lnTo>
                    <a:pt x="172" y="6326"/>
                  </a:lnTo>
                  <a:lnTo>
                    <a:pt x="98" y="6717"/>
                  </a:lnTo>
                  <a:lnTo>
                    <a:pt x="49" y="7108"/>
                  </a:lnTo>
                  <a:lnTo>
                    <a:pt x="25" y="7523"/>
                  </a:lnTo>
                  <a:lnTo>
                    <a:pt x="1" y="7938"/>
                  </a:lnTo>
                  <a:lnTo>
                    <a:pt x="25" y="8329"/>
                  </a:lnTo>
                  <a:lnTo>
                    <a:pt x="49" y="8744"/>
                  </a:lnTo>
                  <a:lnTo>
                    <a:pt x="98" y="9135"/>
                  </a:lnTo>
                  <a:lnTo>
                    <a:pt x="172" y="9526"/>
                  </a:lnTo>
                  <a:lnTo>
                    <a:pt x="245" y="9917"/>
                  </a:lnTo>
                  <a:lnTo>
                    <a:pt x="367" y="10283"/>
                  </a:lnTo>
                  <a:lnTo>
                    <a:pt x="489" y="10649"/>
                  </a:lnTo>
                  <a:lnTo>
                    <a:pt x="636" y="11016"/>
                  </a:lnTo>
                  <a:lnTo>
                    <a:pt x="782" y="11358"/>
                  </a:lnTo>
                  <a:lnTo>
                    <a:pt x="953" y="11700"/>
                  </a:lnTo>
                  <a:lnTo>
                    <a:pt x="1149" y="12041"/>
                  </a:lnTo>
                  <a:lnTo>
                    <a:pt x="1368" y="12359"/>
                  </a:lnTo>
                  <a:lnTo>
                    <a:pt x="1588" y="12676"/>
                  </a:lnTo>
                  <a:lnTo>
                    <a:pt x="1808" y="12970"/>
                  </a:lnTo>
                  <a:lnTo>
                    <a:pt x="2077" y="13263"/>
                  </a:lnTo>
                  <a:lnTo>
                    <a:pt x="2321" y="13531"/>
                  </a:lnTo>
                  <a:lnTo>
                    <a:pt x="2614" y="13800"/>
                  </a:lnTo>
                  <a:lnTo>
                    <a:pt x="2883" y="14044"/>
                  </a:lnTo>
                  <a:lnTo>
                    <a:pt x="3200" y="14288"/>
                  </a:lnTo>
                  <a:lnTo>
                    <a:pt x="3493" y="14508"/>
                  </a:lnTo>
                  <a:lnTo>
                    <a:pt x="3835" y="14704"/>
                  </a:lnTo>
                  <a:lnTo>
                    <a:pt x="4153" y="14899"/>
                  </a:lnTo>
                  <a:lnTo>
                    <a:pt x="4494" y="15070"/>
                  </a:lnTo>
                  <a:lnTo>
                    <a:pt x="4861" y="15241"/>
                  </a:lnTo>
                  <a:lnTo>
                    <a:pt x="5203" y="15387"/>
                  </a:lnTo>
                  <a:lnTo>
                    <a:pt x="5569" y="15510"/>
                  </a:lnTo>
                  <a:lnTo>
                    <a:pt x="5960" y="15607"/>
                  </a:lnTo>
                  <a:lnTo>
                    <a:pt x="6351" y="15705"/>
                  </a:lnTo>
                  <a:lnTo>
                    <a:pt x="6741" y="15778"/>
                  </a:lnTo>
                  <a:lnTo>
                    <a:pt x="7132" y="15827"/>
                  </a:lnTo>
                  <a:lnTo>
                    <a:pt x="7523" y="15851"/>
                  </a:lnTo>
                  <a:lnTo>
                    <a:pt x="8353" y="15851"/>
                  </a:lnTo>
                  <a:lnTo>
                    <a:pt x="8744" y="15827"/>
                  </a:lnTo>
                  <a:lnTo>
                    <a:pt x="9135" y="15778"/>
                  </a:lnTo>
                  <a:lnTo>
                    <a:pt x="9526" y="15705"/>
                  </a:lnTo>
                  <a:lnTo>
                    <a:pt x="9916" y="15607"/>
                  </a:lnTo>
                  <a:lnTo>
                    <a:pt x="10307" y="15510"/>
                  </a:lnTo>
                  <a:lnTo>
                    <a:pt x="10673" y="15387"/>
                  </a:lnTo>
                  <a:lnTo>
                    <a:pt x="11015" y="15241"/>
                  </a:lnTo>
                  <a:lnTo>
                    <a:pt x="11382" y="15070"/>
                  </a:lnTo>
                  <a:lnTo>
                    <a:pt x="11724" y="14899"/>
                  </a:lnTo>
                  <a:lnTo>
                    <a:pt x="12041" y="14704"/>
                  </a:lnTo>
                  <a:lnTo>
                    <a:pt x="12383" y="14508"/>
                  </a:lnTo>
                  <a:lnTo>
                    <a:pt x="12676" y="14288"/>
                  </a:lnTo>
                  <a:lnTo>
                    <a:pt x="12994" y="14044"/>
                  </a:lnTo>
                  <a:lnTo>
                    <a:pt x="13262" y="13800"/>
                  </a:lnTo>
                  <a:lnTo>
                    <a:pt x="13555" y="13531"/>
                  </a:lnTo>
                  <a:lnTo>
                    <a:pt x="13800" y="13263"/>
                  </a:lnTo>
                  <a:lnTo>
                    <a:pt x="14068" y="12970"/>
                  </a:lnTo>
                  <a:lnTo>
                    <a:pt x="14288" y="12676"/>
                  </a:lnTo>
                  <a:lnTo>
                    <a:pt x="14508" y="12359"/>
                  </a:lnTo>
                  <a:lnTo>
                    <a:pt x="14728" y="12041"/>
                  </a:lnTo>
                  <a:lnTo>
                    <a:pt x="14923" y="11700"/>
                  </a:lnTo>
                  <a:lnTo>
                    <a:pt x="15094" y="11358"/>
                  </a:lnTo>
                  <a:lnTo>
                    <a:pt x="15241" y="11016"/>
                  </a:lnTo>
                  <a:lnTo>
                    <a:pt x="15387" y="10649"/>
                  </a:lnTo>
                  <a:lnTo>
                    <a:pt x="15509" y="10283"/>
                  </a:lnTo>
                  <a:lnTo>
                    <a:pt x="15631" y="9917"/>
                  </a:lnTo>
                  <a:lnTo>
                    <a:pt x="15705" y="9526"/>
                  </a:lnTo>
                  <a:lnTo>
                    <a:pt x="15778" y="9135"/>
                  </a:lnTo>
                  <a:lnTo>
                    <a:pt x="15827" y="8744"/>
                  </a:lnTo>
                  <a:lnTo>
                    <a:pt x="15851" y="8329"/>
                  </a:lnTo>
                  <a:lnTo>
                    <a:pt x="15876" y="7938"/>
                  </a:lnTo>
                  <a:lnTo>
                    <a:pt x="15851" y="7523"/>
                  </a:lnTo>
                  <a:lnTo>
                    <a:pt x="15827" y="7108"/>
                  </a:lnTo>
                  <a:lnTo>
                    <a:pt x="15778" y="6717"/>
                  </a:lnTo>
                  <a:lnTo>
                    <a:pt x="15705" y="6326"/>
                  </a:lnTo>
                  <a:lnTo>
                    <a:pt x="15631" y="5936"/>
                  </a:lnTo>
                  <a:lnTo>
                    <a:pt x="15509" y="5569"/>
                  </a:lnTo>
                  <a:lnTo>
                    <a:pt x="15387" y="5203"/>
                  </a:lnTo>
                  <a:lnTo>
                    <a:pt x="15241" y="4837"/>
                  </a:lnTo>
                  <a:lnTo>
                    <a:pt x="15094" y="4495"/>
                  </a:lnTo>
                  <a:lnTo>
                    <a:pt x="14923" y="4153"/>
                  </a:lnTo>
                  <a:lnTo>
                    <a:pt x="14728" y="3811"/>
                  </a:lnTo>
                  <a:lnTo>
                    <a:pt x="14508" y="3493"/>
                  </a:lnTo>
                  <a:lnTo>
                    <a:pt x="14288" y="3176"/>
                  </a:lnTo>
                  <a:lnTo>
                    <a:pt x="14068" y="2883"/>
                  </a:lnTo>
                  <a:lnTo>
                    <a:pt x="13800" y="2590"/>
                  </a:lnTo>
                  <a:lnTo>
                    <a:pt x="13555" y="2321"/>
                  </a:lnTo>
                  <a:lnTo>
                    <a:pt x="13262" y="2052"/>
                  </a:lnTo>
                  <a:lnTo>
                    <a:pt x="12994" y="1808"/>
                  </a:lnTo>
                  <a:lnTo>
                    <a:pt x="12676" y="1564"/>
                  </a:lnTo>
                  <a:lnTo>
                    <a:pt x="12383" y="1344"/>
                  </a:lnTo>
                  <a:lnTo>
                    <a:pt x="12041" y="1149"/>
                  </a:lnTo>
                  <a:lnTo>
                    <a:pt x="11724" y="953"/>
                  </a:lnTo>
                  <a:lnTo>
                    <a:pt x="11382" y="782"/>
                  </a:lnTo>
                  <a:lnTo>
                    <a:pt x="11015" y="611"/>
                  </a:lnTo>
                  <a:lnTo>
                    <a:pt x="10673" y="465"/>
                  </a:lnTo>
                  <a:lnTo>
                    <a:pt x="10307" y="343"/>
                  </a:lnTo>
                  <a:lnTo>
                    <a:pt x="9916" y="245"/>
                  </a:lnTo>
                  <a:lnTo>
                    <a:pt x="9526" y="147"/>
                  </a:lnTo>
                  <a:lnTo>
                    <a:pt x="9135" y="74"/>
                  </a:lnTo>
                  <a:lnTo>
                    <a:pt x="8744" y="25"/>
                  </a:lnTo>
                  <a:lnTo>
                    <a:pt x="835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04" name="Google Shape;904;p47"/>
            <p:cNvSpPr/>
            <p:nvPr/>
          </p:nvSpPr>
          <p:spPr>
            <a:xfrm>
              <a:off x="6697400" y="335200"/>
              <a:ext cx="323625" cy="323025"/>
            </a:xfrm>
            <a:custGeom>
              <a:avLst/>
              <a:gdLst/>
              <a:ahLst/>
              <a:cxnLst/>
              <a:rect l="l" t="t" r="r" b="b"/>
              <a:pathLst>
                <a:path w="12945" h="12921" extrusionOk="0">
                  <a:moveTo>
                    <a:pt x="6472" y="1319"/>
                  </a:moveTo>
                  <a:lnTo>
                    <a:pt x="6545" y="1344"/>
                  </a:lnTo>
                  <a:lnTo>
                    <a:pt x="6619" y="1368"/>
                  </a:lnTo>
                  <a:lnTo>
                    <a:pt x="6741" y="1441"/>
                  </a:lnTo>
                  <a:lnTo>
                    <a:pt x="6838" y="1563"/>
                  </a:lnTo>
                  <a:lnTo>
                    <a:pt x="6863" y="1637"/>
                  </a:lnTo>
                  <a:lnTo>
                    <a:pt x="6863" y="1710"/>
                  </a:lnTo>
                  <a:lnTo>
                    <a:pt x="6863" y="6301"/>
                  </a:lnTo>
                  <a:lnTo>
                    <a:pt x="9061" y="8475"/>
                  </a:lnTo>
                  <a:lnTo>
                    <a:pt x="9110" y="8548"/>
                  </a:lnTo>
                  <a:lnTo>
                    <a:pt x="9134" y="8622"/>
                  </a:lnTo>
                  <a:lnTo>
                    <a:pt x="9159" y="8768"/>
                  </a:lnTo>
                  <a:lnTo>
                    <a:pt x="9134" y="8915"/>
                  </a:lnTo>
                  <a:lnTo>
                    <a:pt x="9110" y="8988"/>
                  </a:lnTo>
                  <a:lnTo>
                    <a:pt x="9061" y="9037"/>
                  </a:lnTo>
                  <a:lnTo>
                    <a:pt x="8988" y="9086"/>
                  </a:lnTo>
                  <a:lnTo>
                    <a:pt x="8914" y="9135"/>
                  </a:lnTo>
                  <a:lnTo>
                    <a:pt x="8768" y="9159"/>
                  </a:lnTo>
                  <a:lnTo>
                    <a:pt x="8621" y="9135"/>
                  </a:lnTo>
                  <a:lnTo>
                    <a:pt x="8548" y="9086"/>
                  </a:lnTo>
                  <a:lnTo>
                    <a:pt x="8499" y="9037"/>
                  </a:lnTo>
                  <a:lnTo>
                    <a:pt x="6203" y="6741"/>
                  </a:lnTo>
                  <a:lnTo>
                    <a:pt x="6130" y="6595"/>
                  </a:lnTo>
                  <a:lnTo>
                    <a:pt x="6081" y="6472"/>
                  </a:lnTo>
                  <a:lnTo>
                    <a:pt x="6081" y="1710"/>
                  </a:lnTo>
                  <a:lnTo>
                    <a:pt x="6081" y="1637"/>
                  </a:lnTo>
                  <a:lnTo>
                    <a:pt x="6106" y="1563"/>
                  </a:lnTo>
                  <a:lnTo>
                    <a:pt x="6203" y="1441"/>
                  </a:lnTo>
                  <a:lnTo>
                    <a:pt x="6326" y="1368"/>
                  </a:lnTo>
                  <a:lnTo>
                    <a:pt x="6399" y="1344"/>
                  </a:lnTo>
                  <a:lnTo>
                    <a:pt x="6472" y="1319"/>
                  </a:lnTo>
                  <a:close/>
                  <a:moveTo>
                    <a:pt x="6228" y="0"/>
                  </a:moveTo>
                  <a:lnTo>
                    <a:pt x="5862" y="25"/>
                  </a:lnTo>
                  <a:lnTo>
                    <a:pt x="5495" y="74"/>
                  </a:lnTo>
                  <a:lnTo>
                    <a:pt x="5129" y="122"/>
                  </a:lnTo>
                  <a:lnTo>
                    <a:pt x="4787" y="220"/>
                  </a:lnTo>
                  <a:lnTo>
                    <a:pt x="4445" y="318"/>
                  </a:lnTo>
                  <a:lnTo>
                    <a:pt x="4103" y="440"/>
                  </a:lnTo>
                  <a:lnTo>
                    <a:pt x="3761" y="586"/>
                  </a:lnTo>
                  <a:lnTo>
                    <a:pt x="3444" y="733"/>
                  </a:lnTo>
                  <a:lnTo>
                    <a:pt x="3639" y="1050"/>
                  </a:lnTo>
                  <a:lnTo>
                    <a:pt x="3663" y="1148"/>
                  </a:lnTo>
                  <a:lnTo>
                    <a:pt x="3663" y="1246"/>
                  </a:lnTo>
                  <a:lnTo>
                    <a:pt x="3615" y="1344"/>
                  </a:lnTo>
                  <a:lnTo>
                    <a:pt x="3541" y="1392"/>
                  </a:lnTo>
                  <a:lnTo>
                    <a:pt x="3493" y="1417"/>
                  </a:lnTo>
                  <a:lnTo>
                    <a:pt x="3370" y="1417"/>
                  </a:lnTo>
                  <a:lnTo>
                    <a:pt x="3297" y="1392"/>
                  </a:lnTo>
                  <a:lnTo>
                    <a:pt x="3248" y="1368"/>
                  </a:lnTo>
                  <a:lnTo>
                    <a:pt x="3224" y="1295"/>
                  </a:lnTo>
                  <a:lnTo>
                    <a:pt x="3028" y="977"/>
                  </a:lnTo>
                  <a:lnTo>
                    <a:pt x="2735" y="1197"/>
                  </a:lnTo>
                  <a:lnTo>
                    <a:pt x="2442" y="1417"/>
                  </a:lnTo>
                  <a:lnTo>
                    <a:pt x="2174" y="1637"/>
                  </a:lnTo>
                  <a:lnTo>
                    <a:pt x="1905" y="1881"/>
                  </a:lnTo>
                  <a:lnTo>
                    <a:pt x="1661" y="2150"/>
                  </a:lnTo>
                  <a:lnTo>
                    <a:pt x="1417" y="2418"/>
                  </a:lnTo>
                  <a:lnTo>
                    <a:pt x="1197" y="2711"/>
                  </a:lnTo>
                  <a:lnTo>
                    <a:pt x="1001" y="3029"/>
                  </a:lnTo>
                  <a:lnTo>
                    <a:pt x="1319" y="3200"/>
                  </a:lnTo>
                  <a:lnTo>
                    <a:pt x="1392" y="3273"/>
                  </a:lnTo>
                  <a:lnTo>
                    <a:pt x="1441" y="3346"/>
                  </a:lnTo>
                  <a:lnTo>
                    <a:pt x="1441" y="3444"/>
                  </a:lnTo>
                  <a:lnTo>
                    <a:pt x="1417" y="3542"/>
                  </a:lnTo>
                  <a:lnTo>
                    <a:pt x="1368" y="3590"/>
                  </a:lnTo>
                  <a:lnTo>
                    <a:pt x="1319" y="3639"/>
                  </a:lnTo>
                  <a:lnTo>
                    <a:pt x="1246" y="3664"/>
                  </a:lnTo>
                  <a:lnTo>
                    <a:pt x="1123" y="3664"/>
                  </a:lnTo>
                  <a:lnTo>
                    <a:pt x="1075" y="3639"/>
                  </a:lnTo>
                  <a:lnTo>
                    <a:pt x="757" y="3444"/>
                  </a:lnTo>
                  <a:lnTo>
                    <a:pt x="586" y="3761"/>
                  </a:lnTo>
                  <a:lnTo>
                    <a:pt x="464" y="4079"/>
                  </a:lnTo>
                  <a:lnTo>
                    <a:pt x="342" y="4421"/>
                  </a:lnTo>
                  <a:lnTo>
                    <a:pt x="220" y="4763"/>
                  </a:lnTo>
                  <a:lnTo>
                    <a:pt x="147" y="5129"/>
                  </a:lnTo>
                  <a:lnTo>
                    <a:pt x="73" y="5471"/>
                  </a:lnTo>
                  <a:lnTo>
                    <a:pt x="24" y="5837"/>
                  </a:lnTo>
                  <a:lnTo>
                    <a:pt x="0" y="6228"/>
                  </a:lnTo>
                  <a:lnTo>
                    <a:pt x="659" y="6228"/>
                  </a:lnTo>
                  <a:lnTo>
                    <a:pt x="757" y="6277"/>
                  </a:lnTo>
                  <a:lnTo>
                    <a:pt x="806" y="6375"/>
                  </a:lnTo>
                  <a:lnTo>
                    <a:pt x="806" y="6472"/>
                  </a:lnTo>
                  <a:lnTo>
                    <a:pt x="806" y="6546"/>
                  </a:lnTo>
                  <a:lnTo>
                    <a:pt x="757" y="6643"/>
                  </a:lnTo>
                  <a:lnTo>
                    <a:pt x="659" y="6692"/>
                  </a:lnTo>
                  <a:lnTo>
                    <a:pt x="562" y="6717"/>
                  </a:lnTo>
                  <a:lnTo>
                    <a:pt x="0" y="6717"/>
                  </a:lnTo>
                  <a:lnTo>
                    <a:pt x="24" y="7083"/>
                  </a:lnTo>
                  <a:lnTo>
                    <a:pt x="73" y="7449"/>
                  </a:lnTo>
                  <a:lnTo>
                    <a:pt x="147" y="7791"/>
                  </a:lnTo>
                  <a:lnTo>
                    <a:pt x="220" y="8158"/>
                  </a:lnTo>
                  <a:lnTo>
                    <a:pt x="342" y="8500"/>
                  </a:lnTo>
                  <a:lnTo>
                    <a:pt x="464" y="8841"/>
                  </a:lnTo>
                  <a:lnTo>
                    <a:pt x="586" y="9159"/>
                  </a:lnTo>
                  <a:lnTo>
                    <a:pt x="757" y="9476"/>
                  </a:lnTo>
                  <a:lnTo>
                    <a:pt x="1075" y="9305"/>
                  </a:lnTo>
                  <a:lnTo>
                    <a:pt x="1172" y="9257"/>
                  </a:lnTo>
                  <a:lnTo>
                    <a:pt x="1270" y="9281"/>
                  </a:lnTo>
                  <a:lnTo>
                    <a:pt x="1343" y="9305"/>
                  </a:lnTo>
                  <a:lnTo>
                    <a:pt x="1417" y="9379"/>
                  </a:lnTo>
                  <a:lnTo>
                    <a:pt x="1441" y="9476"/>
                  </a:lnTo>
                  <a:lnTo>
                    <a:pt x="1441" y="9574"/>
                  </a:lnTo>
                  <a:lnTo>
                    <a:pt x="1392" y="9647"/>
                  </a:lnTo>
                  <a:lnTo>
                    <a:pt x="1319" y="9721"/>
                  </a:lnTo>
                  <a:lnTo>
                    <a:pt x="1001" y="9892"/>
                  </a:lnTo>
                  <a:lnTo>
                    <a:pt x="1197" y="10209"/>
                  </a:lnTo>
                  <a:lnTo>
                    <a:pt x="1417" y="10502"/>
                  </a:lnTo>
                  <a:lnTo>
                    <a:pt x="1661" y="10771"/>
                  </a:lnTo>
                  <a:lnTo>
                    <a:pt x="1905" y="11040"/>
                  </a:lnTo>
                  <a:lnTo>
                    <a:pt x="2174" y="11284"/>
                  </a:lnTo>
                  <a:lnTo>
                    <a:pt x="2442" y="11504"/>
                  </a:lnTo>
                  <a:lnTo>
                    <a:pt x="2735" y="11723"/>
                  </a:lnTo>
                  <a:lnTo>
                    <a:pt x="3028" y="11943"/>
                  </a:lnTo>
                  <a:lnTo>
                    <a:pt x="3224" y="11626"/>
                  </a:lnTo>
                  <a:lnTo>
                    <a:pt x="3273" y="11552"/>
                  </a:lnTo>
                  <a:lnTo>
                    <a:pt x="3370" y="11504"/>
                  </a:lnTo>
                  <a:lnTo>
                    <a:pt x="3468" y="11504"/>
                  </a:lnTo>
                  <a:lnTo>
                    <a:pt x="3541" y="11528"/>
                  </a:lnTo>
                  <a:lnTo>
                    <a:pt x="3615" y="11601"/>
                  </a:lnTo>
                  <a:lnTo>
                    <a:pt x="3663" y="11675"/>
                  </a:lnTo>
                  <a:lnTo>
                    <a:pt x="3663" y="11772"/>
                  </a:lnTo>
                  <a:lnTo>
                    <a:pt x="3639" y="11870"/>
                  </a:lnTo>
                  <a:lnTo>
                    <a:pt x="3444" y="12187"/>
                  </a:lnTo>
                  <a:lnTo>
                    <a:pt x="3761" y="12334"/>
                  </a:lnTo>
                  <a:lnTo>
                    <a:pt x="4103" y="12480"/>
                  </a:lnTo>
                  <a:lnTo>
                    <a:pt x="4445" y="12603"/>
                  </a:lnTo>
                  <a:lnTo>
                    <a:pt x="4787" y="12700"/>
                  </a:lnTo>
                  <a:lnTo>
                    <a:pt x="5129" y="12798"/>
                  </a:lnTo>
                  <a:lnTo>
                    <a:pt x="5495" y="12847"/>
                  </a:lnTo>
                  <a:lnTo>
                    <a:pt x="5862" y="12896"/>
                  </a:lnTo>
                  <a:lnTo>
                    <a:pt x="6228" y="12920"/>
                  </a:lnTo>
                  <a:lnTo>
                    <a:pt x="6228" y="12358"/>
                  </a:lnTo>
                  <a:lnTo>
                    <a:pt x="6252" y="12261"/>
                  </a:lnTo>
                  <a:lnTo>
                    <a:pt x="6301" y="12187"/>
                  </a:lnTo>
                  <a:lnTo>
                    <a:pt x="6374" y="12139"/>
                  </a:lnTo>
                  <a:lnTo>
                    <a:pt x="6472" y="12114"/>
                  </a:lnTo>
                  <a:lnTo>
                    <a:pt x="6570" y="12139"/>
                  </a:lnTo>
                  <a:lnTo>
                    <a:pt x="6643" y="12187"/>
                  </a:lnTo>
                  <a:lnTo>
                    <a:pt x="6692" y="12261"/>
                  </a:lnTo>
                  <a:lnTo>
                    <a:pt x="6716" y="12358"/>
                  </a:lnTo>
                  <a:lnTo>
                    <a:pt x="6716" y="12920"/>
                  </a:lnTo>
                  <a:lnTo>
                    <a:pt x="7083" y="12896"/>
                  </a:lnTo>
                  <a:lnTo>
                    <a:pt x="7449" y="12847"/>
                  </a:lnTo>
                  <a:lnTo>
                    <a:pt x="7815" y="12798"/>
                  </a:lnTo>
                  <a:lnTo>
                    <a:pt x="8157" y="12700"/>
                  </a:lnTo>
                  <a:lnTo>
                    <a:pt x="8499" y="12603"/>
                  </a:lnTo>
                  <a:lnTo>
                    <a:pt x="8841" y="12480"/>
                  </a:lnTo>
                  <a:lnTo>
                    <a:pt x="9183" y="12334"/>
                  </a:lnTo>
                  <a:lnTo>
                    <a:pt x="9501" y="12187"/>
                  </a:lnTo>
                  <a:lnTo>
                    <a:pt x="9305" y="11870"/>
                  </a:lnTo>
                  <a:lnTo>
                    <a:pt x="9281" y="11772"/>
                  </a:lnTo>
                  <a:lnTo>
                    <a:pt x="9281" y="11675"/>
                  </a:lnTo>
                  <a:lnTo>
                    <a:pt x="9330" y="11601"/>
                  </a:lnTo>
                  <a:lnTo>
                    <a:pt x="9403" y="11528"/>
                  </a:lnTo>
                  <a:lnTo>
                    <a:pt x="9476" y="11504"/>
                  </a:lnTo>
                  <a:lnTo>
                    <a:pt x="9574" y="11504"/>
                  </a:lnTo>
                  <a:lnTo>
                    <a:pt x="9672" y="11552"/>
                  </a:lnTo>
                  <a:lnTo>
                    <a:pt x="9720" y="11626"/>
                  </a:lnTo>
                  <a:lnTo>
                    <a:pt x="9916" y="11943"/>
                  </a:lnTo>
                  <a:lnTo>
                    <a:pt x="10209" y="11723"/>
                  </a:lnTo>
                  <a:lnTo>
                    <a:pt x="10502" y="11504"/>
                  </a:lnTo>
                  <a:lnTo>
                    <a:pt x="10771" y="11284"/>
                  </a:lnTo>
                  <a:lnTo>
                    <a:pt x="11039" y="11040"/>
                  </a:lnTo>
                  <a:lnTo>
                    <a:pt x="11283" y="10771"/>
                  </a:lnTo>
                  <a:lnTo>
                    <a:pt x="11528" y="10502"/>
                  </a:lnTo>
                  <a:lnTo>
                    <a:pt x="11747" y="10209"/>
                  </a:lnTo>
                  <a:lnTo>
                    <a:pt x="11943" y="9892"/>
                  </a:lnTo>
                  <a:lnTo>
                    <a:pt x="11625" y="9721"/>
                  </a:lnTo>
                  <a:lnTo>
                    <a:pt x="11552" y="9647"/>
                  </a:lnTo>
                  <a:lnTo>
                    <a:pt x="11503" y="9574"/>
                  </a:lnTo>
                  <a:lnTo>
                    <a:pt x="11503" y="9476"/>
                  </a:lnTo>
                  <a:lnTo>
                    <a:pt x="11528" y="9379"/>
                  </a:lnTo>
                  <a:lnTo>
                    <a:pt x="11601" y="9305"/>
                  </a:lnTo>
                  <a:lnTo>
                    <a:pt x="11674" y="9281"/>
                  </a:lnTo>
                  <a:lnTo>
                    <a:pt x="11772" y="9257"/>
                  </a:lnTo>
                  <a:lnTo>
                    <a:pt x="11870" y="9305"/>
                  </a:lnTo>
                  <a:lnTo>
                    <a:pt x="12187" y="9476"/>
                  </a:lnTo>
                  <a:lnTo>
                    <a:pt x="12358" y="9159"/>
                  </a:lnTo>
                  <a:lnTo>
                    <a:pt x="12480" y="8841"/>
                  </a:lnTo>
                  <a:lnTo>
                    <a:pt x="12602" y="8500"/>
                  </a:lnTo>
                  <a:lnTo>
                    <a:pt x="12724" y="8158"/>
                  </a:lnTo>
                  <a:lnTo>
                    <a:pt x="12798" y="7791"/>
                  </a:lnTo>
                  <a:lnTo>
                    <a:pt x="12871" y="7449"/>
                  </a:lnTo>
                  <a:lnTo>
                    <a:pt x="12920" y="7083"/>
                  </a:lnTo>
                  <a:lnTo>
                    <a:pt x="12944" y="6717"/>
                  </a:lnTo>
                  <a:lnTo>
                    <a:pt x="12382" y="6717"/>
                  </a:lnTo>
                  <a:lnTo>
                    <a:pt x="12285" y="6692"/>
                  </a:lnTo>
                  <a:lnTo>
                    <a:pt x="12187" y="6643"/>
                  </a:lnTo>
                  <a:lnTo>
                    <a:pt x="12138" y="6546"/>
                  </a:lnTo>
                  <a:lnTo>
                    <a:pt x="12138" y="6472"/>
                  </a:lnTo>
                  <a:lnTo>
                    <a:pt x="12138" y="6375"/>
                  </a:lnTo>
                  <a:lnTo>
                    <a:pt x="12187" y="6277"/>
                  </a:lnTo>
                  <a:lnTo>
                    <a:pt x="12285" y="6228"/>
                  </a:lnTo>
                  <a:lnTo>
                    <a:pt x="12944" y="6228"/>
                  </a:lnTo>
                  <a:lnTo>
                    <a:pt x="12920" y="5837"/>
                  </a:lnTo>
                  <a:lnTo>
                    <a:pt x="12871" y="5471"/>
                  </a:lnTo>
                  <a:lnTo>
                    <a:pt x="12798" y="5129"/>
                  </a:lnTo>
                  <a:lnTo>
                    <a:pt x="12724" y="4763"/>
                  </a:lnTo>
                  <a:lnTo>
                    <a:pt x="12602" y="4421"/>
                  </a:lnTo>
                  <a:lnTo>
                    <a:pt x="12480" y="4079"/>
                  </a:lnTo>
                  <a:lnTo>
                    <a:pt x="12358" y="3761"/>
                  </a:lnTo>
                  <a:lnTo>
                    <a:pt x="12187" y="3444"/>
                  </a:lnTo>
                  <a:lnTo>
                    <a:pt x="11870" y="3639"/>
                  </a:lnTo>
                  <a:lnTo>
                    <a:pt x="11821" y="3664"/>
                  </a:lnTo>
                  <a:lnTo>
                    <a:pt x="11699" y="3664"/>
                  </a:lnTo>
                  <a:lnTo>
                    <a:pt x="11625" y="3639"/>
                  </a:lnTo>
                  <a:lnTo>
                    <a:pt x="11577" y="3590"/>
                  </a:lnTo>
                  <a:lnTo>
                    <a:pt x="11528" y="3542"/>
                  </a:lnTo>
                  <a:lnTo>
                    <a:pt x="11503" y="3444"/>
                  </a:lnTo>
                  <a:lnTo>
                    <a:pt x="11503" y="3346"/>
                  </a:lnTo>
                  <a:lnTo>
                    <a:pt x="11552" y="3273"/>
                  </a:lnTo>
                  <a:lnTo>
                    <a:pt x="11625" y="3200"/>
                  </a:lnTo>
                  <a:lnTo>
                    <a:pt x="11943" y="3029"/>
                  </a:lnTo>
                  <a:lnTo>
                    <a:pt x="11747" y="2711"/>
                  </a:lnTo>
                  <a:lnTo>
                    <a:pt x="11528" y="2418"/>
                  </a:lnTo>
                  <a:lnTo>
                    <a:pt x="11283" y="2150"/>
                  </a:lnTo>
                  <a:lnTo>
                    <a:pt x="11039" y="1881"/>
                  </a:lnTo>
                  <a:lnTo>
                    <a:pt x="10771" y="1637"/>
                  </a:lnTo>
                  <a:lnTo>
                    <a:pt x="10502" y="1417"/>
                  </a:lnTo>
                  <a:lnTo>
                    <a:pt x="10209" y="1197"/>
                  </a:lnTo>
                  <a:lnTo>
                    <a:pt x="9916" y="977"/>
                  </a:lnTo>
                  <a:lnTo>
                    <a:pt x="9720" y="1295"/>
                  </a:lnTo>
                  <a:lnTo>
                    <a:pt x="9696" y="1368"/>
                  </a:lnTo>
                  <a:lnTo>
                    <a:pt x="9647" y="1392"/>
                  </a:lnTo>
                  <a:lnTo>
                    <a:pt x="9574" y="1417"/>
                  </a:lnTo>
                  <a:lnTo>
                    <a:pt x="9452" y="1417"/>
                  </a:lnTo>
                  <a:lnTo>
                    <a:pt x="9403" y="1392"/>
                  </a:lnTo>
                  <a:lnTo>
                    <a:pt x="9330" y="1344"/>
                  </a:lnTo>
                  <a:lnTo>
                    <a:pt x="9281" y="1246"/>
                  </a:lnTo>
                  <a:lnTo>
                    <a:pt x="9281" y="1148"/>
                  </a:lnTo>
                  <a:lnTo>
                    <a:pt x="9305" y="1050"/>
                  </a:lnTo>
                  <a:lnTo>
                    <a:pt x="9501" y="733"/>
                  </a:lnTo>
                  <a:lnTo>
                    <a:pt x="9183" y="586"/>
                  </a:lnTo>
                  <a:lnTo>
                    <a:pt x="8841" y="440"/>
                  </a:lnTo>
                  <a:lnTo>
                    <a:pt x="8499" y="318"/>
                  </a:lnTo>
                  <a:lnTo>
                    <a:pt x="8157" y="220"/>
                  </a:lnTo>
                  <a:lnTo>
                    <a:pt x="7815" y="122"/>
                  </a:lnTo>
                  <a:lnTo>
                    <a:pt x="7449" y="74"/>
                  </a:lnTo>
                  <a:lnTo>
                    <a:pt x="7083" y="25"/>
                  </a:lnTo>
                  <a:lnTo>
                    <a:pt x="6716" y="0"/>
                  </a:lnTo>
                  <a:lnTo>
                    <a:pt x="6716" y="562"/>
                  </a:lnTo>
                  <a:lnTo>
                    <a:pt x="6692" y="660"/>
                  </a:lnTo>
                  <a:lnTo>
                    <a:pt x="6643" y="733"/>
                  </a:lnTo>
                  <a:lnTo>
                    <a:pt x="6570" y="782"/>
                  </a:lnTo>
                  <a:lnTo>
                    <a:pt x="6472" y="806"/>
                  </a:lnTo>
                  <a:lnTo>
                    <a:pt x="6374" y="782"/>
                  </a:lnTo>
                  <a:lnTo>
                    <a:pt x="6301" y="733"/>
                  </a:lnTo>
                  <a:lnTo>
                    <a:pt x="6252" y="660"/>
                  </a:lnTo>
                  <a:lnTo>
                    <a:pt x="6228" y="562"/>
                  </a:lnTo>
                  <a:lnTo>
                    <a:pt x="62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905" name="Google Shape;905;p47"/>
          <p:cNvGrpSpPr/>
          <p:nvPr/>
        </p:nvGrpSpPr>
        <p:grpSpPr>
          <a:xfrm>
            <a:off x="358968" y="914538"/>
            <a:ext cx="347107" cy="420111"/>
            <a:chOff x="584925" y="922575"/>
            <a:chExt cx="415200" cy="502525"/>
          </a:xfrm>
        </p:grpSpPr>
        <p:sp>
          <p:nvSpPr>
            <p:cNvPr id="906" name="Google Shape;906;p47"/>
            <p:cNvSpPr/>
            <p:nvPr/>
          </p:nvSpPr>
          <p:spPr>
            <a:xfrm>
              <a:off x="584925" y="961025"/>
              <a:ext cx="378575" cy="464075"/>
            </a:xfrm>
            <a:custGeom>
              <a:avLst/>
              <a:gdLst/>
              <a:ahLst/>
              <a:cxnLst/>
              <a:rect l="l" t="t" r="r" b="b"/>
              <a:pathLst>
                <a:path w="15143" h="18563" extrusionOk="0">
                  <a:moveTo>
                    <a:pt x="782" y="1"/>
                  </a:moveTo>
                  <a:lnTo>
                    <a:pt x="635" y="25"/>
                  </a:lnTo>
                  <a:lnTo>
                    <a:pt x="489" y="50"/>
                  </a:lnTo>
                  <a:lnTo>
                    <a:pt x="342" y="123"/>
                  </a:lnTo>
                  <a:lnTo>
                    <a:pt x="220" y="196"/>
                  </a:lnTo>
                  <a:lnTo>
                    <a:pt x="122" y="294"/>
                  </a:lnTo>
                  <a:lnTo>
                    <a:pt x="73" y="416"/>
                  </a:lnTo>
                  <a:lnTo>
                    <a:pt x="24" y="563"/>
                  </a:lnTo>
                  <a:lnTo>
                    <a:pt x="0" y="709"/>
                  </a:lnTo>
                  <a:lnTo>
                    <a:pt x="0" y="17708"/>
                  </a:lnTo>
                  <a:lnTo>
                    <a:pt x="24" y="17879"/>
                  </a:lnTo>
                  <a:lnTo>
                    <a:pt x="73" y="18025"/>
                  </a:lnTo>
                  <a:lnTo>
                    <a:pt x="122" y="18172"/>
                  </a:lnTo>
                  <a:lnTo>
                    <a:pt x="220" y="18294"/>
                  </a:lnTo>
                  <a:lnTo>
                    <a:pt x="342" y="18416"/>
                  </a:lnTo>
                  <a:lnTo>
                    <a:pt x="489" y="18489"/>
                  </a:lnTo>
                  <a:lnTo>
                    <a:pt x="635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8"/>
                  </a:lnTo>
                  <a:lnTo>
                    <a:pt x="14654" y="18489"/>
                  </a:lnTo>
                  <a:lnTo>
                    <a:pt x="14800" y="18416"/>
                  </a:lnTo>
                  <a:lnTo>
                    <a:pt x="14923" y="18294"/>
                  </a:lnTo>
                  <a:lnTo>
                    <a:pt x="15020" y="18172"/>
                  </a:lnTo>
                  <a:lnTo>
                    <a:pt x="15069" y="18025"/>
                  </a:lnTo>
                  <a:lnTo>
                    <a:pt x="15118" y="17879"/>
                  </a:lnTo>
                  <a:lnTo>
                    <a:pt x="15142" y="17708"/>
                  </a:lnTo>
                  <a:lnTo>
                    <a:pt x="15142" y="17586"/>
                  </a:lnTo>
                  <a:lnTo>
                    <a:pt x="1759" y="17586"/>
                  </a:lnTo>
                  <a:lnTo>
                    <a:pt x="1612" y="17561"/>
                  </a:lnTo>
                  <a:lnTo>
                    <a:pt x="1465" y="17512"/>
                  </a:lnTo>
                  <a:lnTo>
                    <a:pt x="1319" y="17439"/>
                  </a:lnTo>
                  <a:lnTo>
                    <a:pt x="1197" y="17317"/>
                  </a:lnTo>
                  <a:lnTo>
                    <a:pt x="1099" y="17195"/>
                  </a:lnTo>
                  <a:lnTo>
                    <a:pt x="1050" y="17048"/>
                  </a:lnTo>
                  <a:lnTo>
                    <a:pt x="1001" y="16902"/>
                  </a:lnTo>
                  <a:lnTo>
                    <a:pt x="977" y="16731"/>
                  </a:lnTo>
                  <a:lnTo>
                    <a:pt x="97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07" name="Google Shape;907;p47"/>
            <p:cNvSpPr/>
            <p:nvPr/>
          </p:nvSpPr>
          <p:spPr>
            <a:xfrm>
              <a:off x="621550" y="92257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13140" y="6472"/>
                  </a:moveTo>
                  <a:lnTo>
                    <a:pt x="13238" y="6497"/>
                  </a:lnTo>
                  <a:lnTo>
                    <a:pt x="13311" y="6546"/>
                  </a:lnTo>
                  <a:lnTo>
                    <a:pt x="13360" y="6619"/>
                  </a:lnTo>
                  <a:lnTo>
                    <a:pt x="13384" y="6717"/>
                  </a:lnTo>
                  <a:lnTo>
                    <a:pt x="13360" y="6814"/>
                  </a:lnTo>
                  <a:lnTo>
                    <a:pt x="13311" y="6888"/>
                  </a:lnTo>
                  <a:lnTo>
                    <a:pt x="13238" y="6936"/>
                  </a:lnTo>
                  <a:lnTo>
                    <a:pt x="13140" y="6961"/>
                  </a:lnTo>
                  <a:lnTo>
                    <a:pt x="2003" y="6961"/>
                  </a:lnTo>
                  <a:lnTo>
                    <a:pt x="1905" y="6936"/>
                  </a:lnTo>
                  <a:lnTo>
                    <a:pt x="1832" y="6888"/>
                  </a:lnTo>
                  <a:lnTo>
                    <a:pt x="1783" y="6814"/>
                  </a:lnTo>
                  <a:lnTo>
                    <a:pt x="1759" y="6717"/>
                  </a:lnTo>
                  <a:lnTo>
                    <a:pt x="1783" y="6619"/>
                  </a:lnTo>
                  <a:lnTo>
                    <a:pt x="1832" y="6546"/>
                  </a:lnTo>
                  <a:lnTo>
                    <a:pt x="1905" y="6497"/>
                  </a:lnTo>
                  <a:lnTo>
                    <a:pt x="2003" y="6472"/>
                  </a:lnTo>
                  <a:close/>
                  <a:moveTo>
                    <a:pt x="13238" y="8793"/>
                  </a:moveTo>
                  <a:lnTo>
                    <a:pt x="13311" y="8866"/>
                  </a:lnTo>
                  <a:lnTo>
                    <a:pt x="13360" y="8939"/>
                  </a:lnTo>
                  <a:lnTo>
                    <a:pt x="13384" y="9037"/>
                  </a:lnTo>
                  <a:lnTo>
                    <a:pt x="13360" y="9135"/>
                  </a:lnTo>
                  <a:lnTo>
                    <a:pt x="13311" y="9208"/>
                  </a:lnTo>
                  <a:lnTo>
                    <a:pt x="13238" y="9257"/>
                  </a:lnTo>
                  <a:lnTo>
                    <a:pt x="13140" y="9281"/>
                  </a:lnTo>
                  <a:lnTo>
                    <a:pt x="2003" y="9281"/>
                  </a:lnTo>
                  <a:lnTo>
                    <a:pt x="1905" y="9257"/>
                  </a:lnTo>
                  <a:lnTo>
                    <a:pt x="1832" y="9208"/>
                  </a:lnTo>
                  <a:lnTo>
                    <a:pt x="1783" y="9135"/>
                  </a:lnTo>
                  <a:lnTo>
                    <a:pt x="1759" y="9037"/>
                  </a:lnTo>
                  <a:lnTo>
                    <a:pt x="1783" y="8939"/>
                  </a:lnTo>
                  <a:lnTo>
                    <a:pt x="1832" y="8866"/>
                  </a:lnTo>
                  <a:lnTo>
                    <a:pt x="1905" y="8793"/>
                  </a:lnTo>
                  <a:close/>
                  <a:moveTo>
                    <a:pt x="13140" y="11088"/>
                  </a:moveTo>
                  <a:lnTo>
                    <a:pt x="13238" y="11113"/>
                  </a:lnTo>
                  <a:lnTo>
                    <a:pt x="13311" y="11162"/>
                  </a:lnTo>
                  <a:lnTo>
                    <a:pt x="13360" y="11235"/>
                  </a:lnTo>
                  <a:lnTo>
                    <a:pt x="13384" y="11333"/>
                  </a:lnTo>
                  <a:lnTo>
                    <a:pt x="13360" y="11430"/>
                  </a:lnTo>
                  <a:lnTo>
                    <a:pt x="13311" y="11504"/>
                  </a:lnTo>
                  <a:lnTo>
                    <a:pt x="13238" y="11552"/>
                  </a:lnTo>
                  <a:lnTo>
                    <a:pt x="13140" y="11577"/>
                  </a:lnTo>
                  <a:lnTo>
                    <a:pt x="2003" y="11577"/>
                  </a:lnTo>
                  <a:lnTo>
                    <a:pt x="1905" y="11552"/>
                  </a:lnTo>
                  <a:lnTo>
                    <a:pt x="1832" y="11504"/>
                  </a:lnTo>
                  <a:lnTo>
                    <a:pt x="1783" y="11430"/>
                  </a:lnTo>
                  <a:lnTo>
                    <a:pt x="1759" y="11333"/>
                  </a:lnTo>
                  <a:lnTo>
                    <a:pt x="1783" y="11235"/>
                  </a:lnTo>
                  <a:lnTo>
                    <a:pt x="1832" y="11162"/>
                  </a:lnTo>
                  <a:lnTo>
                    <a:pt x="1905" y="11113"/>
                  </a:lnTo>
                  <a:lnTo>
                    <a:pt x="2003" y="11088"/>
                  </a:lnTo>
                  <a:close/>
                  <a:moveTo>
                    <a:pt x="8255" y="13409"/>
                  </a:moveTo>
                  <a:lnTo>
                    <a:pt x="8353" y="13433"/>
                  </a:lnTo>
                  <a:lnTo>
                    <a:pt x="8426" y="13482"/>
                  </a:lnTo>
                  <a:lnTo>
                    <a:pt x="8475" y="13555"/>
                  </a:lnTo>
                  <a:lnTo>
                    <a:pt x="8500" y="13653"/>
                  </a:lnTo>
                  <a:lnTo>
                    <a:pt x="8475" y="13750"/>
                  </a:lnTo>
                  <a:lnTo>
                    <a:pt x="8426" y="13824"/>
                  </a:lnTo>
                  <a:lnTo>
                    <a:pt x="8353" y="13873"/>
                  </a:lnTo>
                  <a:lnTo>
                    <a:pt x="8255" y="13897"/>
                  </a:lnTo>
                  <a:lnTo>
                    <a:pt x="2003" y="13897"/>
                  </a:lnTo>
                  <a:lnTo>
                    <a:pt x="1905" y="13873"/>
                  </a:lnTo>
                  <a:lnTo>
                    <a:pt x="1832" y="13824"/>
                  </a:lnTo>
                  <a:lnTo>
                    <a:pt x="1783" y="13750"/>
                  </a:lnTo>
                  <a:lnTo>
                    <a:pt x="1759" y="13653"/>
                  </a:lnTo>
                  <a:lnTo>
                    <a:pt x="1783" y="13555"/>
                  </a:lnTo>
                  <a:lnTo>
                    <a:pt x="1832" y="13482"/>
                  </a:lnTo>
                  <a:lnTo>
                    <a:pt x="1905" y="13433"/>
                  </a:lnTo>
                  <a:lnTo>
                    <a:pt x="2003" y="13409"/>
                  </a:lnTo>
                  <a:close/>
                  <a:moveTo>
                    <a:pt x="635" y="0"/>
                  </a:moveTo>
                  <a:lnTo>
                    <a:pt x="489" y="49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3" y="342"/>
                  </a:lnTo>
                  <a:lnTo>
                    <a:pt x="74" y="464"/>
                  </a:lnTo>
                  <a:lnTo>
                    <a:pt x="25" y="611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5" y="17927"/>
                  </a:lnTo>
                  <a:lnTo>
                    <a:pt x="74" y="18073"/>
                  </a:lnTo>
                  <a:lnTo>
                    <a:pt x="123" y="18195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95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5" y="3835"/>
                  </a:lnTo>
                  <a:lnTo>
                    <a:pt x="12065" y="3761"/>
                  </a:lnTo>
                  <a:lnTo>
                    <a:pt x="11846" y="3639"/>
                  </a:lnTo>
                  <a:lnTo>
                    <a:pt x="11650" y="3468"/>
                  </a:lnTo>
                  <a:lnTo>
                    <a:pt x="11504" y="3297"/>
                  </a:lnTo>
                  <a:lnTo>
                    <a:pt x="11382" y="3078"/>
                  </a:lnTo>
                  <a:lnTo>
                    <a:pt x="11308" y="2833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08" name="Google Shape;908;p47"/>
            <p:cNvSpPr/>
            <p:nvPr/>
          </p:nvSpPr>
          <p:spPr>
            <a:xfrm>
              <a:off x="915850" y="922575"/>
              <a:ext cx="84275" cy="84275"/>
            </a:xfrm>
            <a:custGeom>
              <a:avLst/>
              <a:gdLst/>
              <a:ahLst/>
              <a:cxnLst/>
              <a:rect l="l" t="t" r="r" b="b"/>
              <a:pathLst>
                <a:path w="3371" h="3371" extrusionOk="0">
                  <a:moveTo>
                    <a:pt x="0" y="0"/>
                  </a:moveTo>
                  <a:lnTo>
                    <a:pt x="0" y="2589"/>
                  </a:lnTo>
                  <a:lnTo>
                    <a:pt x="0" y="2736"/>
                  </a:lnTo>
                  <a:lnTo>
                    <a:pt x="49" y="2882"/>
                  </a:lnTo>
                  <a:lnTo>
                    <a:pt x="122" y="3029"/>
                  </a:lnTo>
                  <a:lnTo>
                    <a:pt x="220" y="3126"/>
                  </a:lnTo>
                  <a:lnTo>
                    <a:pt x="342" y="3224"/>
                  </a:lnTo>
                  <a:lnTo>
                    <a:pt x="464" y="3297"/>
                  </a:lnTo>
                  <a:lnTo>
                    <a:pt x="611" y="3346"/>
                  </a:lnTo>
                  <a:lnTo>
                    <a:pt x="782" y="3371"/>
                  </a:lnTo>
                  <a:lnTo>
                    <a:pt x="3371" y="33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909" name="Google Shape;909;p47"/>
          <p:cNvGrpSpPr/>
          <p:nvPr/>
        </p:nvGrpSpPr>
        <p:grpSpPr>
          <a:xfrm>
            <a:off x="912275" y="904841"/>
            <a:ext cx="367547" cy="437980"/>
            <a:chOff x="1246775" y="910975"/>
            <a:chExt cx="439650" cy="523900"/>
          </a:xfrm>
        </p:grpSpPr>
        <p:sp>
          <p:nvSpPr>
            <p:cNvPr id="910" name="Google Shape;910;p47"/>
            <p:cNvSpPr/>
            <p:nvPr/>
          </p:nvSpPr>
          <p:spPr>
            <a:xfrm>
              <a:off x="1246775" y="970800"/>
              <a:ext cx="378575" cy="464075"/>
            </a:xfrm>
            <a:custGeom>
              <a:avLst/>
              <a:gdLst/>
              <a:ahLst/>
              <a:cxnLst/>
              <a:rect l="l" t="t" r="r" b="b"/>
              <a:pathLst>
                <a:path w="15143" h="18563" extrusionOk="0">
                  <a:moveTo>
                    <a:pt x="782" y="1"/>
                  </a:moveTo>
                  <a:lnTo>
                    <a:pt x="636" y="25"/>
                  </a:lnTo>
                  <a:lnTo>
                    <a:pt x="489" y="50"/>
                  </a:lnTo>
                  <a:lnTo>
                    <a:pt x="343" y="123"/>
                  </a:lnTo>
                  <a:lnTo>
                    <a:pt x="220" y="221"/>
                  </a:lnTo>
                  <a:lnTo>
                    <a:pt x="123" y="318"/>
                  </a:lnTo>
                  <a:lnTo>
                    <a:pt x="74" y="465"/>
                  </a:lnTo>
                  <a:lnTo>
                    <a:pt x="25" y="587"/>
                  </a:lnTo>
                  <a:lnTo>
                    <a:pt x="1" y="758"/>
                  </a:lnTo>
                  <a:lnTo>
                    <a:pt x="1" y="17756"/>
                  </a:lnTo>
                  <a:lnTo>
                    <a:pt x="25" y="17903"/>
                  </a:lnTo>
                  <a:lnTo>
                    <a:pt x="74" y="18049"/>
                  </a:lnTo>
                  <a:lnTo>
                    <a:pt x="123" y="18196"/>
                  </a:lnTo>
                  <a:lnTo>
                    <a:pt x="220" y="18318"/>
                  </a:lnTo>
                  <a:lnTo>
                    <a:pt x="343" y="18416"/>
                  </a:lnTo>
                  <a:lnTo>
                    <a:pt x="489" y="18489"/>
                  </a:lnTo>
                  <a:lnTo>
                    <a:pt x="636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8"/>
                  </a:lnTo>
                  <a:lnTo>
                    <a:pt x="14654" y="18489"/>
                  </a:lnTo>
                  <a:lnTo>
                    <a:pt x="14801" y="18416"/>
                  </a:lnTo>
                  <a:lnTo>
                    <a:pt x="14923" y="18318"/>
                  </a:lnTo>
                  <a:lnTo>
                    <a:pt x="15021" y="18196"/>
                  </a:lnTo>
                  <a:lnTo>
                    <a:pt x="15070" y="18049"/>
                  </a:lnTo>
                  <a:lnTo>
                    <a:pt x="15118" y="17903"/>
                  </a:lnTo>
                  <a:lnTo>
                    <a:pt x="15143" y="17756"/>
                  </a:lnTo>
                  <a:lnTo>
                    <a:pt x="15143" y="16608"/>
                  </a:lnTo>
                  <a:lnTo>
                    <a:pt x="2736" y="16608"/>
                  </a:lnTo>
                  <a:lnTo>
                    <a:pt x="2589" y="16584"/>
                  </a:lnTo>
                  <a:lnTo>
                    <a:pt x="2443" y="16535"/>
                  </a:lnTo>
                  <a:lnTo>
                    <a:pt x="2296" y="16462"/>
                  </a:lnTo>
                  <a:lnTo>
                    <a:pt x="2174" y="16364"/>
                  </a:lnTo>
                  <a:lnTo>
                    <a:pt x="2077" y="16242"/>
                  </a:lnTo>
                  <a:lnTo>
                    <a:pt x="2028" y="16096"/>
                  </a:lnTo>
                  <a:lnTo>
                    <a:pt x="1979" y="15949"/>
                  </a:lnTo>
                  <a:lnTo>
                    <a:pt x="1954" y="15802"/>
                  </a:lnTo>
                  <a:lnTo>
                    <a:pt x="195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11" name="Google Shape;911;p47"/>
            <p:cNvSpPr/>
            <p:nvPr/>
          </p:nvSpPr>
          <p:spPr>
            <a:xfrm>
              <a:off x="1307825" y="910975"/>
              <a:ext cx="378600" cy="464050"/>
            </a:xfrm>
            <a:custGeom>
              <a:avLst/>
              <a:gdLst/>
              <a:ahLst/>
              <a:cxnLst/>
              <a:rect l="l" t="t" r="r" b="b"/>
              <a:pathLst>
                <a:path w="15144" h="18562" extrusionOk="0">
                  <a:moveTo>
                    <a:pt x="782" y="0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4"/>
                  </a:lnTo>
                  <a:lnTo>
                    <a:pt x="123" y="342"/>
                  </a:lnTo>
                  <a:lnTo>
                    <a:pt x="74" y="489"/>
                  </a:lnTo>
                  <a:lnTo>
                    <a:pt x="25" y="635"/>
                  </a:lnTo>
                  <a:lnTo>
                    <a:pt x="1" y="782"/>
                  </a:lnTo>
                  <a:lnTo>
                    <a:pt x="1" y="17780"/>
                  </a:lnTo>
                  <a:lnTo>
                    <a:pt x="25" y="17951"/>
                  </a:lnTo>
                  <a:lnTo>
                    <a:pt x="74" y="18098"/>
                  </a:lnTo>
                  <a:lnTo>
                    <a:pt x="123" y="18220"/>
                  </a:lnTo>
                  <a:lnTo>
                    <a:pt x="221" y="18342"/>
                  </a:lnTo>
                  <a:lnTo>
                    <a:pt x="343" y="18440"/>
                  </a:lnTo>
                  <a:lnTo>
                    <a:pt x="489" y="18513"/>
                  </a:lnTo>
                  <a:lnTo>
                    <a:pt x="636" y="18562"/>
                  </a:lnTo>
                  <a:lnTo>
                    <a:pt x="14508" y="18562"/>
                  </a:lnTo>
                  <a:lnTo>
                    <a:pt x="14655" y="18513"/>
                  </a:lnTo>
                  <a:lnTo>
                    <a:pt x="14801" y="18440"/>
                  </a:lnTo>
                  <a:lnTo>
                    <a:pt x="14923" y="18342"/>
                  </a:lnTo>
                  <a:lnTo>
                    <a:pt x="15021" y="18220"/>
                  </a:lnTo>
                  <a:lnTo>
                    <a:pt x="15070" y="18098"/>
                  </a:lnTo>
                  <a:lnTo>
                    <a:pt x="15119" y="17951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6" y="3835"/>
                  </a:lnTo>
                  <a:lnTo>
                    <a:pt x="12066" y="3761"/>
                  </a:lnTo>
                  <a:lnTo>
                    <a:pt x="11846" y="3664"/>
                  </a:lnTo>
                  <a:lnTo>
                    <a:pt x="11651" y="3493"/>
                  </a:lnTo>
                  <a:lnTo>
                    <a:pt x="11504" y="3297"/>
                  </a:lnTo>
                  <a:lnTo>
                    <a:pt x="11382" y="3102"/>
                  </a:lnTo>
                  <a:lnTo>
                    <a:pt x="11309" y="2858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12" name="Google Shape;912;p47"/>
            <p:cNvSpPr/>
            <p:nvPr/>
          </p:nvSpPr>
          <p:spPr>
            <a:xfrm>
              <a:off x="1602125" y="910975"/>
              <a:ext cx="84300" cy="84275"/>
            </a:xfrm>
            <a:custGeom>
              <a:avLst/>
              <a:gdLst/>
              <a:ahLst/>
              <a:cxnLst/>
              <a:rect l="l" t="t" r="r" b="b"/>
              <a:pathLst>
                <a:path w="3372" h="3371" extrusionOk="0">
                  <a:moveTo>
                    <a:pt x="1" y="0"/>
                  </a:moveTo>
                  <a:lnTo>
                    <a:pt x="1" y="2589"/>
                  </a:lnTo>
                  <a:lnTo>
                    <a:pt x="1" y="2760"/>
                  </a:lnTo>
                  <a:lnTo>
                    <a:pt x="50" y="2907"/>
                  </a:lnTo>
                  <a:lnTo>
                    <a:pt x="123" y="3029"/>
                  </a:lnTo>
                  <a:lnTo>
                    <a:pt x="221" y="3151"/>
                  </a:lnTo>
                  <a:lnTo>
                    <a:pt x="343" y="3249"/>
                  </a:lnTo>
                  <a:lnTo>
                    <a:pt x="465" y="3322"/>
                  </a:lnTo>
                  <a:lnTo>
                    <a:pt x="611" y="3371"/>
                  </a:lnTo>
                  <a:lnTo>
                    <a:pt x="3371" y="337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913" name="Google Shape;913;p47"/>
          <p:cNvGrpSpPr/>
          <p:nvPr/>
        </p:nvGrpSpPr>
        <p:grpSpPr>
          <a:xfrm>
            <a:off x="1480400" y="975274"/>
            <a:ext cx="358351" cy="298118"/>
            <a:chOff x="1926350" y="995225"/>
            <a:chExt cx="428650" cy="356600"/>
          </a:xfrm>
        </p:grpSpPr>
        <p:sp>
          <p:nvSpPr>
            <p:cNvPr id="914" name="Google Shape;914;p47"/>
            <p:cNvSpPr/>
            <p:nvPr/>
          </p:nvSpPr>
          <p:spPr>
            <a:xfrm>
              <a:off x="1926350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0" y="0"/>
                  </a:moveTo>
                  <a:lnTo>
                    <a:pt x="0" y="489"/>
                  </a:lnTo>
                  <a:lnTo>
                    <a:pt x="25" y="635"/>
                  </a:lnTo>
                  <a:lnTo>
                    <a:pt x="74" y="758"/>
                  </a:lnTo>
                  <a:lnTo>
                    <a:pt x="147" y="855"/>
                  </a:lnTo>
                  <a:lnTo>
                    <a:pt x="245" y="953"/>
                  </a:lnTo>
                  <a:lnTo>
                    <a:pt x="391" y="1026"/>
                  </a:lnTo>
                  <a:lnTo>
                    <a:pt x="562" y="1051"/>
                  </a:lnTo>
                  <a:lnTo>
                    <a:pt x="733" y="1026"/>
                  </a:lnTo>
                  <a:lnTo>
                    <a:pt x="1295" y="855"/>
                  </a:lnTo>
                  <a:lnTo>
                    <a:pt x="1661" y="782"/>
                  </a:lnTo>
                  <a:lnTo>
                    <a:pt x="2076" y="684"/>
                  </a:lnTo>
                  <a:lnTo>
                    <a:pt x="2540" y="611"/>
                  </a:lnTo>
                  <a:lnTo>
                    <a:pt x="3029" y="562"/>
                  </a:lnTo>
                  <a:lnTo>
                    <a:pt x="3591" y="513"/>
                  </a:lnTo>
                  <a:lnTo>
                    <a:pt x="4177" y="489"/>
                  </a:lnTo>
                  <a:lnTo>
                    <a:pt x="4616" y="513"/>
                  </a:lnTo>
                  <a:lnTo>
                    <a:pt x="5032" y="538"/>
                  </a:lnTo>
                  <a:lnTo>
                    <a:pt x="5422" y="611"/>
                  </a:lnTo>
                  <a:lnTo>
                    <a:pt x="5789" y="684"/>
                  </a:lnTo>
                  <a:lnTo>
                    <a:pt x="6131" y="782"/>
                  </a:lnTo>
                  <a:lnTo>
                    <a:pt x="6448" y="880"/>
                  </a:lnTo>
                  <a:lnTo>
                    <a:pt x="6717" y="1002"/>
                  </a:lnTo>
                  <a:lnTo>
                    <a:pt x="6985" y="1124"/>
                  </a:lnTo>
                  <a:lnTo>
                    <a:pt x="7205" y="1246"/>
                  </a:lnTo>
                  <a:lnTo>
                    <a:pt x="7425" y="1393"/>
                  </a:lnTo>
                  <a:lnTo>
                    <a:pt x="7791" y="1661"/>
                  </a:lnTo>
                  <a:lnTo>
                    <a:pt x="8084" y="1930"/>
                  </a:lnTo>
                  <a:lnTo>
                    <a:pt x="8329" y="2150"/>
                  </a:lnTo>
                  <a:lnTo>
                    <a:pt x="8329" y="1661"/>
                  </a:lnTo>
                  <a:lnTo>
                    <a:pt x="8084" y="1441"/>
                  </a:lnTo>
                  <a:lnTo>
                    <a:pt x="7791" y="1173"/>
                  </a:lnTo>
                  <a:lnTo>
                    <a:pt x="7425" y="904"/>
                  </a:lnTo>
                  <a:lnTo>
                    <a:pt x="7205" y="758"/>
                  </a:lnTo>
                  <a:lnTo>
                    <a:pt x="6985" y="635"/>
                  </a:lnTo>
                  <a:lnTo>
                    <a:pt x="6717" y="513"/>
                  </a:lnTo>
                  <a:lnTo>
                    <a:pt x="6448" y="391"/>
                  </a:lnTo>
                  <a:lnTo>
                    <a:pt x="6131" y="294"/>
                  </a:lnTo>
                  <a:lnTo>
                    <a:pt x="5789" y="196"/>
                  </a:lnTo>
                  <a:lnTo>
                    <a:pt x="5422" y="123"/>
                  </a:lnTo>
                  <a:lnTo>
                    <a:pt x="5032" y="49"/>
                  </a:lnTo>
                  <a:lnTo>
                    <a:pt x="4616" y="25"/>
                  </a:lnTo>
                  <a:lnTo>
                    <a:pt x="4177" y="0"/>
                  </a:lnTo>
                  <a:lnTo>
                    <a:pt x="3591" y="25"/>
                  </a:lnTo>
                  <a:lnTo>
                    <a:pt x="3029" y="74"/>
                  </a:lnTo>
                  <a:lnTo>
                    <a:pt x="2540" y="123"/>
                  </a:lnTo>
                  <a:lnTo>
                    <a:pt x="2076" y="196"/>
                  </a:lnTo>
                  <a:lnTo>
                    <a:pt x="1661" y="294"/>
                  </a:lnTo>
                  <a:lnTo>
                    <a:pt x="1295" y="367"/>
                  </a:lnTo>
                  <a:lnTo>
                    <a:pt x="733" y="538"/>
                  </a:lnTo>
                  <a:lnTo>
                    <a:pt x="562" y="562"/>
                  </a:lnTo>
                  <a:lnTo>
                    <a:pt x="391" y="538"/>
                  </a:lnTo>
                  <a:lnTo>
                    <a:pt x="245" y="465"/>
                  </a:lnTo>
                  <a:lnTo>
                    <a:pt x="147" y="367"/>
                  </a:lnTo>
                  <a:lnTo>
                    <a:pt x="74" y="269"/>
                  </a:lnTo>
                  <a:lnTo>
                    <a:pt x="25" y="1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15" name="Google Shape;915;p47"/>
            <p:cNvSpPr/>
            <p:nvPr/>
          </p:nvSpPr>
          <p:spPr>
            <a:xfrm>
              <a:off x="2146775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4152" y="0"/>
                  </a:moveTo>
                  <a:lnTo>
                    <a:pt x="3712" y="25"/>
                  </a:lnTo>
                  <a:lnTo>
                    <a:pt x="3297" y="49"/>
                  </a:lnTo>
                  <a:lnTo>
                    <a:pt x="2907" y="123"/>
                  </a:lnTo>
                  <a:lnTo>
                    <a:pt x="2540" y="196"/>
                  </a:lnTo>
                  <a:lnTo>
                    <a:pt x="2198" y="294"/>
                  </a:lnTo>
                  <a:lnTo>
                    <a:pt x="1881" y="391"/>
                  </a:lnTo>
                  <a:lnTo>
                    <a:pt x="1612" y="513"/>
                  </a:lnTo>
                  <a:lnTo>
                    <a:pt x="1343" y="635"/>
                  </a:lnTo>
                  <a:lnTo>
                    <a:pt x="1124" y="758"/>
                  </a:lnTo>
                  <a:lnTo>
                    <a:pt x="904" y="904"/>
                  </a:lnTo>
                  <a:lnTo>
                    <a:pt x="537" y="1173"/>
                  </a:lnTo>
                  <a:lnTo>
                    <a:pt x="244" y="1441"/>
                  </a:lnTo>
                  <a:lnTo>
                    <a:pt x="0" y="1661"/>
                  </a:lnTo>
                  <a:lnTo>
                    <a:pt x="0" y="2150"/>
                  </a:lnTo>
                  <a:lnTo>
                    <a:pt x="244" y="1930"/>
                  </a:lnTo>
                  <a:lnTo>
                    <a:pt x="537" y="1661"/>
                  </a:lnTo>
                  <a:lnTo>
                    <a:pt x="904" y="1393"/>
                  </a:lnTo>
                  <a:lnTo>
                    <a:pt x="1124" y="1246"/>
                  </a:lnTo>
                  <a:lnTo>
                    <a:pt x="1343" y="1124"/>
                  </a:lnTo>
                  <a:lnTo>
                    <a:pt x="1612" y="1002"/>
                  </a:lnTo>
                  <a:lnTo>
                    <a:pt x="1881" y="880"/>
                  </a:lnTo>
                  <a:lnTo>
                    <a:pt x="2198" y="782"/>
                  </a:lnTo>
                  <a:lnTo>
                    <a:pt x="2540" y="684"/>
                  </a:lnTo>
                  <a:lnTo>
                    <a:pt x="2907" y="611"/>
                  </a:lnTo>
                  <a:lnTo>
                    <a:pt x="3297" y="538"/>
                  </a:lnTo>
                  <a:lnTo>
                    <a:pt x="3712" y="513"/>
                  </a:lnTo>
                  <a:lnTo>
                    <a:pt x="4152" y="489"/>
                  </a:lnTo>
                  <a:lnTo>
                    <a:pt x="4738" y="513"/>
                  </a:lnTo>
                  <a:lnTo>
                    <a:pt x="5300" y="562"/>
                  </a:lnTo>
                  <a:lnTo>
                    <a:pt x="5788" y="611"/>
                  </a:lnTo>
                  <a:lnTo>
                    <a:pt x="6252" y="684"/>
                  </a:lnTo>
                  <a:lnTo>
                    <a:pt x="6668" y="782"/>
                  </a:lnTo>
                  <a:lnTo>
                    <a:pt x="7034" y="855"/>
                  </a:lnTo>
                  <a:lnTo>
                    <a:pt x="7596" y="1026"/>
                  </a:lnTo>
                  <a:lnTo>
                    <a:pt x="7767" y="1051"/>
                  </a:lnTo>
                  <a:lnTo>
                    <a:pt x="7938" y="1026"/>
                  </a:lnTo>
                  <a:lnTo>
                    <a:pt x="8084" y="953"/>
                  </a:lnTo>
                  <a:lnTo>
                    <a:pt x="8182" y="855"/>
                  </a:lnTo>
                  <a:lnTo>
                    <a:pt x="8255" y="758"/>
                  </a:lnTo>
                  <a:lnTo>
                    <a:pt x="8304" y="635"/>
                  </a:lnTo>
                  <a:lnTo>
                    <a:pt x="8328" y="489"/>
                  </a:lnTo>
                  <a:lnTo>
                    <a:pt x="8328" y="0"/>
                  </a:lnTo>
                  <a:lnTo>
                    <a:pt x="8304" y="147"/>
                  </a:lnTo>
                  <a:lnTo>
                    <a:pt x="8255" y="269"/>
                  </a:lnTo>
                  <a:lnTo>
                    <a:pt x="8182" y="367"/>
                  </a:lnTo>
                  <a:lnTo>
                    <a:pt x="8084" y="465"/>
                  </a:lnTo>
                  <a:lnTo>
                    <a:pt x="7938" y="538"/>
                  </a:lnTo>
                  <a:lnTo>
                    <a:pt x="7767" y="562"/>
                  </a:lnTo>
                  <a:lnTo>
                    <a:pt x="7596" y="538"/>
                  </a:lnTo>
                  <a:lnTo>
                    <a:pt x="7034" y="367"/>
                  </a:lnTo>
                  <a:lnTo>
                    <a:pt x="6668" y="294"/>
                  </a:lnTo>
                  <a:lnTo>
                    <a:pt x="6252" y="196"/>
                  </a:lnTo>
                  <a:lnTo>
                    <a:pt x="5788" y="123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16" name="Google Shape;916;p47"/>
            <p:cNvSpPr/>
            <p:nvPr/>
          </p:nvSpPr>
          <p:spPr>
            <a:xfrm>
              <a:off x="1926350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4177" y="1"/>
                  </a:moveTo>
                  <a:lnTo>
                    <a:pt x="3591" y="25"/>
                  </a:lnTo>
                  <a:lnTo>
                    <a:pt x="3029" y="74"/>
                  </a:lnTo>
                  <a:lnTo>
                    <a:pt x="2467" y="196"/>
                  </a:lnTo>
                  <a:lnTo>
                    <a:pt x="1905" y="343"/>
                  </a:lnTo>
                  <a:lnTo>
                    <a:pt x="1393" y="538"/>
                  </a:lnTo>
                  <a:lnTo>
                    <a:pt x="929" y="758"/>
                  </a:lnTo>
                  <a:lnTo>
                    <a:pt x="513" y="978"/>
                  </a:lnTo>
                  <a:lnTo>
                    <a:pt x="342" y="1124"/>
                  </a:lnTo>
                  <a:lnTo>
                    <a:pt x="196" y="1246"/>
                  </a:lnTo>
                  <a:lnTo>
                    <a:pt x="123" y="1319"/>
                  </a:lnTo>
                  <a:lnTo>
                    <a:pt x="49" y="1442"/>
                  </a:lnTo>
                  <a:lnTo>
                    <a:pt x="25" y="1539"/>
                  </a:lnTo>
                  <a:lnTo>
                    <a:pt x="0" y="1661"/>
                  </a:lnTo>
                  <a:lnTo>
                    <a:pt x="0" y="11626"/>
                  </a:lnTo>
                  <a:lnTo>
                    <a:pt x="25" y="11773"/>
                  </a:lnTo>
                  <a:lnTo>
                    <a:pt x="74" y="11895"/>
                  </a:lnTo>
                  <a:lnTo>
                    <a:pt x="147" y="11992"/>
                  </a:lnTo>
                  <a:lnTo>
                    <a:pt x="245" y="12090"/>
                  </a:lnTo>
                  <a:lnTo>
                    <a:pt x="391" y="12163"/>
                  </a:lnTo>
                  <a:lnTo>
                    <a:pt x="562" y="12188"/>
                  </a:lnTo>
                  <a:lnTo>
                    <a:pt x="733" y="12163"/>
                  </a:lnTo>
                  <a:lnTo>
                    <a:pt x="1295" y="11992"/>
                  </a:lnTo>
                  <a:lnTo>
                    <a:pt x="1661" y="11919"/>
                  </a:lnTo>
                  <a:lnTo>
                    <a:pt x="2076" y="11821"/>
                  </a:lnTo>
                  <a:lnTo>
                    <a:pt x="2540" y="11748"/>
                  </a:lnTo>
                  <a:lnTo>
                    <a:pt x="3029" y="11699"/>
                  </a:lnTo>
                  <a:lnTo>
                    <a:pt x="3591" y="11650"/>
                  </a:lnTo>
                  <a:lnTo>
                    <a:pt x="4177" y="11626"/>
                  </a:lnTo>
                  <a:lnTo>
                    <a:pt x="4616" y="11650"/>
                  </a:lnTo>
                  <a:lnTo>
                    <a:pt x="5032" y="11675"/>
                  </a:lnTo>
                  <a:lnTo>
                    <a:pt x="5422" y="11748"/>
                  </a:lnTo>
                  <a:lnTo>
                    <a:pt x="5789" y="11821"/>
                  </a:lnTo>
                  <a:lnTo>
                    <a:pt x="6131" y="11919"/>
                  </a:lnTo>
                  <a:lnTo>
                    <a:pt x="6448" y="12017"/>
                  </a:lnTo>
                  <a:lnTo>
                    <a:pt x="6717" y="12139"/>
                  </a:lnTo>
                  <a:lnTo>
                    <a:pt x="6985" y="12261"/>
                  </a:lnTo>
                  <a:lnTo>
                    <a:pt x="7205" y="12383"/>
                  </a:lnTo>
                  <a:lnTo>
                    <a:pt x="7425" y="12530"/>
                  </a:lnTo>
                  <a:lnTo>
                    <a:pt x="7791" y="12798"/>
                  </a:lnTo>
                  <a:lnTo>
                    <a:pt x="8084" y="13067"/>
                  </a:lnTo>
                  <a:lnTo>
                    <a:pt x="8329" y="13287"/>
                  </a:lnTo>
                  <a:lnTo>
                    <a:pt x="8329" y="2199"/>
                  </a:lnTo>
                  <a:lnTo>
                    <a:pt x="8329" y="2101"/>
                  </a:lnTo>
                  <a:lnTo>
                    <a:pt x="8280" y="1979"/>
                  </a:lnTo>
                  <a:lnTo>
                    <a:pt x="8231" y="1881"/>
                  </a:lnTo>
                  <a:lnTo>
                    <a:pt x="8158" y="1808"/>
                  </a:lnTo>
                  <a:lnTo>
                    <a:pt x="8036" y="1686"/>
                  </a:lnTo>
                  <a:lnTo>
                    <a:pt x="7767" y="1442"/>
                  </a:lnTo>
                  <a:lnTo>
                    <a:pt x="7449" y="1173"/>
                  </a:lnTo>
                  <a:lnTo>
                    <a:pt x="7083" y="904"/>
                  </a:lnTo>
                  <a:lnTo>
                    <a:pt x="6644" y="611"/>
                  </a:lnTo>
                  <a:lnTo>
                    <a:pt x="6375" y="489"/>
                  </a:lnTo>
                  <a:lnTo>
                    <a:pt x="6131" y="367"/>
                  </a:lnTo>
                  <a:lnTo>
                    <a:pt x="5838" y="269"/>
                  </a:lnTo>
                  <a:lnTo>
                    <a:pt x="5544" y="172"/>
                  </a:lnTo>
                  <a:lnTo>
                    <a:pt x="5227" y="98"/>
                  </a:lnTo>
                  <a:lnTo>
                    <a:pt x="4885" y="49"/>
                  </a:lnTo>
                  <a:lnTo>
                    <a:pt x="45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17" name="Google Shape;917;p47"/>
            <p:cNvSpPr/>
            <p:nvPr/>
          </p:nvSpPr>
          <p:spPr>
            <a:xfrm>
              <a:off x="2146775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3786" y="1"/>
                  </a:moveTo>
                  <a:lnTo>
                    <a:pt x="3444" y="49"/>
                  </a:lnTo>
                  <a:lnTo>
                    <a:pt x="3102" y="98"/>
                  </a:lnTo>
                  <a:lnTo>
                    <a:pt x="2784" y="172"/>
                  </a:lnTo>
                  <a:lnTo>
                    <a:pt x="2491" y="269"/>
                  </a:lnTo>
                  <a:lnTo>
                    <a:pt x="2198" y="367"/>
                  </a:lnTo>
                  <a:lnTo>
                    <a:pt x="1954" y="489"/>
                  </a:lnTo>
                  <a:lnTo>
                    <a:pt x="1685" y="611"/>
                  </a:lnTo>
                  <a:lnTo>
                    <a:pt x="1246" y="904"/>
                  </a:lnTo>
                  <a:lnTo>
                    <a:pt x="879" y="1173"/>
                  </a:lnTo>
                  <a:lnTo>
                    <a:pt x="562" y="1442"/>
                  </a:lnTo>
                  <a:lnTo>
                    <a:pt x="293" y="1686"/>
                  </a:lnTo>
                  <a:lnTo>
                    <a:pt x="171" y="1808"/>
                  </a:lnTo>
                  <a:lnTo>
                    <a:pt x="98" y="1881"/>
                  </a:lnTo>
                  <a:lnTo>
                    <a:pt x="49" y="1979"/>
                  </a:lnTo>
                  <a:lnTo>
                    <a:pt x="0" y="2101"/>
                  </a:lnTo>
                  <a:lnTo>
                    <a:pt x="0" y="2199"/>
                  </a:lnTo>
                  <a:lnTo>
                    <a:pt x="0" y="13287"/>
                  </a:lnTo>
                  <a:lnTo>
                    <a:pt x="244" y="13067"/>
                  </a:lnTo>
                  <a:lnTo>
                    <a:pt x="537" y="12798"/>
                  </a:lnTo>
                  <a:lnTo>
                    <a:pt x="904" y="12530"/>
                  </a:lnTo>
                  <a:lnTo>
                    <a:pt x="1124" y="12383"/>
                  </a:lnTo>
                  <a:lnTo>
                    <a:pt x="1343" y="12261"/>
                  </a:lnTo>
                  <a:lnTo>
                    <a:pt x="1612" y="12139"/>
                  </a:lnTo>
                  <a:lnTo>
                    <a:pt x="1881" y="12017"/>
                  </a:lnTo>
                  <a:lnTo>
                    <a:pt x="2198" y="11919"/>
                  </a:lnTo>
                  <a:lnTo>
                    <a:pt x="2540" y="11821"/>
                  </a:lnTo>
                  <a:lnTo>
                    <a:pt x="2907" y="11748"/>
                  </a:lnTo>
                  <a:lnTo>
                    <a:pt x="3297" y="11675"/>
                  </a:lnTo>
                  <a:lnTo>
                    <a:pt x="3712" y="11650"/>
                  </a:lnTo>
                  <a:lnTo>
                    <a:pt x="4152" y="11626"/>
                  </a:lnTo>
                  <a:lnTo>
                    <a:pt x="4738" y="11650"/>
                  </a:lnTo>
                  <a:lnTo>
                    <a:pt x="5300" y="11699"/>
                  </a:lnTo>
                  <a:lnTo>
                    <a:pt x="5788" y="11748"/>
                  </a:lnTo>
                  <a:lnTo>
                    <a:pt x="6252" y="11821"/>
                  </a:lnTo>
                  <a:lnTo>
                    <a:pt x="6668" y="11919"/>
                  </a:lnTo>
                  <a:lnTo>
                    <a:pt x="7034" y="11992"/>
                  </a:lnTo>
                  <a:lnTo>
                    <a:pt x="7596" y="12163"/>
                  </a:lnTo>
                  <a:lnTo>
                    <a:pt x="7767" y="12188"/>
                  </a:lnTo>
                  <a:lnTo>
                    <a:pt x="7938" y="12163"/>
                  </a:lnTo>
                  <a:lnTo>
                    <a:pt x="8084" y="12090"/>
                  </a:lnTo>
                  <a:lnTo>
                    <a:pt x="8182" y="11992"/>
                  </a:lnTo>
                  <a:lnTo>
                    <a:pt x="8255" y="11895"/>
                  </a:lnTo>
                  <a:lnTo>
                    <a:pt x="8304" y="11773"/>
                  </a:lnTo>
                  <a:lnTo>
                    <a:pt x="8328" y="11626"/>
                  </a:lnTo>
                  <a:lnTo>
                    <a:pt x="8328" y="1661"/>
                  </a:lnTo>
                  <a:lnTo>
                    <a:pt x="8304" y="1539"/>
                  </a:lnTo>
                  <a:lnTo>
                    <a:pt x="8280" y="1442"/>
                  </a:lnTo>
                  <a:lnTo>
                    <a:pt x="8206" y="1319"/>
                  </a:lnTo>
                  <a:lnTo>
                    <a:pt x="8133" y="1246"/>
                  </a:lnTo>
                  <a:lnTo>
                    <a:pt x="7987" y="1124"/>
                  </a:lnTo>
                  <a:lnTo>
                    <a:pt x="7816" y="978"/>
                  </a:lnTo>
                  <a:lnTo>
                    <a:pt x="7400" y="758"/>
                  </a:lnTo>
                  <a:lnTo>
                    <a:pt x="6936" y="538"/>
                  </a:lnTo>
                  <a:lnTo>
                    <a:pt x="6423" y="343"/>
                  </a:lnTo>
                  <a:lnTo>
                    <a:pt x="5862" y="196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918" name="Google Shape;918;p47"/>
          <p:cNvSpPr/>
          <p:nvPr/>
        </p:nvSpPr>
        <p:spPr>
          <a:xfrm>
            <a:off x="2048085" y="950288"/>
            <a:ext cx="350200" cy="348152"/>
          </a:xfrm>
          <a:custGeom>
            <a:avLst/>
            <a:gdLst/>
            <a:ahLst/>
            <a:cxnLst/>
            <a:rect l="l" t="t" r="r" b="b"/>
            <a:pathLst>
              <a:path w="16756" h="16658" extrusionOk="0">
                <a:moveTo>
                  <a:pt x="13287" y="2565"/>
                </a:moveTo>
                <a:lnTo>
                  <a:pt x="13482" y="2590"/>
                </a:lnTo>
                <a:lnTo>
                  <a:pt x="13653" y="2663"/>
                </a:lnTo>
                <a:lnTo>
                  <a:pt x="13800" y="2736"/>
                </a:lnTo>
                <a:lnTo>
                  <a:pt x="13922" y="2858"/>
                </a:lnTo>
                <a:lnTo>
                  <a:pt x="14069" y="3005"/>
                </a:lnTo>
                <a:lnTo>
                  <a:pt x="14142" y="3176"/>
                </a:lnTo>
                <a:lnTo>
                  <a:pt x="14191" y="3371"/>
                </a:lnTo>
                <a:lnTo>
                  <a:pt x="14215" y="3567"/>
                </a:lnTo>
                <a:lnTo>
                  <a:pt x="14191" y="3738"/>
                </a:lnTo>
                <a:lnTo>
                  <a:pt x="14142" y="3884"/>
                </a:lnTo>
                <a:lnTo>
                  <a:pt x="14069" y="4055"/>
                </a:lnTo>
                <a:lnTo>
                  <a:pt x="13922" y="4202"/>
                </a:lnTo>
                <a:lnTo>
                  <a:pt x="13800" y="4348"/>
                </a:lnTo>
                <a:lnTo>
                  <a:pt x="13653" y="4446"/>
                </a:lnTo>
                <a:lnTo>
                  <a:pt x="13482" y="4495"/>
                </a:lnTo>
                <a:lnTo>
                  <a:pt x="13067" y="4495"/>
                </a:lnTo>
                <a:lnTo>
                  <a:pt x="12896" y="4446"/>
                </a:lnTo>
                <a:lnTo>
                  <a:pt x="12725" y="4348"/>
                </a:lnTo>
                <a:lnTo>
                  <a:pt x="12554" y="4202"/>
                </a:lnTo>
                <a:lnTo>
                  <a:pt x="12481" y="4055"/>
                </a:lnTo>
                <a:lnTo>
                  <a:pt x="12408" y="3884"/>
                </a:lnTo>
                <a:lnTo>
                  <a:pt x="12359" y="3738"/>
                </a:lnTo>
                <a:lnTo>
                  <a:pt x="12359" y="3567"/>
                </a:lnTo>
                <a:lnTo>
                  <a:pt x="12359" y="3371"/>
                </a:lnTo>
                <a:lnTo>
                  <a:pt x="12408" y="3176"/>
                </a:lnTo>
                <a:lnTo>
                  <a:pt x="12481" y="3005"/>
                </a:lnTo>
                <a:lnTo>
                  <a:pt x="12554" y="2858"/>
                </a:lnTo>
                <a:lnTo>
                  <a:pt x="12725" y="2736"/>
                </a:lnTo>
                <a:lnTo>
                  <a:pt x="12896" y="2663"/>
                </a:lnTo>
                <a:lnTo>
                  <a:pt x="13067" y="2590"/>
                </a:lnTo>
                <a:lnTo>
                  <a:pt x="13287" y="2565"/>
                </a:lnTo>
                <a:close/>
                <a:moveTo>
                  <a:pt x="10845" y="1"/>
                </a:moveTo>
                <a:lnTo>
                  <a:pt x="10527" y="25"/>
                </a:lnTo>
                <a:lnTo>
                  <a:pt x="10210" y="74"/>
                </a:lnTo>
                <a:lnTo>
                  <a:pt x="9868" y="172"/>
                </a:lnTo>
                <a:lnTo>
                  <a:pt x="9477" y="318"/>
                </a:lnTo>
                <a:lnTo>
                  <a:pt x="9184" y="489"/>
                </a:lnTo>
                <a:lnTo>
                  <a:pt x="8891" y="660"/>
                </a:lnTo>
                <a:lnTo>
                  <a:pt x="8622" y="831"/>
                </a:lnTo>
                <a:lnTo>
                  <a:pt x="8525" y="953"/>
                </a:lnTo>
                <a:lnTo>
                  <a:pt x="8427" y="1051"/>
                </a:lnTo>
                <a:lnTo>
                  <a:pt x="416" y="8866"/>
                </a:lnTo>
                <a:lnTo>
                  <a:pt x="270" y="9086"/>
                </a:lnTo>
                <a:lnTo>
                  <a:pt x="123" y="9355"/>
                </a:lnTo>
                <a:lnTo>
                  <a:pt x="25" y="9624"/>
                </a:lnTo>
                <a:lnTo>
                  <a:pt x="1" y="9746"/>
                </a:lnTo>
                <a:lnTo>
                  <a:pt x="1" y="9917"/>
                </a:lnTo>
                <a:lnTo>
                  <a:pt x="1" y="10039"/>
                </a:lnTo>
                <a:lnTo>
                  <a:pt x="25" y="10136"/>
                </a:lnTo>
                <a:lnTo>
                  <a:pt x="123" y="10381"/>
                </a:lnTo>
                <a:lnTo>
                  <a:pt x="270" y="10625"/>
                </a:lnTo>
                <a:lnTo>
                  <a:pt x="416" y="10869"/>
                </a:lnTo>
                <a:lnTo>
                  <a:pt x="5911" y="16242"/>
                </a:lnTo>
                <a:lnTo>
                  <a:pt x="6009" y="16340"/>
                </a:lnTo>
                <a:lnTo>
                  <a:pt x="6131" y="16438"/>
                </a:lnTo>
                <a:lnTo>
                  <a:pt x="6253" y="16511"/>
                </a:lnTo>
                <a:lnTo>
                  <a:pt x="6400" y="16560"/>
                </a:lnTo>
                <a:lnTo>
                  <a:pt x="6522" y="16609"/>
                </a:lnTo>
                <a:lnTo>
                  <a:pt x="6668" y="16633"/>
                </a:lnTo>
                <a:lnTo>
                  <a:pt x="6961" y="16657"/>
                </a:lnTo>
                <a:lnTo>
                  <a:pt x="7206" y="16633"/>
                </a:lnTo>
                <a:lnTo>
                  <a:pt x="7474" y="16560"/>
                </a:lnTo>
                <a:lnTo>
                  <a:pt x="7596" y="16511"/>
                </a:lnTo>
                <a:lnTo>
                  <a:pt x="7719" y="16438"/>
                </a:lnTo>
                <a:lnTo>
                  <a:pt x="7816" y="16340"/>
                </a:lnTo>
                <a:lnTo>
                  <a:pt x="7914" y="16242"/>
                </a:lnTo>
                <a:lnTo>
                  <a:pt x="15803" y="8427"/>
                </a:lnTo>
                <a:lnTo>
                  <a:pt x="15974" y="8183"/>
                </a:lnTo>
                <a:lnTo>
                  <a:pt x="16169" y="7938"/>
                </a:lnTo>
                <a:lnTo>
                  <a:pt x="16242" y="7792"/>
                </a:lnTo>
                <a:lnTo>
                  <a:pt x="16340" y="7645"/>
                </a:lnTo>
                <a:lnTo>
                  <a:pt x="16389" y="7474"/>
                </a:lnTo>
                <a:lnTo>
                  <a:pt x="16438" y="7279"/>
                </a:lnTo>
                <a:lnTo>
                  <a:pt x="16584" y="6961"/>
                </a:lnTo>
                <a:lnTo>
                  <a:pt x="16682" y="6644"/>
                </a:lnTo>
                <a:lnTo>
                  <a:pt x="16731" y="6326"/>
                </a:lnTo>
                <a:lnTo>
                  <a:pt x="16755" y="6009"/>
                </a:lnTo>
                <a:lnTo>
                  <a:pt x="16755" y="1491"/>
                </a:lnTo>
                <a:lnTo>
                  <a:pt x="16731" y="1173"/>
                </a:lnTo>
                <a:lnTo>
                  <a:pt x="16706" y="1051"/>
                </a:lnTo>
                <a:lnTo>
                  <a:pt x="16657" y="905"/>
                </a:lnTo>
                <a:lnTo>
                  <a:pt x="16609" y="782"/>
                </a:lnTo>
                <a:lnTo>
                  <a:pt x="16535" y="660"/>
                </a:lnTo>
                <a:lnTo>
                  <a:pt x="16438" y="538"/>
                </a:lnTo>
                <a:lnTo>
                  <a:pt x="16340" y="416"/>
                </a:lnTo>
                <a:lnTo>
                  <a:pt x="16144" y="270"/>
                </a:lnTo>
                <a:lnTo>
                  <a:pt x="15900" y="123"/>
                </a:lnTo>
                <a:lnTo>
                  <a:pt x="15632" y="50"/>
                </a:lnTo>
                <a:lnTo>
                  <a:pt x="15509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919" name="Google Shape;919;p47"/>
          <p:cNvSpPr/>
          <p:nvPr/>
        </p:nvSpPr>
        <p:spPr>
          <a:xfrm>
            <a:off x="2612156" y="967656"/>
            <a:ext cx="349155" cy="313437"/>
          </a:xfrm>
          <a:custGeom>
            <a:avLst/>
            <a:gdLst/>
            <a:ahLst/>
            <a:cxnLst/>
            <a:rect l="l" t="t" r="r" b="b"/>
            <a:pathLst>
              <a:path w="16706" h="14997" extrusionOk="0">
                <a:moveTo>
                  <a:pt x="4299" y="0"/>
                </a:moveTo>
                <a:lnTo>
                  <a:pt x="3859" y="25"/>
                </a:lnTo>
                <a:lnTo>
                  <a:pt x="3444" y="74"/>
                </a:lnTo>
                <a:lnTo>
                  <a:pt x="3029" y="196"/>
                </a:lnTo>
                <a:lnTo>
                  <a:pt x="2614" y="342"/>
                </a:lnTo>
                <a:lnTo>
                  <a:pt x="2247" y="513"/>
                </a:lnTo>
                <a:lnTo>
                  <a:pt x="1905" y="733"/>
                </a:lnTo>
                <a:lnTo>
                  <a:pt x="1563" y="977"/>
                </a:lnTo>
                <a:lnTo>
                  <a:pt x="1270" y="1246"/>
                </a:lnTo>
                <a:lnTo>
                  <a:pt x="977" y="1563"/>
                </a:lnTo>
                <a:lnTo>
                  <a:pt x="733" y="1881"/>
                </a:lnTo>
                <a:lnTo>
                  <a:pt x="513" y="2247"/>
                </a:lnTo>
                <a:lnTo>
                  <a:pt x="342" y="2614"/>
                </a:lnTo>
                <a:lnTo>
                  <a:pt x="196" y="3004"/>
                </a:lnTo>
                <a:lnTo>
                  <a:pt x="98" y="3420"/>
                </a:lnTo>
                <a:lnTo>
                  <a:pt x="25" y="3859"/>
                </a:lnTo>
                <a:lnTo>
                  <a:pt x="0" y="4299"/>
                </a:lnTo>
                <a:lnTo>
                  <a:pt x="0" y="4592"/>
                </a:lnTo>
                <a:lnTo>
                  <a:pt x="25" y="4885"/>
                </a:lnTo>
                <a:lnTo>
                  <a:pt x="122" y="5447"/>
                </a:lnTo>
                <a:lnTo>
                  <a:pt x="245" y="6008"/>
                </a:lnTo>
                <a:lnTo>
                  <a:pt x="440" y="6546"/>
                </a:lnTo>
                <a:lnTo>
                  <a:pt x="660" y="7059"/>
                </a:lnTo>
                <a:lnTo>
                  <a:pt x="928" y="7547"/>
                </a:lnTo>
                <a:lnTo>
                  <a:pt x="1197" y="8011"/>
                </a:lnTo>
                <a:lnTo>
                  <a:pt x="1515" y="8475"/>
                </a:lnTo>
                <a:lnTo>
                  <a:pt x="1856" y="8915"/>
                </a:lnTo>
                <a:lnTo>
                  <a:pt x="2198" y="9330"/>
                </a:lnTo>
                <a:lnTo>
                  <a:pt x="2565" y="9745"/>
                </a:lnTo>
                <a:lnTo>
                  <a:pt x="2931" y="10136"/>
                </a:lnTo>
                <a:lnTo>
                  <a:pt x="3639" y="10869"/>
                </a:lnTo>
                <a:lnTo>
                  <a:pt x="4299" y="11528"/>
                </a:lnTo>
                <a:lnTo>
                  <a:pt x="4861" y="12065"/>
                </a:lnTo>
                <a:lnTo>
                  <a:pt x="5496" y="12627"/>
                </a:lnTo>
                <a:lnTo>
                  <a:pt x="6839" y="13775"/>
                </a:lnTo>
                <a:lnTo>
                  <a:pt x="7913" y="14654"/>
                </a:lnTo>
                <a:lnTo>
                  <a:pt x="8353" y="14996"/>
                </a:lnTo>
                <a:lnTo>
                  <a:pt x="8793" y="14654"/>
                </a:lnTo>
                <a:lnTo>
                  <a:pt x="9843" y="13799"/>
                </a:lnTo>
                <a:lnTo>
                  <a:pt x="11186" y="12651"/>
                </a:lnTo>
                <a:lnTo>
                  <a:pt x="11821" y="12090"/>
                </a:lnTo>
                <a:lnTo>
                  <a:pt x="12407" y="11528"/>
                </a:lnTo>
                <a:lnTo>
                  <a:pt x="13067" y="10869"/>
                </a:lnTo>
                <a:lnTo>
                  <a:pt x="13775" y="10136"/>
                </a:lnTo>
                <a:lnTo>
                  <a:pt x="14141" y="9745"/>
                </a:lnTo>
                <a:lnTo>
                  <a:pt x="14508" y="9330"/>
                </a:lnTo>
                <a:lnTo>
                  <a:pt x="14850" y="8915"/>
                </a:lnTo>
                <a:lnTo>
                  <a:pt x="15191" y="8475"/>
                </a:lnTo>
                <a:lnTo>
                  <a:pt x="15509" y="8011"/>
                </a:lnTo>
                <a:lnTo>
                  <a:pt x="15778" y="7547"/>
                </a:lnTo>
                <a:lnTo>
                  <a:pt x="16046" y="7059"/>
                </a:lnTo>
                <a:lnTo>
                  <a:pt x="16266" y="6546"/>
                </a:lnTo>
                <a:lnTo>
                  <a:pt x="16461" y="6008"/>
                </a:lnTo>
                <a:lnTo>
                  <a:pt x="16584" y="5447"/>
                </a:lnTo>
                <a:lnTo>
                  <a:pt x="16681" y="4885"/>
                </a:lnTo>
                <a:lnTo>
                  <a:pt x="16706" y="4592"/>
                </a:lnTo>
                <a:lnTo>
                  <a:pt x="16706" y="4299"/>
                </a:lnTo>
                <a:lnTo>
                  <a:pt x="16681" y="3859"/>
                </a:lnTo>
                <a:lnTo>
                  <a:pt x="16608" y="3420"/>
                </a:lnTo>
                <a:lnTo>
                  <a:pt x="16510" y="3004"/>
                </a:lnTo>
                <a:lnTo>
                  <a:pt x="16364" y="2614"/>
                </a:lnTo>
                <a:lnTo>
                  <a:pt x="16193" y="2247"/>
                </a:lnTo>
                <a:lnTo>
                  <a:pt x="15973" y="1881"/>
                </a:lnTo>
                <a:lnTo>
                  <a:pt x="15729" y="1563"/>
                </a:lnTo>
                <a:lnTo>
                  <a:pt x="15436" y="1246"/>
                </a:lnTo>
                <a:lnTo>
                  <a:pt x="15143" y="977"/>
                </a:lnTo>
                <a:lnTo>
                  <a:pt x="14801" y="733"/>
                </a:lnTo>
                <a:lnTo>
                  <a:pt x="14459" y="513"/>
                </a:lnTo>
                <a:lnTo>
                  <a:pt x="14092" y="342"/>
                </a:lnTo>
                <a:lnTo>
                  <a:pt x="13677" y="196"/>
                </a:lnTo>
                <a:lnTo>
                  <a:pt x="13262" y="74"/>
                </a:lnTo>
                <a:lnTo>
                  <a:pt x="12847" y="25"/>
                </a:lnTo>
                <a:lnTo>
                  <a:pt x="12407" y="0"/>
                </a:lnTo>
                <a:lnTo>
                  <a:pt x="12065" y="0"/>
                </a:lnTo>
                <a:lnTo>
                  <a:pt x="11723" y="49"/>
                </a:lnTo>
                <a:lnTo>
                  <a:pt x="11381" y="122"/>
                </a:lnTo>
                <a:lnTo>
                  <a:pt x="11064" y="196"/>
                </a:lnTo>
                <a:lnTo>
                  <a:pt x="10746" y="318"/>
                </a:lnTo>
                <a:lnTo>
                  <a:pt x="10453" y="464"/>
                </a:lnTo>
                <a:lnTo>
                  <a:pt x="10160" y="611"/>
                </a:lnTo>
                <a:lnTo>
                  <a:pt x="9892" y="806"/>
                </a:lnTo>
                <a:lnTo>
                  <a:pt x="9647" y="1002"/>
                </a:lnTo>
                <a:lnTo>
                  <a:pt x="9403" y="1221"/>
                </a:lnTo>
                <a:lnTo>
                  <a:pt x="9183" y="1466"/>
                </a:lnTo>
                <a:lnTo>
                  <a:pt x="8964" y="1710"/>
                </a:lnTo>
                <a:lnTo>
                  <a:pt x="8793" y="1979"/>
                </a:lnTo>
                <a:lnTo>
                  <a:pt x="8622" y="2272"/>
                </a:lnTo>
                <a:lnTo>
                  <a:pt x="8475" y="2565"/>
                </a:lnTo>
                <a:lnTo>
                  <a:pt x="8353" y="2858"/>
                </a:lnTo>
                <a:lnTo>
                  <a:pt x="8231" y="2565"/>
                </a:lnTo>
                <a:lnTo>
                  <a:pt x="8084" y="2272"/>
                </a:lnTo>
                <a:lnTo>
                  <a:pt x="7913" y="1979"/>
                </a:lnTo>
                <a:lnTo>
                  <a:pt x="7742" y="1710"/>
                </a:lnTo>
                <a:lnTo>
                  <a:pt x="7523" y="1466"/>
                </a:lnTo>
                <a:lnTo>
                  <a:pt x="7303" y="1221"/>
                </a:lnTo>
                <a:lnTo>
                  <a:pt x="7059" y="1002"/>
                </a:lnTo>
                <a:lnTo>
                  <a:pt x="6814" y="806"/>
                </a:lnTo>
                <a:lnTo>
                  <a:pt x="6546" y="611"/>
                </a:lnTo>
                <a:lnTo>
                  <a:pt x="6253" y="464"/>
                </a:lnTo>
                <a:lnTo>
                  <a:pt x="5960" y="318"/>
                </a:lnTo>
                <a:lnTo>
                  <a:pt x="5642" y="196"/>
                </a:lnTo>
                <a:lnTo>
                  <a:pt x="5325" y="122"/>
                </a:lnTo>
                <a:lnTo>
                  <a:pt x="4983" y="49"/>
                </a:lnTo>
                <a:lnTo>
                  <a:pt x="464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920" name="Google Shape;920;p47"/>
          <p:cNvSpPr/>
          <p:nvPr/>
        </p:nvSpPr>
        <p:spPr>
          <a:xfrm>
            <a:off x="3180804" y="970206"/>
            <a:ext cx="338956" cy="308317"/>
          </a:xfrm>
          <a:custGeom>
            <a:avLst/>
            <a:gdLst/>
            <a:ahLst/>
            <a:cxnLst/>
            <a:rect l="l" t="t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921" name="Google Shape;921;p47"/>
          <p:cNvSpPr/>
          <p:nvPr/>
        </p:nvSpPr>
        <p:spPr>
          <a:xfrm>
            <a:off x="3755576" y="973258"/>
            <a:ext cx="316510" cy="302214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922" name="Google Shape;922;p47"/>
          <p:cNvGrpSpPr/>
          <p:nvPr/>
        </p:nvGrpSpPr>
        <p:grpSpPr>
          <a:xfrm>
            <a:off x="4302631" y="952827"/>
            <a:ext cx="349155" cy="349657"/>
            <a:chOff x="5302225" y="968375"/>
            <a:chExt cx="417650" cy="418250"/>
          </a:xfrm>
        </p:grpSpPr>
        <p:sp>
          <p:nvSpPr>
            <p:cNvPr id="923" name="Google Shape;923;p47"/>
            <p:cNvSpPr/>
            <p:nvPr/>
          </p:nvSpPr>
          <p:spPr>
            <a:xfrm>
              <a:off x="5333350" y="991575"/>
              <a:ext cx="152075" cy="155100"/>
            </a:xfrm>
            <a:custGeom>
              <a:avLst/>
              <a:gdLst/>
              <a:ahLst/>
              <a:cxnLst/>
              <a:rect l="l" t="t" r="r" b="b"/>
              <a:pathLst>
                <a:path w="6083" h="6204" extrusionOk="0">
                  <a:moveTo>
                    <a:pt x="2541" y="0"/>
                  </a:moveTo>
                  <a:lnTo>
                    <a:pt x="2468" y="25"/>
                  </a:lnTo>
                  <a:lnTo>
                    <a:pt x="2443" y="147"/>
                  </a:lnTo>
                  <a:lnTo>
                    <a:pt x="2101" y="1807"/>
                  </a:lnTo>
                  <a:lnTo>
                    <a:pt x="2052" y="1930"/>
                  </a:lnTo>
                  <a:lnTo>
                    <a:pt x="1979" y="2052"/>
                  </a:lnTo>
                  <a:lnTo>
                    <a:pt x="1857" y="2174"/>
                  </a:lnTo>
                  <a:lnTo>
                    <a:pt x="1735" y="2223"/>
                  </a:lnTo>
                  <a:lnTo>
                    <a:pt x="123" y="2760"/>
                  </a:lnTo>
                  <a:lnTo>
                    <a:pt x="25" y="2833"/>
                  </a:lnTo>
                  <a:lnTo>
                    <a:pt x="1" y="2882"/>
                  </a:lnTo>
                  <a:lnTo>
                    <a:pt x="25" y="2955"/>
                  </a:lnTo>
                  <a:lnTo>
                    <a:pt x="99" y="3029"/>
                  </a:lnTo>
                  <a:lnTo>
                    <a:pt x="1588" y="3859"/>
                  </a:lnTo>
                  <a:lnTo>
                    <a:pt x="1711" y="3932"/>
                  </a:lnTo>
                  <a:lnTo>
                    <a:pt x="1808" y="4054"/>
                  </a:lnTo>
                  <a:lnTo>
                    <a:pt x="1857" y="4201"/>
                  </a:lnTo>
                  <a:lnTo>
                    <a:pt x="1882" y="4323"/>
                  </a:lnTo>
                  <a:lnTo>
                    <a:pt x="1906" y="6033"/>
                  </a:lnTo>
                  <a:lnTo>
                    <a:pt x="1930" y="6130"/>
                  </a:lnTo>
                  <a:lnTo>
                    <a:pt x="1979" y="6204"/>
                  </a:lnTo>
                  <a:lnTo>
                    <a:pt x="2052" y="6204"/>
                  </a:lnTo>
                  <a:lnTo>
                    <a:pt x="2126" y="6130"/>
                  </a:lnTo>
                  <a:lnTo>
                    <a:pt x="3371" y="4982"/>
                  </a:lnTo>
                  <a:lnTo>
                    <a:pt x="3493" y="4885"/>
                  </a:lnTo>
                  <a:lnTo>
                    <a:pt x="3640" y="4836"/>
                  </a:lnTo>
                  <a:lnTo>
                    <a:pt x="3787" y="4836"/>
                  </a:lnTo>
                  <a:lnTo>
                    <a:pt x="3933" y="4860"/>
                  </a:lnTo>
                  <a:lnTo>
                    <a:pt x="5545" y="5349"/>
                  </a:lnTo>
                  <a:lnTo>
                    <a:pt x="5667" y="5373"/>
                  </a:lnTo>
                  <a:lnTo>
                    <a:pt x="5716" y="5349"/>
                  </a:lnTo>
                  <a:lnTo>
                    <a:pt x="5740" y="5275"/>
                  </a:lnTo>
                  <a:lnTo>
                    <a:pt x="5716" y="5178"/>
                  </a:lnTo>
                  <a:lnTo>
                    <a:pt x="5008" y="3615"/>
                  </a:lnTo>
                  <a:lnTo>
                    <a:pt x="4959" y="3493"/>
                  </a:lnTo>
                  <a:lnTo>
                    <a:pt x="4959" y="3346"/>
                  </a:lnTo>
                  <a:lnTo>
                    <a:pt x="4983" y="3200"/>
                  </a:lnTo>
                  <a:lnTo>
                    <a:pt x="5057" y="3077"/>
                  </a:lnTo>
                  <a:lnTo>
                    <a:pt x="6033" y="1685"/>
                  </a:lnTo>
                  <a:lnTo>
                    <a:pt x="6082" y="1588"/>
                  </a:lnTo>
                  <a:lnTo>
                    <a:pt x="6082" y="1514"/>
                  </a:lnTo>
                  <a:lnTo>
                    <a:pt x="6009" y="1465"/>
                  </a:lnTo>
                  <a:lnTo>
                    <a:pt x="5911" y="1465"/>
                  </a:lnTo>
                  <a:lnTo>
                    <a:pt x="4202" y="1661"/>
                  </a:lnTo>
                  <a:lnTo>
                    <a:pt x="4080" y="1661"/>
                  </a:lnTo>
                  <a:lnTo>
                    <a:pt x="3933" y="1612"/>
                  </a:lnTo>
                  <a:lnTo>
                    <a:pt x="3811" y="1539"/>
                  </a:lnTo>
                  <a:lnTo>
                    <a:pt x="3713" y="1441"/>
                  </a:lnTo>
                  <a:lnTo>
                    <a:pt x="2687" y="73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24" name="Google Shape;924;p47"/>
            <p:cNvSpPr/>
            <p:nvPr/>
          </p:nvSpPr>
          <p:spPr>
            <a:xfrm>
              <a:off x="5302225" y="968375"/>
              <a:ext cx="417650" cy="418250"/>
            </a:xfrm>
            <a:custGeom>
              <a:avLst/>
              <a:gdLst/>
              <a:ahLst/>
              <a:cxnLst/>
              <a:rect l="l" t="t" r="r" b="b"/>
              <a:pathLst>
                <a:path w="16706" h="16730" extrusionOk="0">
                  <a:moveTo>
                    <a:pt x="10331" y="0"/>
                  </a:moveTo>
                  <a:lnTo>
                    <a:pt x="10747" y="513"/>
                  </a:lnTo>
                  <a:lnTo>
                    <a:pt x="10942" y="782"/>
                  </a:lnTo>
                  <a:lnTo>
                    <a:pt x="11137" y="1050"/>
                  </a:lnTo>
                  <a:lnTo>
                    <a:pt x="11284" y="1343"/>
                  </a:lnTo>
                  <a:lnTo>
                    <a:pt x="11455" y="1636"/>
                  </a:lnTo>
                  <a:lnTo>
                    <a:pt x="11577" y="1929"/>
                  </a:lnTo>
                  <a:lnTo>
                    <a:pt x="11723" y="2223"/>
                  </a:lnTo>
                  <a:lnTo>
                    <a:pt x="11821" y="2540"/>
                  </a:lnTo>
                  <a:lnTo>
                    <a:pt x="11919" y="2858"/>
                  </a:lnTo>
                  <a:lnTo>
                    <a:pt x="12017" y="3199"/>
                  </a:lnTo>
                  <a:lnTo>
                    <a:pt x="12090" y="3517"/>
                  </a:lnTo>
                  <a:lnTo>
                    <a:pt x="12139" y="3859"/>
                  </a:lnTo>
                  <a:lnTo>
                    <a:pt x="12187" y="4201"/>
                  </a:lnTo>
                  <a:lnTo>
                    <a:pt x="12212" y="4543"/>
                  </a:lnTo>
                  <a:lnTo>
                    <a:pt x="12212" y="4909"/>
                  </a:lnTo>
                  <a:lnTo>
                    <a:pt x="12212" y="5275"/>
                  </a:lnTo>
                  <a:lnTo>
                    <a:pt x="12187" y="5642"/>
                  </a:lnTo>
                  <a:lnTo>
                    <a:pt x="12139" y="6008"/>
                  </a:lnTo>
                  <a:lnTo>
                    <a:pt x="12065" y="6374"/>
                  </a:lnTo>
                  <a:lnTo>
                    <a:pt x="11992" y="6741"/>
                  </a:lnTo>
                  <a:lnTo>
                    <a:pt x="11894" y="7083"/>
                  </a:lnTo>
                  <a:lnTo>
                    <a:pt x="11772" y="7425"/>
                  </a:lnTo>
                  <a:lnTo>
                    <a:pt x="11650" y="7742"/>
                  </a:lnTo>
                  <a:lnTo>
                    <a:pt x="11504" y="8084"/>
                  </a:lnTo>
                  <a:lnTo>
                    <a:pt x="11333" y="8402"/>
                  </a:lnTo>
                  <a:lnTo>
                    <a:pt x="11162" y="8695"/>
                  </a:lnTo>
                  <a:lnTo>
                    <a:pt x="10966" y="8988"/>
                  </a:lnTo>
                  <a:lnTo>
                    <a:pt x="10771" y="9281"/>
                  </a:lnTo>
                  <a:lnTo>
                    <a:pt x="10551" y="9549"/>
                  </a:lnTo>
                  <a:lnTo>
                    <a:pt x="10307" y="9818"/>
                  </a:lnTo>
                  <a:lnTo>
                    <a:pt x="10063" y="10087"/>
                  </a:lnTo>
                  <a:lnTo>
                    <a:pt x="9818" y="10331"/>
                  </a:lnTo>
                  <a:lnTo>
                    <a:pt x="9550" y="10551"/>
                  </a:lnTo>
                  <a:lnTo>
                    <a:pt x="9281" y="10771"/>
                  </a:lnTo>
                  <a:lnTo>
                    <a:pt x="8988" y="10966"/>
                  </a:lnTo>
                  <a:lnTo>
                    <a:pt x="8695" y="11161"/>
                  </a:lnTo>
                  <a:lnTo>
                    <a:pt x="8377" y="11332"/>
                  </a:lnTo>
                  <a:lnTo>
                    <a:pt x="8060" y="11503"/>
                  </a:lnTo>
                  <a:lnTo>
                    <a:pt x="7742" y="11650"/>
                  </a:lnTo>
                  <a:lnTo>
                    <a:pt x="7401" y="11772"/>
                  </a:lnTo>
                  <a:lnTo>
                    <a:pt x="7059" y="11894"/>
                  </a:lnTo>
                  <a:lnTo>
                    <a:pt x="6717" y="11992"/>
                  </a:lnTo>
                  <a:lnTo>
                    <a:pt x="6375" y="12065"/>
                  </a:lnTo>
                  <a:lnTo>
                    <a:pt x="6008" y="12138"/>
                  </a:lnTo>
                  <a:lnTo>
                    <a:pt x="5642" y="12187"/>
                  </a:lnTo>
                  <a:lnTo>
                    <a:pt x="5276" y="12212"/>
                  </a:lnTo>
                  <a:lnTo>
                    <a:pt x="4885" y="12236"/>
                  </a:lnTo>
                  <a:lnTo>
                    <a:pt x="4543" y="12212"/>
                  </a:lnTo>
                  <a:lnTo>
                    <a:pt x="4201" y="12187"/>
                  </a:lnTo>
                  <a:lnTo>
                    <a:pt x="3859" y="12163"/>
                  </a:lnTo>
                  <a:lnTo>
                    <a:pt x="3517" y="12089"/>
                  </a:lnTo>
                  <a:lnTo>
                    <a:pt x="3175" y="12016"/>
                  </a:lnTo>
                  <a:lnTo>
                    <a:pt x="2858" y="11943"/>
                  </a:lnTo>
                  <a:lnTo>
                    <a:pt x="2540" y="11845"/>
                  </a:lnTo>
                  <a:lnTo>
                    <a:pt x="2223" y="11723"/>
                  </a:lnTo>
                  <a:lnTo>
                    <a:pt x="1905" y="11601"/>
                  </a:lnTo>
                  <a:lnTo>
                    <a:pt x="1612" y="11454"/>
                  </a:lnTo>
                  <a:lnTo>
                    <a:pt x="1319" y="11308"/>
                  </a:lnTo>
                  <a:lnTo>
                    <a:pt x="1051" y="11137"/>
                  </a:lnTo>
                  <a:lnTo>
                    <a:pt x="757" y="10966"/>
                  </a:lnTo>
                  <a:lnTo>
                    <a:pt x="489" y="10771"/>
                  </a:lnTo>
                  <a:lnTo>
                    <a:pt x="0" y="10355"/>
                  </a:lnTo>
                  <a:lnTo>
                    <a:pt x="98" y="10697"/>
                  </a:lnTo>
                  <a:lnTo>
                    <a:pt x="196" y="11015"/>
                  </a:lnTo>
                  <a:lnTo>
                    <a:pt x="464" y="11674"/>
                  </a:lnTo>
                  <a:lnTo>
                    <a:pt x="757" y="12309"/>
                  </a:lnTo>
                  <a:lnTo>
                    <a:pt x="1124" y="12895"/>
                  </a:lnTo>
                  <a:lnTo>
                    <a:pt x="1515" y="13457"/>
                  </a:lnTo>
                  <a:lnTo>
                    <a:pt x="1979" y="13970"/>
                  </a:lnTo>
                  <a:lnTo>
                    <a:pt x="2443" y="14458"/>
                  </a:lnTo>
                  <a:lnTo>
                    <a:pt x="2980" y="14898"/>
                  </a:lnTo>
                  <a:lnTo>
                    <a:pt x="3542" y="15313"/>
                  </a:lnTo>
                  <a:lnTo>
                    <a:pt x="4128" y="15680"/>
                  </a:lnTo>
                  <a:lnTo>
                    <a:pt x="4738" y="15973"/>
                  </a:lnTo>
                  <a:lnTo>
                    <a:pt x="5398" y="16241"/>
                  </a:lnTo>
                  <a:lnTo>
                    <a:pt x="5740" y="16339"/>
                  </a:lnTo>
                  <a:lnTo>
                    <a:pt x="6082" y="16437"/>
                  </a:lnTo>
                  <a:lnTo>
                    <a:pt x="6424" y="16534"/>
                  </a:lnTo>
                  <a:lnTo>
                    <a:pt x="6766" y="16608"/>
                  </a:lnTo>
                  <a:lnTo>
                    <a:pt x="7132" y="16657"/>
                  </a:lnTo>
                  <a:lnTo>
                    <a:pt x="7474" y="16681"/>
                  </a:lnTo>
                  <a:lnTo>
                    <a:pt x="7840" y="16705"/>
                  </a:lnTo>
                  <a:lnTo>
                    <a:pt x="8231" y="16730"/>
                  </a:lnTo>
                  <a:lnTo>
                    <a:pt x="8646" y="16705"/>
                  </a:lnTo>
                  <a:lnTo>
                    <a:pt x="9086" y="16681"/>
                  </a:lnTo>
                  <a:lnTo>
                    <a:pt x="9501" y="16632"/>
                  </a:lnTo>
                  <a:lnTo>
                    <a:pt x="9941" y="16559"/>
                  </a:lnTo>
                  <a:lnTo>
                    <a:pt x="10331" y="16461"/>
                  </a:lnTo>
                  <a:lnTo>
                    <a:pt x="10747" y="16339"/>
                  </a:lnTo>
                  <a:lnTo>
                    <a:pt x="11137" y="16217"/>
                  </a:lnTo>
                  <a:lnTo>
                    <a:pt x="11528" y="16046"/>
                  </a:lnTo>
                  <a:lnTo>
                    <a:pt x="11894" y="15875"/>
                  </a:lnTo>
                  <a:lnTo>
                    <a:pt x="12261" y="15704"/>
                  </a:lnTo>
                  <a:lnTo>
                    <a:pt x="12627" y="15484"/>
                  </a:lnTo>
                  <a:lnTo>
                    <a:pt x="12969" y="15264"/>
                  </a:lnTo>
                  <a:lnTo>
                    <a:pt x="13311" y="15045"/>
                  </a:lnTo>
                  <a:lnTo>
                    <a:pt x="13628" y="14776"/>
                  </a:lnTo>
                  <a:lnTo>
                    <a:pt x="13922" y="14507"/>
                  </a:lnTo>
                  <a:lnTo>
                    <a:pt x="14215" y="14239"/>
                  </a:lnTo>
                  <a:lnTo>
                    <a:pt x="14508" y="13946"/>
                  </a:lnTo>
                  <a:lnTo>
                    <a:pt x="14776" y="13628"/>
                  </a:lnTo>
                  <a:lnTo>
                    <a:pt x="15021" y="13311"/>
                  </a:lnTo>
                  <a:lnTo>
                    <a:pt x="15265" y="12969"/>
                  </a:lnTo>
                  <a:lnTo>
                    <a:pt x="15485" y="12627"/>
                  </a:lnTo>
                  <a:lnTo>
                    <a:pt x="15680" y="12285"/>
                  </a:lnTo>
                  <a:lnTo>
                    <a:pt x="15875" y="11918"/>
                  </a:lnTo>
                  <a:lnTo>
                    <a:pt x="16046" y="11528"/>
                  </a:lnTo>
                  <a:lnTo>
                    <a:pt x="16193" y="11161"/>
                  </a:lnTo>
                  <a:lnTo>
                    <a:pt x="16339" y="10746"/>
                  </a:lnTo>
                  <a:lnTo>
                    <a:pt x="16437" y="10355"/>
                  </a:lnTo>
                  <a:lnTo>
                    <a:pt x="16535" y="9940"/>
                  </a:lnTo>
                  <a:lnTo>
                    <a:pt x="16608" y="9525"/>
                  </a:lnTo>
                  <a:lnTo>
                    <a:pt x="16657" y="9085"/>
                  </a:lnTo>
                  <a:lnTo>
                    <a:pt x="16706" y="8670"/>
                  </a:lnTo>
                  <a:lnTo>
                    <a:pt x="16706" y="8231"/>
                  </a:lnTo>
                  <a:lnTo>
                    <a:pt x="16706" y="7864"/>
                  </a:lnTo>
                  <a:lnTo>
                    <a:pt x="16681" y="7498"/>
                  </a:lnTo>
                  <a:lnTo>
                    <a:pt x="16632" y="7132"/>
                  </a:lnTo>
                  <a:lnTo>
                    <a:pt x="16584" y="6790"/>
                  </a:lnTo>
                  <a:lnTo>
                    <a:pt x="16510" y="6423"/>
                  </a:lnTo>
                  <a:lnTo>
                    <a:pt x="16437" y="6081"/>
                  </a:lnTo>
                  <a:lnTo>
                    <a:pt x="16339" y="5739"/>
                  </a:lnTo>
                  <a:lnTo>
                    <a:pt x="16242" y="5398"/>
                  </a:lnTo>
                  <a:lnTo>
                    <a:pt x="15973" y="4763"/>
                  </a:lnTo>
                  <a:lnTo>
                    <a:pt x="15656" y="4128"/>
                  </a:lnTo>
                  <a:lnTo>
                    <a:pt x="15314" y="3541"/>
                  </a:lnTo>
                  <a:lnTo>
                    <a:pt x="14898" y="2980"/>
                  </a:lnTo>
                  <a:lnTo>
                    <a:pt x="14459" y="2467"/>
                  </a:lnTo>
                  <a:lnTo>
                    <a:pt x="13970" y="1978"/>
                  </a:lnTo>
                  <a:lnTo>
                    <a:pt x="13433" y="1539"/>
                  </a:lnTo>
                  <a:lnTo>
                    <a:pt x="12871" y="1123"/>
                  </a:lnTo>
                  <a:lnTo>
                    <a:pt x="12285" y="782"/>
                  </a:lnTo>
                  <a:lnTo>
                    <a:pt x="11675" y="464"/>
                  </a:lnTo>
                  <a:lnTo>
                    <a:pt x="11015" y="220"/>
                  </a:lnTo>
                  <a:lnTo>
                    <a:pt x="10673" y="98"/>
                  </a:lnTo>
                  <a:lnTo>
                    <a:pt x="1033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925" name="Google Shape;925;p47"/>
          <p:cNvGrpSpPr/>
          <p:nvPr/>
        </p:nvGrpSpPr>
        <p:grpSpPr>
          <a:xfrm>
            <a:off x="4824295" y="913514"/>
            <a:ext cx="432881" cy="421637"/>
            <a:chOff x="5926225" y="921350"/>
            <a:chExt cx="517800" cy="504350"/>
          </a:xfrm>
        </p:grpSpPr>
        <p:sp>
          <p:nvSpPr>
            <p:cNvPr id="926" name="Google Shape;926;p47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27" name="Google Shape;927;p47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928" name="Google Shape;928;p47"/>
          <p:cNvGrpSpPr/>
          <p:nvPr/>
        </p:nvGrpSpPr>
        <p:grpSpPr>
          <a:xfrm>
            <a:off x="5402118" y="921686"/>
            <a:ext cx="404290" cy="405314"/>
            <a:chOff x="6617400" y="931125"/>
            <a:chExt cx="483600" cy="484825"/>
          </a:xfrm>
        </p:grpSpPr>
        <p:sp>
          <p:nvSpPr>
            <p:cNvPr id="929" name="Google Shape;929;p47"/>
            <p:cNvSpPr/>
            <p:nvPr/>
          </p:nvSpPr>
          <p:spPr>
            <a:xfrm>
              <a:off x="6843925" y="1183900"/>
              <a:ext cx="121525" cy="232050"/>
            </a:xfrm>
            <a:custGeom>
              <a:avLst/>
              <a:gdLst/>
              <a:ahLst/>
              <a:cxnLst/>
              <a:rect l="l" t="t" r="r" b="b"/>
              <a:pathLst>
                <a:path w="4861" h="9282" extrusionOk="0">
                  <a:moveTo>
                    <a:pt x="1" y="0"/>
                  </a:moveTo>
                  <a:lnTo>
                    <a:pt x="1" y="6863"/>
                  </a:lnTo>
                  <a:lnTo>
                    <a:pt x="25" y="7107"/>
                  </a:lnTo>
                  <a:lnTo>
                    <a:pt x="49" y="7327"/>
                  </a:lnTo>
                  <a:lnTo>
                    <a:pt x="123" y="7572"/>
                  </a:lnTo>
                  <a:lnTo>
                    <a:pt x="196" y="7791"/>
                  </a:lnTo>
                  <a:lnTo>
                    <a:pt x="294" y="8011"/>
                  </a:lnTo>
                  <a:lnTo>
                    <a:pt x="416" y="8207"/>
                  </a:lnTo>
                  <a:lnTo>
                    <a:pt x="562" y="8402"/>
                  </a:lnTo>
                  <a:lnTo>
                    <a:pt x="709" y="8573"/>
                  </a:lnTo>
                  <a:lnTo>
                    <a:pt x="880" y="8719"/>
                  </a:lnTo>
                  <a:lnTo>
                    <a:pt x="1075" y="8866"/>
                  </a:lnTo>
                  <a:lnTo>
                    <a:pt x="1271" y="8988"/>
                  </a:lnTo>
                  <a:lnTo>
                    <a:pt x="1490" y="9086"/>
                  </a:lnTo>
                  <a:lnTo>
                    <a:pt x="1710" y="9159"/>
                  </a:lnTo>
                  <a:lnTo>
                    <a:pt x="1930" y="9232"/>
                  </a:lnTo>
                  <a:lnTo>
                    <a:pt x="2174" y="9257"/>
                  </a:lnTo>
                  <a:lnTo>
                    <a:pt x="2418" y="9281"/>
                  </a:lnTo>
                  <a:lnTo>
                    <a:pt x="2663" y="9257"/>
                  </a:lnTo>
                  <a:lnTo>
                    <a:pt x="2907" y="9232"/>
                  </a:lnTo>
                  <a:lnTo>
                    <a:pt x="3151" y="9159"/>
                  </a:lnTo>
                  <a:lnTo>
                    <a:pt x="3371" y="9086"/>
                  </a:lnTo>
                  <a:lnTo>
                    <a:pt x="3591" y="8988"/>
                  </a:lnTo>
                  <a:lnTo>
                    <a:pt x="3786" y="8866"/>
                  </a:lnTo>
                  <a:lnTo>
                    <a:pt x="3957" y="8719"/>
                  </a:lnTo>
                  <a:lnTo>
                    <a:pt x="4128" y="8573"/>
                  </a:lnTo>
                  <a:lnTo>
                    <a:pt x="4299" y="8402"/>
                  </a:lnTo>
                  <a:lnTo>
                    <a:pt x="4446" y="8207"/>
                  </a:lnTo>
                  <a:lnTo>
                    <a:pt x="4568" y="8011"/>
                  </a:lnTo>
                  <a:lnTo>
                    <a:pt x="4665" y="7791"/>
                  </a:lnTo>
                  <a:lnTo>
                    <a:pt x="4739" y="7572"/>
                  </a:lnTo>
                  <a:lnTo>
                    <a:pt x="4812" y="7327"/>
                  </a:lnTo>
                  <a:lnTo>
                    <a:pt x="4836" y="7107"/>
                  </a:lnTo>
                  <a:lnTo>
                    <a:pt x="4861" y="6863"/>
                  </a:lnTo>
                  <a:lnTo>
                    <a:pt x="4836" y="6717"/>
                  </a:lnTo>
                  <a:lnTo>
                    <a:pt x="4812" y="6619"/>
                  </a:lnTo>
                  <a:lnTo>
                    <a:pt x="4739" y="6521"/>
                  </a:lnTo>
                  <a:lnTo>
                    <a:pt x="4665" y="6424"/>
                  </a:lnTo>
                  <a:lnTo>
                    <a:pt x="4592" y="6350"/>
                  </a:lnTo>
                  <a:lnTo>
                    <a:pt x="4470" y="6302"/>
                  </a:lnTo>
                  <a:lnTo>
                    <a:pt x="4372" y="6253"/>
                  </a:lnTo>
                  <a:lnTo>
                    <a:pt x="4128" y="6253"/>
                  </a:lnTo>
                  <a:lnTo>
                    <a:pt x="4006" y="6302"/>
                  </a:lnTo>
                  <a:lnTo>
                    <a:pt x="3908" y="6350"/>
                  </a:lnTo>
                  <a:lnTo>
                    <a:pt x="3811" y="6424"/>
                  </a:lnTo>
                  <a:lnTo>
                    <a:pt x="3737" y="6521"/>
                  </a:lnTo>
                  <a:lnTo>
                    <a:pt x="3688" y="6619"/>
                  </a:lnTo>
                  <a:lnTo>
                    <a:pt x="3640" y="6717"/>
                  </a:lnTo>
                  <a:lnTo>
                    <a:pt x="3640" y="6863"/>
                  </a:lnTo>
                  <a:lnTo>
                    <a:pt x="3615" y="7083"/>
                  </a:lnTo>
                  <a:lnTo>
                    <a:pt x="3542" y="7327"/>
                  </a:lnTo>
                  <a:lnTo>
                    <a:pt x="3420" y="7523"/>
                  </a:lnTo>
                  <a:lnTo>
                    <a:pt x="3273" y="7718"/>
                  </a:lnTo>
                  <a:lnTo>
                    <a:pt x="3102" y="7865"/>
                  </a:lnTo>
                  <a:lnTo>
                    <a:pt x="2907" y="7962"/>
                  </a:lnTo>
                  <a:lnTo>
                    <a:pt x="2663" y="8036"/>
                  </a:lnTo>
                  <a:lnTo>
                    <a:pt x="2418" y="8060"/>
                  </a:lnTo>
                  <a:lnTo>
                    <a:pt x="2174" y="8036"/>
                  </a:lnTo>
                  <a:lnTo>
                    <a:pt x="1954" y="7962"/>
                  </a:lnTo>
                  <a:lnTo>
                    <a:pt x="1759" y="7865"/>
                  </a:lnTo>
                  <a:lnTo>
                    <a:pt x="1564" y="7718"/>
                  </a:lnTo>
                  <a:lnTo>
                    <a:pt x="1417" y="7523"/>
                  </a:lnTo>
                  <a:lnTo>
                    <a:pt x="1319" y="7327"/>
                  </a:lnTo>
                  <a:lnTo>
                    <a:pt x="1246" y="7083"/>
                  </a:lnTo>
                  <a:lnTo>
                    <a:pt x="1222" y="6863"/>
                  </a:lnTo>
                  <a:lnTo>
                    <a:pt x="1222" y="0"/>
                  </a:lnTo>
                  <a:lnTo>
                    <a:pt x="953" y="220"/>
                  </a:lnTo>
                  <a:lnTo>
                    <a:pt x="880" y="293"/>
                  </a:lnTo>
                  <a:lnTo>
                    <a:pt x="806" y="342"/>
                  </a:lnTo>
                  <a:lnTo>
                    <a:pt x="709" y="367"/>
                  </a:lnTo>
                  <a:lnTo>
                    <a:pt x="513" y="367"/>
                  </a:lnTo>
                  <a:lnTo>
                    <a:pt x="416" y="342"/>
                  </a:lnTo>
                  <a:lnTo>
                    <a:pt x="342" y="293"/>
                  </a:lnTo>
                  <a:lnTo>
                    <a:pt x="269" y="2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30" name="Google Shape;930;p47"/>
            <p:cNvSpPr/>
            <p:nvPr/>
          </p:nvSpPr>
          <p:spPr>
            <a:xfrm>
              <a:off x="6617400" y="931125"/>
              <a:ext cx="483600" cy="259500"/>
            </a:xfrm>
            <a:custGeom>
              <a:avLst/>
              <a:gdLst/>
              <a:ahLst/>
              <a:cxnLst/>
              <a:rect l="l" t="t" r="r" b="b"/>
              <a:pathLst>
                <a:path w="19344" h="10380" extrusionOk="0">
                  <a:moveTo>
                    <a:pt x="5252" y="9769"/>
                  </a:moveTo>
                  <a:lnTo>
                    <a:pt x="5252" y="9769"/>
                  </a:lnTo>
                  <a:lnTo>
                    <a:pt x="5252" y="9769"/>
                  </a:lnTo>
                  <a:close/>
                  <a:moveTo>
                    <a:pt x="9672" y="0"/>
                  </a:moveTo>
                  <a:lnTo>
                    <a:pt x="9550" y="25"/>
                  </a:lnTo>
                  <a:lnTo>
                    <a:pt x="9428" y="49"/>
                  </a:lnTo>
                  <a:lnTo>
                    <a:pt x="9330" y="122"/>
                  </a:lnTo>
                  <a:lnTo>
                    <a:pt x="9232" y="196"/>
                  </a:lnTo>
                  <a:lnTo>
                    <a:pt x="9159" y="269"/>
                  </a:lnTo>
                  <a:lnTo>
                    <a:pt x="9110" y="367"/>
                  </a:lnTo>
                  <a:lnTo>
                    <a:pt x="9086" y="489"/>
                  </a:lnTo>
                  <a:lnTo>
                    <a:pt x="9062" y="611"/>
                  </a:lnTo>
                  <a:lnTo>
                    <a:pt x="9062" y="1246"/>
                  </a:lnTo>
                  <a:lnTo>
                    <a:pt x="8622" y="1270"/>
                  </a:lnTo>
                  <a:lnTo>
                    <a:pt x="8182" y="1343"/>
                  </a:lnTo>
                  <a:lnTo>
                    <a:pt x="7767" y="1417"/>
                  </a:lnTo>
                  <a:lnTo>
                    <a:pt x="7328" y="1514"/>
                  </a:lnTo>
                  <a:lnTo>
                    <a:pt x="6912" y="1612"/>
                  </a:lnTo>
                  <a:lnTo>
                    <a:pt x="6497" y="1759"/>
                  </a:lnTo>
                  <a:lnTo>
                    <a:pt x="6082" y="1905"/>
                  </a:lnTo>
                  <a:lnTo>
                    <a:pt x="5691" y="2076"/>
                  </a:lnTo>
                  <a:lnTo>
                    <a:pt x="5300" y="2247"/>
                  </a:lnTo>
                  <a:lnTo>
                    <a:pt x="4910" y="2467"/>
                  </a:lnTo>
                  <a:lnTo>
                    <a:pt x="4543" y="2687"/>
                  </a:lnTo>
                  <a:lnTo>
                    <a:pt x="4177" y="2931"/>
                  </a:lnTo>
                  <a:lnTo>
                    <a:pt x="3811" y="3175"/>
                  </a:lnTo>
                  <a:lnTo>
                    <a:pt x="3469" y="3468"/>
                  </a:lnTo>
                  <a:lnTo>
                    <a:pt x="3151" y="3761"/>
                  </a:lnTo>
                  <a:lnTo>
                    <a:pt x="2834" y="4054"/>
                  </a:lnTo>
                  <a:lnTo>
                    <a:pt x="2516" y="4372"/>
                  </a:lnTo>
                  <a:lnTo>
                    <a:pt x="2223" y="4714"/>
                  </a:lnTo>
                  <a:lnTo>
                    <a:pt x="1930" y="5080"/>
                  </a:lnTo>
                  <a:lnTo>
                    <a:pt x="1686" y="5422"/>
                  </a:lnTo>
                  <a:lnTo>
                    <a:pt x="1442" y="5788"/>
                  </a:lnTo>
                  <a:lnTo>
                    <a:pt x="1222" y="6179"/>
                  </a:lnTo>
                  <a:lnTo>
                    <a:pt x="1002" y="6570"/>
                  </a:lnTo>
                  <a:lnTo>
                    <a:pt x="807" y="6961"/>
                  </a:lnTo>
                  <a:lnTo>
                    <a:pt x="660" y="7376"/>
                  </a:lnTo>
                  <a:lnTo>
                    <a:pt x="489" y="7791"/>
                  </a:lnTo>
                  <a:lnTo>
                    <a:pt x="367" y="8206"/>
                  </a:lnTo>
                  <a:lnTo>
                    <a:pt x="245" y="8622"/>
                  </a:lnTo>
                  <a:lnTo>
                    <a:pt x="172" y="9061"/>
                  </a:lnTo>
                  <a:lnTo>
                    <a:pt x="98" y="9501"/>
                  </a:lnTo>
                  <a:lnTo>
                    <a:pt x="25" y="9940"/>
                  </a:lnTo>
                  <a:lnTo>
                    <a:pt x="1" y="10380"/>
                  </a:lnTo>
                  <a:lnTo>
                    <a:pt x="196" y="10111"/>
                  </a:lnTo>
                  <a:lnTo>
                    <a:pt x="465" y="9867"/>
                  </a:lnTo>
                  <a:lnTo>
                    <a:pt x="758" y="9647"/>
                  </a:lnTo>
                  <a:lnTo>
                    <a:pt x="1075" y="9452"/>
                  </a:lnTo>
                  <a:lnTo>
                    <a:pt x="1442" y="9305"/>
                  </a:lnTo>
                  <a:lnTo>
                    <a:pt x="1808" y="9183"/>
                  </a:lnTo>
                  <a:lnTo>
                    <a:pt x="2223" y="9110"/>
                  </a:lnTo>
                  <a:lnTo>
                    <a:pt x="2638" y="9086"/>
                  </a:lnTo>
                  <a:lnTo>
                    <a:pt x="2956" y="9110"/>
                  </a:lnTo>
                  <a:lnTo>
                    <a:pt x="3249" y="9134"/>
                  </a:lnTo>
                  <a:lnTo>
                    <a:pt x="3542" y="9208"/>
                  </a:lnTo>
                  <a:lnTo>
                    <a:pt x="3811" y="9281"/>
                  </a:lnTo>
                  <a:lnTo>
                    <a:pt x="4079" y="9379"/>
                  </a:lnTo>
                  <a:lnTo>
                    <a:pt x="4323" y="9501"/>
                  </a:lnTo>
                  <a:lnTo>
                    <a:pt x="4543" y="9647"/>
                  </a:lnTo>
                  <a:lnTo>
                    <a:pt x="4763" y="9794"/>
                  </a:lnTo>
                  <a:lnTo>
                    <a:pt x="4812" y="9305"/>
                  </a:lnTo>
                  <a:lnTo>
                    <a:pt x="4934" y="8573"/>
                  </a:lnTo>
                  <a:lnTo>
                    <a:pt x="5007" y="8109"/>
                  </a:lnTo>
                  <a:lnTo>
                    <a:pt x="5129" y="7620"/>
                  </a:lnTo>
                  <a:lnTo>
                    <a:pt x="5276" y="7107"/>
                  </a:lnTo>
                  <a:lnTo>
                    <a:pt x="5447" y="6546"/>
                  </a:lnTo>
                  <a:lnTo>
                    <a:pt x="5642" y="5984"/>
                  </a:lnTo>
                  <a:lnTo>
                    <a:pt x="5887" y="5373"/>
                  </a:lnTo>
                  <a:lnTo>
                    <a:pt x="6180" y="4763"/>
                  </a:lnTo>
                  <a:lnTo>
                    <a:pt x="6522" y="4152"/>
                  </a:lnTo>
                  <a:lnTo>
                    <a:pt x="6888" y="3542"/>
                  </a:lnTo>
                  <a:lnTo>
                    <a:pt x="7303" y="2931"/>
                  </a:lnTo>
                  <a:lnTo>
                    <a:pt x="7792" y="2345"/>
                  </a:lnTo>
                  <a:lnTo>
                    <a:pt x="8329" y="1783"/>
                  </a:lnTo>
                  <a:lnTo>
                    <a:pt x="8402" y="1710"/>
                  </a:lnTo>
                  <a:lnTo>
                    <a:pt x="8597" y="1710"/>
                  </a:lnTo>
                  <a:lnTo>
                    <a:pt x="8671" y="1783"/>
                  </a:lnTo>
                  <a:lnTo>
                    <a:pt x="8720" y="1856"/>
                  </a:lnTo>
                  <a:lnTo>
                    <a:pt x="8744" y="1954"/>
                  </a:lnTo>
                  <a:lnTo>
                    <a:pt x="8720" y="2027"/>
                  </a:lnTo>
                  <a:lnTo>
                    <a:pt x="8671" y="2125"/>
                  </a:lnTo>
                  <a:lnTo>
                    <a:pt x="8182" y="2662"/>
                  </a:lnTo>
                  <a:lnTo>
                    <a:pt x="7718" y="3200"/>
                  </a:lnTo>
                  <a:lnTo>
                    <a:pt x="7328" y="3786"/>
                  </a:lnTo>
                  <a:lnTo>
                    <a:pt x="6961" y="4348"/>
                  </a:lnTo>
                  <a:lnTo>
                    <a:pt x="6668" y="4934"/>
                  </a:lnTo>
                  <a:lnTo>
                    <a:pt x="6375" y="5495"/>
                  </a:lnTo>
                  <a:lnTo>
                    <a:pt x="6155" y="6082"/>
                  </a:lnTo>
                  <a:lnTo>
                    <a:pt x="5960" y="6619"/>
                  </a:lnTo>
                  <a:lnTo>
                    <a:pt x="5789" y="7156"/>
                  </a:lnTo>
                  <a:lnTo>
                    <a:pt x="5642" y="7645"/>
                  </a:lnTo>
                  <a:lnTo>
                    <a:pt x="5520" y="8109"/>
                  </a:lnTo>
                  <a:lnTo>
                    <a:pt x="5423" y="8548"/>
                  </a:lnTo>
                  <a:lnTo>
                    <a:pt x="5300" y="9257"/>
                  </a:lnTo>
                  <a:lnTo>
                    <a:pt x="5252" y="9769"/>
                  </a:lnTo>
                  <a:lnTo>
                    <a:pt x="5471" y="9623"/>
                  </a:lnTo>
                  <a:lnTo>
                    <a:pt x="5691" y="9476"/>
                  </a:lnTo>
                  <a:lnTo>
                    <a:pt x="5935" y="9379"/>
                  </a:lnTo>
                  <a:lnTo>
                    <a:pt x="6180" y="9281"/>
                  </a:lnTo>
                  <a:lnTo>
                    <a:pt x="6448" y="9208"/>
                  </a:lnTo>
                  <a:lnTo>
                    <a:pt x="6741" y="9134"/>
                  </a:lnTo>
                  <a:lnTo>
                    <a:pt x="7034" y="9110"/>
                  </a:lnTo>
                  <a:lnTo>
                    <a:pt x="7328" y="9086"/>
                  </a:lnTo>
                  <a:lnTo>
                    <a:pt x="7645" y="9110"/>
                  </a:lnTo>
                  <a:lnTo>
                    <a:pt x="7938" y="9134"/>
                  </a:lnTo>
                  <a:lnTo>
                    <a:pt x="8207" y="9208"/>
                  </a:lnTo>
                  <a:lnTo>
                    <a:pt x="8475" y="9281"/>
                  </a:lnTo>
                  <a:lnTo>
                    <a:pt x="8744" y="9379"/>
                  </a:lnTo>
                  <a:lnTo>
                    <a:pt x="8988" y="9501"/>
                  </a:lnTo>
                  <a:lnTo>
                    <a:pt x="9208" y="9623"/>
                  </a:lnTo>
                  <a:lnTo>
                    <a:pt x="9428" y="9794"/>
                  </a:lnTo>
                  <a:lnTo>
                    <a:pt x="9428" y="1954"/>
                  </a:lnTo>
                  <a:lnTo>
                    <a:pt x="9452" y="1856"/>
                  </a:lnTo>
                  <a:lnTo>
                    <a:pt x="9501" y="1783"/>
                  </a:lnTo>
                  <a:lnTo>
                    <a:pt x="9574" y="1710"/>
                  </a:lnTo>
                  <a:lnTo>
                    <a:pt x="9770" y="1710"/>
                  </a:lnTo>
                  <a:lnTo>
                    <a:pt x="9843" y="1783"/>
                  </a:lnTo>
                  <a:lnTo>
                    <a:pt x="9892" y="1856"/>
                  </a:lnTo>
                  <a:lnTo>
                    <a:pt x="9916" y="1954"/>
                  </a:lnTo>
                  <a:lnTo>
                    <a:pt x="9916" y="9794"/>
                  </a:lnTo>
                  <a:lnTo>
                    <a:pt x="10136" y="9623"/>
                  </a:lnTo>
                  <a:lnTo>
                    <a:pt x="10356" y="9501"/>
                  </a:lnTo>
                  <a:lnTo>
                    <a:pt x="10600" y="9379"/>
                  </a:lnTo>
                  <a:lnTo>
                    <a:pt x="10869" y="9281"/>
                  </a:lnTo>
                  <a:lnTo>
                    <a:pt x="11137" y="9208"/>
                  </a:lnTo>
                  <a:lnTo>
                    <a:pt x="11406" y="9134"/>
                  </a:lnTo>
                  <a:lnTo>
                    <a:pt x="11699" y="9110"/>
                  </a:lnTo>
                  <a:lnTo>
                    <a:pt x="12017" y="9086"/>
                  </a:lnTo>
                  <a:lnTo>
                    <a:pt x="12310" y="9110"/>
                  </a:lnTo>
                  <a:lnTo>
                    <a:pt x="12603" y="9134"/>
                  </a:lnTo>
                  <a:lnTo>
                    <a:pt x="12896" y="9208"/>
                  </a:lnTo>
                  <a:lnTo>
                    <a:pt x="13165" y="9281"/>
                  </a:lnTo>
                  <a:lnTo>
                    <a:pt x="13409" y="9379"/>
                  </a:lnTo>
                  <a:lnTo>
                    <a:pt x="13653" y="9476"/>
                  </a:lnTo>
                  <a:lnTo>
                    <a:pt x="13873" y="9623"/>
                  </a:lnTo>
                  <a:lnTo>
                    <a:pt x="14093" y="9769"/>
                  </a:lnTo>
                  <a:lnTo>
                    <a:pt x="14019" y="9257"/>
                  </a:lnTo>
                  <a:lnTo>
                    <a:pt x="13897" y="8548"/>
                  </a:lnTo>
                  <a:lnTo>
                    <a:pt x="13824" y="8109"/>
                  </a:lnTo>
                  <a:lnTo>
                    <a:pt x="13702" y="7645"/>
                  </a:lnTo>
                  <a:lnTo>
                    <a:pt x="13555" y="7132"/>
                  </a:lnTo>
                  <a:lnTo>
                    <a:pt x="13384" y="6619"/>
                  </a:lnTo>
                  <a:lnTo>
                    <a:pt x="13189" y="6057"/>
                  </a:lnTo>
                  <a:lnTo>
                    <a:pt x="12945" y="5495"/>
                  </a:lnTo>
                  <a:lnTo>
                    <a:pt x="12676" y="4934"/>
                  </a:lnTo>
                  <a:lnTo>
                    <a:pt x="12359" y="4348"/>
                  </a:lnTo>
                  <a:lnTo>
                    <a:pt x="12017" y="3786"/>
                  </a:lnTo>
                  <a:lnTo>
                    <a:pt x="11626" y="3200"/>
                  </a:lnTo>
                  <a:lnTo>
                    <a:pt x="11162" y="2662"/>
                  </a:lnTo>
                  <a:lnTo>
                    <a:pt x="10673" y="2125"/>
                  </a:lnTo>
                  <a:lnTo>
                    <a:pt x="10625" y="2027"/>
                  </a:lnTo>
                  <a:lnTo>
                    <a:pt x="10600" y="1954"/>
                  </a:lnTo>
                  <a:lnTo>
                    <a:pt x="10625" y="1856"/>
                  </a:lnTo>
                  <a:lnTo>
                    <a:pt x="10673" y="1783"/>
                  </a:lnTo>
                  <a:lnTo>
                    <a:pt x="10747" y="1710"/>
                  </a:lnTo>
                  <a:lnTo>
                    <a:pt x="10942" y="1710"/>
                  </a:lnTo>
                  <a:lnTo>
                    <a:pt x="11015" y="1783"/>
                  </a:lnTo>
                  <a:lnTo>
                    <a:pt x="11553" y="2345"/>
                  </a:lnTo>
                  <a:lnTo>
                    <a:pt x="12017" y="2931"/>
                  </a:lnTo>
                  <a:lnTo>
                    <a:pt x="12456" y="3542"/>
                  </a:lnTo>
                  <a:lnTo>
                    <a:pt x="12823" y="4152"/>
                  </a:lnTo>
                  <a:lnTo>
                    <a:pt x="13165" y="4787"/>
                  </a:lnTo>
                  <a:lnTo>
                    <a:pt x="13458" y="5373"/>
                  </a:lnTo>
                  <a:lnTo>
                    <a:pt x="13702" y="5984"/>
                  </a:lnTo>
                  <a:lnTo>
                    <a:pt x="13897" y="6546"/>
                  </a:lnTo>
                  <a:lnTo>
                    <a:pt x="14068" y="7107"/>
                  </a:lnTo>
                  <a:lnTo>
                    <a:pt x="14215" y="7620"/>
                  </a:lnTo>
                  <a:lnTo>
                    <a:pt x="14337" y="8109"/>
                  </a:lnTo>
                  <a:lnTo>
                    <a:pt x="14410" y="8573"/>
                  </a:lnTo>
                  <a:lnTo>
                    <a:pt x="14532" y="9305"/>
                  </a:lnTo>
                  <a:lnTo>
                    <a:pt x="14581" y="9794"/>
                  </a:lnTo>
                  <a:lnTo>
                    <a:pt x="14801" y="9647"/>
                  </a:lnTo>
                  <a:lnTo>
                    <a:pt x="15021" y="9501"/>
                  </a:lnTo>
                  <a:lnTo>
                    <a:pt x="15265" y="9379"/>
                  </a:lnTo>
                  <a:lnTo>
                    <a:pt x="15534" y="9281"/>
                  </a:lnTo>
                  <a:lnTo>
                    <a:pt x="15802" y="9208"/>
                  </a:lnTo>
                  <a:lnTo>
                    <a:pt x="16095" y="9134"/>
                  </a:lnTo>
                  <a:lnTo>
                    <a:pt x="16388" y="9110"/>
                  </a:lnTo>
                  <a:lnTo>
                    <a:pt x="16706" y="9086"/>
                  </a:lnTo>
                  <a:lnTo>
                    <a:pt x="17121" y="9110"/>
                  </a:lnTo>
                  <a:lnTo>
                    <a:pt x="17536" y="9183"/>
                  </a:lnTo>
                  <a:lnTo>
                    <a:pt x="17903" y="9305"/>
                  </a:lnTo>
                  <a:lnTo>
                    <a:pt x="18269" y="9452"/>
                  </a:lnTo>
                  <a:lnTo>
                    <a:pt x="18587" y="9647"/>
                  </a:lnTo>
                  <a:lnTo>
                    <a:pt x="18880" y="9867"/>
                  </a:lnTo>
                  <a:lnTo>
                    <a:pt x="19148" y="10111"/>
                  </a:lnTo>
                  <a:lnTo>
                    <a:pt x="19344" y="10380"/>
                  </a:lnTo>
                  <a:lnTo>
                    <a:pt x="19319" y="9940"/>
                  </a:lnTo>
                  <a:lnTo>
                    <a:pt x="19246" y="9501"/>
                  </a:lnTo>
                  <a:lnTo>
                    <a:pt x="19173" y="9061"/>
                  </a:lnTo>
                  <a:lnTo>
                    <a:pt x="19099" y="8622"/>
                  </a:lnTo>
                  <a:lnTo>
                    <a:pt x="18977" y="8206"/>
                  </a:lnTo>
                  <a:lnTo>
                    <a:pt x="18855" y="7791"/>
                  </a:lnTo>
                  <a:lnTo>
                    <a:pt x="18684" y="7376"/>
                  </a:lnTo>
                  <a:lnTo>
                    <a:pt x="18538" y="6961"/>
                  </a:lnTo>
                  <a:lnTo>
                    <a:pt x="18342" y="6570"/>
                  </a:lnTo>
                  <a:lnTo>
                    <a:pt x="18122" y="6179"/>
                  </a:lnTo>
                  <a:lnTo>
                    <a:pt x="17903" y="5788"/>
                  </a:lnTo>
                  <a:lnTo>
                    <a:pt x="17658" y="5422"/>
                  </a:lnTo>
                  <a:lnTo>
                    <a:pt x="17414" y="5080"/>
                  </a:lnTo>
                  <a:lnTo>
                    <a:pt x="17121" y="4714"/>
                  </a:lnTo>
                  <a:lnTo>
                    <a:pt x="16828" y="4372"/>
                  </a:lnTo>
                  <a:lnTo>
                    <a:pt x="16511" y="4054"/>
                  </a:lnTo>
                  <a:lnTo>
                    <a:pt x="16193" y="3761"/>
                  </a:lnTo>
                  <a:lnTo>
                    <a:pt x="15876" y="3468"/>
                  </a:lnTo>
                  <a:lnTo>
                    <a:pt x="15534" y="3175"/>
                  </a:lnTo>
                  <a:lnTo>
                    <a:pt x="15167" y="2931"/>
                  </a:lnTo>
                  <a:lnTo>
                    <a:pt x="14801" y="2687"/>
                  </a:lnTo>
                  <a:lnTo>
                    <a:pt x="14435" y="2467"/>
                  </a:lnTo>
                  <a:lnTo>
                    <a:pt x="14044" y="2247"/>
                  </a:lnTo>
                  <a:lnTo>
                    <a:pt x="13653" y="2076"/>
                  </a:lnTo>
                  <a:lnTo>
                    <a:pt x="13262" y="1905"/>
                  </a:lnTo>
                  <a:lnTo>
                    <a:pt x="12847" y="1759"/>
                  </a:lnTo>
                  <a:lnTo>
                    <a:pt x="12432" y="1612"/>
                  </a:lnTo>
                  <a:lnTo>
                    <a:pt x="12017" y="1514"/>
                  </a:lnTo>
                  <a:lnTo>
                    <a:pt x="11577" y="1417"/>
                  </a:lnTo>
                  <a:lnTo>
                    <a:pt x="11162" y="1343"/>
                  </a:lnTo>
                  <a:lnTo>
                    <a:pt x="10722" y="1270"/>
                  </a:lnTo>
                  <a:lnTo>
                    <a:pt x="10283" y="1246"/>
                  </a:lnTo>
                  <a:lnTo>
                    <a:pt x="10283" y="611"/>
                  </a:lnTo>
                  <a:lnTo>
                    <a:pt x="10258" y="489"/>
                  </a:lnTo>
                  <a:lnTo>
                    <a:pt x="10234" y="367"/>
                  </a:lnTo>
                  <a:lnTo>
                    <a:pt x="10185" y="269"/>
                  </a:lnTo>
                  <a:lnTo>
                    <a:pt x="10112" y="196"/>
                  </a:lnTo>
                  <a:lnTo>
                    <a:pt x="10014" y="122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931" name="Google Shape;931;p47"/>
          <p:cNvGrpSpPr/>
          <p:nvPr/>
        </p:nvGrpSpPr>
        <p:grpSpPr>
          <a:xfrm>
            <a:off x="337525" y="1551048"/>
            <a:ext cx="389994" cy="273623"/>
            <a:chOff x="559275" y="1683950"/>
            <a:chExt cx="466500" cy="327300"/>
          </a:xfrm>
        </p:grpSpPr>
        <p:sp>
          <p:nvSpPr>
            <p:cNvPr id="932" name="Google Shape;932;p47"/>
            <p:cNvSpPr/>
            <p:nvPr/>
          </p:nvSpPr>
          <p:spPr>
            <a:xfrm>
              <a:off x="559275" y="1683950"/>
              <a:ext cx="466500" cy="197850"/>
            </a:xfrm>
            <a:custGeom>
              <a:avLst/>
              <a:gdLst/>
              <a:ahLst/>
              <a:cxnLst/>
              <a:rect l="l" t="t" r="r" b="b"/>
              <a:pathLst>
                <a:path w="18660" h="7914" extrusionOk="0">
                  <a:moveTo>
                    <a:pt x="391" y="1"/>
                  </a:moveTo>
                  <a:lnTo>
                    <a:pt x="293" y="50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74" y="221"/>
                  </a:lnTo>
                  <a:lnTo>
                    <a:pt x="49" y="294"/>
                  </a:lnTo>
                  <a:lnTo>
                    <a:pt x="0" y="392"/>
                  </a:lnTo>
                  <a:lnTo>
                    <a:pt x="0" y="489"/>
                  </a:lnTo>
                  <a:lnTo>
                    <a:pt x="0" y="1173"/>
                  </a:lnTo>
                  <a:lnTo>
                    <a:pt x="9330" y="7914"/>
                  </a:lnTo>
                  <a:lnTo>
                    <a:pt x="18659" y="1173"/>
                  </a:lnTo>
                  <a:lnTo>
                    <a:pt x="18659" y="489"/>
                  </a:lnTo>
                  <a:lnTo>
                    <a:pt x="18659" y="392"/>
                  </a:lnTo>
                  <a:lnTo>
                    <a:pt x="18611" y="294"/>
                  </a:lnTo>
                  <a:lnTo>
                    <a:pt x="18586" y="221"/>
                  </a:lnTo>
                  <a:lnTo>
                    <a:pt x="18513" y="147"/>
                  </a:lnTo>
                  <a:lnTo>
                    <a:pt x="18440" y="74"/>
                  </a:lnTo>
                  <a:lnTo>
                    <a:pt x="18366" y="50"/>
                  </a:lnTo>
                  <a:lnTo>
                    <a:pt x="182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33" name="Google Shape;933;p47"/>
            <p:cNvSpPr/>
            <p:nvPr/>
          </p:nvSpPr>
          <p:spPr>
            <a:xfrm>
              <a:off x="559275" y="1727925"/>
              <a:ext cx="466500" cy="283325"/>
            </a:xfrm>
            <a:custGeom>
              <a:avLst/>
              <a:gdLst/>
              <a:ahLst/>
              <a:cxnLst/>
              <a:rect l="l" t="t" r="r" b="b"/>
              <a:pathLst>
                <a:path w="18660" h="11333" extrusionOk="0">
                  <a:moveTo>
                    <a:pt x="0" y="0"/>
                  </a:moveTo>
                  <a:lnTo>
                    <a:pt x="0" y="10844"/>
                  </a:lnTo>
                  <a:lnTo>
                    <a:pt x="0" y="10917"/>
                  </a:lnTo>
                  <a:lnTo>
                    <a:pt x="5129" y="7230"/>
                  </a:lnTo>
                  <a:lnTo>
                    <a:pt x="5227" y="7181"/>
                  </a:lnTo>
                  <a:lnTo>
                    <a:pt x="5325" y="7181"/>
                  </a:lnTo>
                  <a:lnTo>
                    <a:pt x="5398" y="7205"/>
                  </a:lnTo>
                  <a:lnTo>
                    <a:pt x="5471" y="7278"/>
                  </a:lnTo>
                  <a:lnTo>
                    <a:pt x="5520" y="7376"/>
                  </a:lnTo>
                  <a:lnTo>
                    <a:pt x="5520" y="7474"/>
                  </a:lnTo>
                  <a:lnTo>
                    <a:pt x="5471" y="7547"/>
                  </a:lnTo>
                  <a:lnTo>
                    <a:pt x="5422" y="7620"/>
                  </a:lnTo>
                  <a:lnTo>
                    <a:pt x="318" y="11308"/>
                  </a:lnTo>
                  <a:lnTo>
                    <a:pt x="415" y="11333"/>
                  </a:lnTo>
                  <a:lnTo>
                    <a:pt x="18244" y="11333"/>
                  </a:lnTo>
                  <a:lnTo>
                    <a:pt x="18342" y="11308"/>
                  </a:lnTo>
                  <a:lnTo>
                    <a:pt x="13238" y="7620"/>
                  </a:lnTo>
                  <a:lnTo>
                    <a:pt x="13189" y="7547"/>
                  </a:lnTo>
                  <a:lnTo>
                    <a:pt x="13140" y="7474"/>
                  </a:lnTo>
                  <a:lnTo>
                    <a:pt x="13140" y="7376"/>
                  </a:lnTo>
                  <a:lnTo>
                    <a:pt x="13189" y="7278"/>
                  </a:lnTo>
                  <a:lnTo>
                    <a:pt x="13262" y="7205"/>
                  </a:lnTo>
                  <a:lnTo>
                    <a:pt x="13335" y="7181"/>
                  </a:lnTo>
                  <a:lnTo>
                    <a:pt x="13433" y="7181"/>
                  </a:lnTo>
                  <a:lnTo>
                    <a:pt x="13531" y="7230"/>
                  </a:lnTo>
                  <a:lnTo>
                    <a:pt x="18659" y="10917"/>
                  </a:lnTo>
                  <a:lnTo>
                    <a:pt x="18659" y="10844"/>
                  </a:lnTo>
                  <a:lnTo>
                    <a:pt x="18659" y="0"/>
                  </a:lnTo>
                  <a:lnTo>
                    <a:pt x="9476" y="6643"/>
                  </a:lnTo>
                  <a:lnTo>
                    <a:pt x="9403" y="6692"/>
                  </a:lnTo>
                  <a:lnTo>
                    <a:pt x="9257" y="6692"/>
                  </a:lnTo>
                  <a:lnTo>
                    <a:pt x="9183" y="66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934" name="Google Shape;934;p47"/>
          <p:cNvGrpSpPr/>
          <p:nvPr/>
        </p:nvGrpSpPr>
        <p:grpSpPr>
          <a:xfrm>
            <a:off x="901052" y="1496958"/>
            <a:ext cx="389994" cy="381822"/>
            <a:chOff x="1233350" y="1619250"/>
            <a:chExt cx="466500" cy="456725"/>
          </a:xfrm>
        </p:grpSpPr>
        <p:sp>
          <p:nvSpPr>
            <p:cNvPr id="935" name="Google Shape;935;p47"/>
            <p:cNvSpPr/>
            <p:nvPr/>
          </p:nvSpPr>
          <p:spPr>
            <a:xfrm>
              <a:off x="1233350" y="1619250"/>
              <a:ext cx="466500" cy="456725"/>
            </a:xfrm>
            <a:custGeom>
              <a:avLst/>
              <a:gdLst/>
              <a:ahLst/>
              <a:cxnLst/>
              <a:rect l="l" t="t" r="r" b="b"/>
              <a:pathLst>
                <a:path w="18660" h="18269" extrusionOk="0">
                  <a:moveTo>
                    <a:pt x="14923" y="5080"/>
                  </a:moveTo>
                  <a:lnTo>
                    <a:pt x="14923" y="9037"/>
                  </a:lnTo>
                  <a:lnTo>
                    <a:pt x="17316" y="7913"/>
                  </a:lnTo>
                  <a:lnTo>
                    <a:pt x="9476" y="13579"/>
                  </a:lnTo>
                  <a:lnTo>
                    <a:pt x="9403" y="13604"/>
                  </a:lnTo>
                  <a:lnTo>
                    <a:pt x="9330" y="13628"/>
                  </a:lnTo>
                  <a:lnTo>
                    <a:pt x="9257" y="13604"/>
                  </a:lnTo>
                  <a:lnTo>
                    <a:pt x="9183" y="13579"/>
                  </a:lnTo>
                  <a:lnTo>
                    <a:pt x="1344" y="7913"/>
                  </a:lnTo>
                  <a:lnTo>
                    <a:pt x="3737" y="9037"/>
                  </a:lnTo>
                  <a:lnTo>
                    <a:pt x="3737" y="5080"/>
                  </a:lnTo>
                  <a:close/>
                  <a:moveTo>
                    <a:pt x="9330" y="0"/>
                  </a:moveTo>
                  <a:lnTo>
                    <a:pt x="0" y="6741"/>
                  </a:lnTo>
                  <a:lnTo>
                    <a:pt x="0" y="17780"/>
                  </a:lnTo>
                  <a:lnTo>
                    <a:pt x="0" y="17853"/>
                  </a:lnTo>
                  <a:lnTo>
                    <a:pt x="5129" y="14165"/>
                  </a:lnTo>
                  <a:lnTo>
                    <a:pt x="5227" y="14117"/>
                  </a:lnTo>
                  <a:lnTo>
                    <a:pt x="5325" y="14117"/>
                  </a:lnTo>
                  <a:lnTo>
                    <a:pt x="5398" y="14141"/>
                  </a:lnTo>
                  <a:lnTo>
                    <a:pt x="5471" y="14214"/>
                  </a:lnTo>
                  <a:lnTo>
                    <a:pt x="5520" y="14312"/>
                  </a:lnTo>
                  <a:lnTo>
                    <a:pt x="5520" y="14385"/>
                  </a:lnTo>
                  <a:lnTo>
                    <a:pt x="5471" y="14483"/>
                  </a:lnTo>
                  <a:lnTo>
                    <a:pt x="5422" y="14556"/>
                  </a:lnTo>
                  <a:lnTo>
                    <a:pt x="318" y="18244"/>
                  </a:lnTo>
                  <a:lnTo>
                    <a:pt x="416" y="18244"/>
                  </a:lnTo>
                  <a:lnTo>
                    <a:pt x="489" y="18268"/>
                  </a:lnTo>
                  <a:lnTo>
                    <a:pt x="18171" y="18268"/>
                  </a:lnTo>
                  <a:lnTo>
                    <a:pt x="18244" y="18244"/>
                  </a:lnTo>
                  <a:lnTo>
                    <a:pt x="18342" y="18244"/>
                  </a:lnTo>
                  <a:lnTo>
                    <a:pt x="13238" y="14556"/>
                  </a:lnTo>
                  <a:lnTo>
                    <a:pt x="13189" y="14483"/>
                  </a:lnTo>
                  <a:lnTo>
                    <a:pt x="13140" y="14385"/>
                  </a:lnTo>
                  <a:lnTo>
                    <a:pt x="13140" y="14312"/>
                  </a:lnTo>
                  <a:lnTo>
                    <a:pt x="13189" y="14214"/>
                  </a:lnTo>
                  <a:lnTo>
                    <a:pt x="13262" y="14141"/>
                  </a:lnTo>
                  <a:lnTo>
                    <a:pt x="13335" y="14117"/>
                  </a:lnTo>
                  <a:lnTo>
                    <a:pt x="13433" y="14117"/>
                  </a:lnTo>
                  <a:lnTo>
                    <a:pt x="13531" y="14165"/>
                  </a:lnTo>
                  <a:lnTo>
                    <a:pt x="18660" y="17853"/>
                  </a:lnTo>
                  <a:lnTo>
                    <a:pt x="18660" y="17780"/>
                  </a:lnTo>
                  <a:lnTo>
                    <a:pt x="18660" y="6741"/>
                  </a:lnTo>
                  <a:lnTo>
                    <a:pt x="93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36" name="Google Shape;936;p47"/>
            <p:cNvSpPr/>
            <p:nvPr/>
          </p:nvSpPr>
          <p:spPr>
            <a:xfrm>
              <a:off x="1382325" y="1792025"/>
              <a:ext cx="168550" cy="12250"/>
            </a:xfrm>
            <a:custGeom>
              <a:avLst/>
              <a:gdLst/>
              <a:ahLst/>
              <a:cxnLst/>
              <a:rect l="l" t="t" r="r" b="b"/>
              <a:pathLst>
                <a:path w="6742" h="490" extrusionOk="0">
                  <a:moveTo>
                    <a:pt x="147" y="1"/>
                  </a:move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6497" y="489"/>
                  </a:lnTo>
                  <a:lnTo>
                    <a:pt x="6595" y="465"/>
                  </a:lnTo>
                  <a:lnTo>
                    <a:pt x="6668" y="416"/>
                  </a:lnTo>
                  <a:lnTo>
                    <a:pt x="6717" y="343"/>
                  </a:lnTo>
                  <a:lnTo>
                    <a:pt x="6741" y="245"/>
                  </a:lnTo>
                  <a:lnTo>
                    <a:pt x="6717" y="147"/>
                  </a:lnTo>
                  <a:lnTo>
                    <a:pt x="6668" y="74"/>
                  </a:lnTo>
                  <a:lnTo>
                    <a:pt x="659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37" name="Google Shape;937;p47"/>
            <p:cNvSpPr/>
            <p:nvPr/>
          </p:nvSpPr>
          <p:spPr>
            <a:xfrm>
              <a:off x="1382325" y="1825000"/>
              <a:ext cx="168550" cy="12250"/>
            </a:xfrm>
            <a:custGeom>
              <a:avLst/>
              <a:gdLst/>
              <a:ahLst/>
              <a:cxnLst/>
              <a:rect l="l" t="t" r="r" b="b"/>
              <a:pathLst>
                <a:path w="6742" h="490" extrusionOk="0">
                  <a:moveTo>
                    <a:pt x="245" y="1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6497" y="489"/>
                  </a:lnTo>
                  <a:lnTo>
                    <a:pt x="6595" y="465"/>
                  </a:lnTo>
                  <a:lnTo>
                    <a:pt x="6668" y="416"/>
                  </a:lnTo>
                  <a:lnTo>
                    <a:pt x="6717" y="343"/>
                  </a:lnTo>
                  <a:lnTo>
                    <a:pt x="6741" y="245"/>
                  </a:lnTo>
                  <a:lnTo>
                    <a:pt x="6717" y="147"/>
                  </a:lnTo>
                  <a:lnTo>
                    <a:pt x="6668" y="74"/>
                  </a:lnTo>
                  <a:lnTo>
                    <a:pt x="6595" y="25"/>
                  </a:lnTo>
                  <a:lnTo>
                    <a:pt x="6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38" name="Google Shape;938;p47"/>
            <p:cNvSpPr/>
            <p:nvPr/>
          </p:nvSpPr>
          <p:spPr>
            <a:xfrm>
              <a:off x="1382325" y="1858575"/>
              <a:ext cx="70850" cy="12250"/>
            </a:xfrm>
            <a:custGeom>
              <a:avLst/>
              <a:gdLst/>
              <a:ahLst/>
              <a:cxnLst/>
              <a:rect l="l" t="t" r="r" b="b"/>
              <a:pathLst>
                <a:path w="2834" h="490" extrusionOk="0">
                  <a:moveTo>
                    <a:pt x="245" y="1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2589" y="489"/>
                  </a:lnTo>
                  <a:lnTo>
                    <a:pt x="2687" y="465"/>
                  </a:lnTo>
                  <a:lnTo>
                    <a:pt x="2760" y="416"/>
                  </a:lnTo>
                  <a:lnTo>
                    <a:pt x="2809" y="343"/>
                  </a:lnTo>
                  <a:lnTo>
                    <a:pt x="2834" y="245"/>
                  </a:lnTo>
                  <a:lnTo>
                    <a:pt x="2809" y="147"/>
                  </a:lnTo>
                  <a:lnTo>
                    <a:pt x="2760" y="74"/>
                  </a:lnTo>
                  <a:lnTo>
                    <a:pt x="2687" y="25"/>
                  </a:lnTo>
                  <a:lnTo>
                    <a:pt x="25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939" name="Google Shape;939;p47"/>
          <p:cNvGrpSpPr/>
          <p:nvPr/>
        </p:nvGrpSpPr>
        <p:grpSpPr>
          <a:xfrm>
            <a:off x="1476826" y="1505109"/>
            <a:ext cx="365499" cy="365499"/>
            <a:chOff x="1922075" y="1629000"/>
            <a:chExt cx="437200" cy="437200"/>
          </a:xfrm>
        </p:grpSpPr>
        <p:sp>
          <p:nvSpPr>
            <p:cNvPr id="940" name="Google Shape;940;p47"/>
            <p:cNvSpPr/>
            <p:nvPr/>
          </p:nvSpPr>
          <p:spPr>
            <a:xfrm>
              <a:off x="2208425" y="1629000"/>
              <a:ext cx="150850" cy="150850"/>
            </a:xfrm>
            <a:custGeom>
              <a:avLst/>
              <a:gdLst/>
              <a:ahLst/>
              <a:cxnLst/>
              <a:rect l="l" t="t" r="r" b="b"/>
              <a:pathLst>
                <a:path w="6034" h="6034" extrusionOk="0">
                  <a:moveTo>
                    <a:pt x="2004" y="1"/>
                  </a:moveTo>
                  <a:lnTo>
                    <a:pt x="1881" y="25"/>
                  </a:lnTo>
                  <a:lnTo>
                    <a:pt x="1784" y="50"/>
                  </a:lnTo>
                  <a:lnTo>
                    <a:pt x="1686" y="98"/>
                  </a:lnTo>
                  <a:lnTo>
                    <a:pt x="1588" y="172"/>
                  </a:lnTo>
                  <a:lnTo>
                    <a:pt x="1" y="1784"/>
                  </a:lnTo>
                  <a:lnTo>
                    <a:pt x="4251" y="6033"/>
                  </a:lnTo>
                  <a:lnTo>
                    <a:pt x="5862" y="4446"/>
                  </a:lnTo>
                  <a:lnTo>
                    <a:pt x="5936" y="4348"/>
                  </a:lnTo>
                  <a:lnTo>
                    <a:pt x="5985" y="4250"/>
                  </a:lnTo>
                  <a:lnTo>
                    <a:pt x="6009" y="4153"/>
                  </a:lnTo>
                  <a:lnTo>
                    <a:pt x="6033" y="4031"/>
                  </a:lnTo>
                  <a:lnTo>
                    <a:pt x="6009" y="3933"/>
                  </a:lnTo>
                  <a:lnTo>
                    <a:pt x="5985" y="3811"/>
                  </a:lnTo>
                  <a:lnTo>
                    <a:pt x="5936" y="3713"/>
                  </a:lnTo>
                  <a:lnTo>
                    <a:pt x="5862" y="3615"/>
                  </a:lnTo>
                  <a:lnTo>
                    <a:pt x="2419" y="172"/>
                  </a:lnTo>
                  <a:lnTo>
                    <a:pt x="2321" y="98"/>
                  </a:lnTo>
                  <a:lnTo>
                    <a:pt x="2223" y="50"/>
                  </a:lnTo>
                  <a:lnTo>
                    <a:pt x="2101" y="25"/>
                  </a:lnTo>
                  <a:lnTo>
                    <a:pt x="20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41" name="Google Shape;941;p47"/>
            <p:cNvSpPr/>
            <p:nvPr/>
          </p:nvSpPr>
          <p:spPr>
            <a:xfrm>
              <a:off x="1922075" y="1686400"/>
              <a:ext cx="379800" cy="379800"/>
            </a:xfrm>
            <a:custGeom>
              <a:avLst/>
              <a:gdLst/>
              <a:ahLst/>
              <a:cxnLst/>
              <a:rect l="l" t="t" r="r" b="b"/>
              <a:pathLst>
                <a:path w="15192" h="15192" extrusionOk="0">
                  <a:moveTo>
                    <a:pt x="1100" y="10527"/>
                  </a:moveTo>
                  <a:lnTo>
                    <a:pt x="4665" y="14093"/>
                  </a:lnTo>
                  <a:lnTo>
                    <a:pt x="4616" y="14117"/>
                  </a:lnTo>
                  <a:lnTo>
                    <a:pt x="1979" y="14508"/>
                  </a:lnTo>
                  <a:lnTo>
                    <a:pt x="684" y="13213"/>
                  </a:lnTo>
                  <a:lnTo>
                    <a:pt x="1075" y="10576"/>
                  </a:lnTo>
                  <a:lnTo>
                    <a:pt x="1100" y="10527"/>
                  </a:lnTo>
                  <a:close/>
                  <a:moveTo>
                    <a:pt x="10918" y="1"/>
                  </a:moveTo>
                  <a:lnTo>
                    <a:pt x="758" y="10185"/>
                  </a:lnTo>
                  <a:lnTo>
                    <a:pt x="684" y="10258"/>
                  </a:lnTo>
                  <a:lnTo>
                    <a:pt x="636" y="10332"/>
                  </a:lnTo>
                  <a:lnTo>
                    <a:pt x="611" y="10405"/>
                  </a:lnTo>
                  <a:lnTo>
                    <a:pt x="587" y="10502"/>
                  </a:lnTo>
                  <a:lnTo>
                    <a:pt x="1" y="14532"/>
                  </a:lnTo>
                  <a:lnTo>
                    <a:pt x="1" y="14654"/>
                  </a:lnTo>
                  <a:lnTo>
                    <a:pt x="25" y="14801"/>
                  </a:lnTo>
                  <a:lnTo>
                    <a:pt x="98" y="14923"/>
                  </a:lnTo>
                  <a:lnTo>
                    <a:pt x="171" y="15021"/>
                  </a:lnTo>
                  <a:lnTo>
                    <a:pt x="269" y="15094"/>
                  </a:lnTo>
                  <a:lnTo>
                    <a:pt x="367" y="15143"/>
                  </a:lnTo>
                  <a:lnTo>
                    <a:pt x="465" y="15167"/>
                  </a:lnTo>
                  <a:lnTo>
                    <a:pt x="587" y="15192"/>
                  </a:lnTo>
                  <a:lnTo>
                    <a:pt x="660" y="15192"/>
                  </a:lnTo>
                  <a:lnTo>
                    <a:pt x="4690" y="14606"/>
                  </a:lnTo>
                  <a:lnTo>
                    <a:pt x="4861" y="14557"/>
                  </a:lnTo>
                  <a:lnTo>
                    <a:pt x="4934" y="14508"/>
                  </a:lnTo>
                  <a:lnTo>
                    <a:pt x="5007" y="14435"/>
                  </a:lnTo>
                  <a:lnTo>
                    <a:pt x="15192" y="4275"/>
                  </a:lnTo>
                  <a:lnTo>
                    <a:pt x="13970" y="3053"/>
                  </a:lnTo>
                  <a:lnTo>
                    <a:pt x="4152" y="12872"/>
                  </a:lnTo>
                  <a:lnTo>
                    <a:pt x="3810" y="12530"/>
                  </a:lnTo>
                  <a:lnTo>
                    <a:pt x="13629" y="2712"/>
                  </a:lnTo>
                  <a:lnTo>
                    <a:pt x="12481" y="1564"/>
                  </a:lnTo>
                  <a:lnTo>
                    <a:pt x="2663" y="11382"/>
                  </a:lnTo>
                  <a:lnTo>
                    <a:pt x="2321" y="11040"/>
                  </a:lnTo>
                  <a:lnTo>
                    <a:pt x="12139" y="1222"/>
                  </a:lnTo>
                  <a:lnTo>
                    <a:pt x="109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942" name="Google Shape;942;p47"/>
          <p:cNvGrpSpPr/>
          <p:nvPr/>
        </p:nvGrpSpPr>
        <p:grpSpPr>
          <a:xfrm>
            <a:off x="2038827" y="1503584"/>
            <a:ext cx="368551" cy="368551"/>
            <a:chOff x="2594325" y="1627175"/>
            <a:chExt cx="440850" cy="440850"/>
          </a:xfrm>
        </p:grpSpPr>
        <p:sp>
          <p:nvSpPr>
            <p:cNvPr id="943" name="Google Shape;943;p47"/>
            <p:cNvSpPr/>
            <p:nvPr/>
          </p:nvSpPr>
          <p:spPr>
            <a:xfrm>
              <a:off x="2594325" y="1890950"/>
              <a:ext cx="177075" cy="177075"/>
            </a:xfrm>
            <a:custGeom>
              <a:avLst/>
              <a:gdLst/>
              <a:ahLst/>
              <a:cxnLst/>
              <a:rect l="l" t="t" r="r" b="b"/>
              <a:pathLst>
                <a:path w="7083" h="7083" extrusionOk="0">
                  <a:moveTo>
                    <a:pt x="5544" y="0"/>
                  </a:moveTo>
                  <a:lnTo>
                    <a:pt x="538" y="5984"/>
                  </a:lnTo>
                  <a:lnTo>
                    <a:pt x="0" y="7083"/>
                  </a:lnTo>
                  <a:lnTo>
                    <a:pt x="1099" y="6546"/>
                  </a:lnTo>
                  <a:lnTo>
                    <a:pt x="7083" y="1539"/>
                  </a:lnTo>
                  <a:lnTo>
                    <a:pt x="55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44" name="Google Shape;944;p47"/>
            <p:cNvSpPr/>
            <p:nvPr/>
          </p:nvSpPr>
          <p:spPr>
            <a:xfrm>
              <a:off x="2858700" y="1627175"/>
              <a:ext cx="176475" cy="176475"/>
            </a:xfrm>
            <a:custGeom>
              <a:avLst/>
              <a:gdLst/>
              <a:ahLst/>
              <a:cxnLst/>
              <a:rect l="l" t="t" r="r" b="b"/>
              <a:pathLst>
                <a:path w="7059" h="7059" extrusionOk="0">
                  <a:moveTo>
                    <a:pt x="904" y="1"/>
                  </a:moveTo>
                  <a:lnTo>
                    <a:pt x="782" y="25"/>
                  </a:lnTo>
                  <a:lnTo>
                    <a:pt x="684" y="98"/>
                  </a:lnTo>
                  <a:lnTo>
                    <a:pt x="611" y="147"/>
                  </a:lnTo>
                  <a:lnTo>
                    <a:pt x="489" y="294"/>
                  </a:lnTo>
                  <a:lnTo>
                    <a:pt x="367" y="440"/>
                  </a:lnTo>
                  <a:lnTo>
                    <a:pt x="294" y="587"/>
                  </a:lnTo>
                  <a:lnTo>
                    <a:pt x="196" y="733"/>
                  </a:lnTo>
                  <a:lnTo>
                    <a:pt x="74" y="1051"/>
                  </a:lnTo>
                  <a:lnTo>
                    <a:pt x="0" y="1393"/>
                  </a:lnTo>
                  <a:lnTo>
                    <a:pt x="0" y="1735"/>
                  </a:lnTo>
                  <a:lnTo>
                    <a:pt x="25" y="2052"/>
                  </a:lnTo>
                  <a:lnTo>
                    <a:pt x="123" y="2394"/>
                  </a:lnTo>
                  <a:lnTo>
                    <a:pt x="269" y="2711"/>
                  </a:lnTo>
                  <a:lnTo>
                    <a:pt x="4348" y="6790"/>
                  </a:lnTo>
                  <a:lnTo>
                    <a:pt x="4665" y="6937"/>
                  </a:lnTo>
                  <a:lnTo>
                    <a:pt x="5007" y="7034"/>
                  </a:lnTo>
                  <a:lnTo>
                    <a:pt x="5325" y="7059"/>
                  </a:lnTo>
                  <a:lnTo>
                    <a:pt x="5667" y="7059"/>
                  </a:lnTo>
                  <a:lnTo>
                    <a:pt x="6008" y="6986"/>
                  </a:lnTo>
                  <a:lnTo>
                    <a:pt x="6326" y="6863"/>
                  </a:lnTo>
                  <a:lnTo>
                    <a:pt x="6473" y="6766"/>
                  </a:lnTo>
                  <a:lnTo>
                    <a:pt x="6619" y="6692"/>
                  </a:lnTo>
                  <a:lnTo>
                    <a:pt x="6766" y="6570"/>
                  </a:lnTo>
                  <a:lnTo>
                    <a:pt x="6912" y="6448"/>
                  </a:lnTo>
                  <a:lnTo>
                    <a:pt x="6961" y="6375"/>
                  </a:lnTo>
                  <a:lnTo>
                    <a:pt x="7034" y="6277"/>
                  </a:lnTo>
                  <a:lnTo>
                    <a:pt x="7059" y="6155"/>
                  </a:lnTo>
                  <a:lnTo>
                    <a:pt x="7059" y="6057"/>
                  </a:lnTo>
                  <a:lnTo>
                    <a:pt x="7059" y="5960"/>
                  </a:lnTo>
                  <a:lnTo>
                    <a:pt x="7034" y="5862"/>
                  </a:lnTo>
                  <a:lnTo>
                    <a:pt x="6961" y="5764"/>
                  </a:lnTo>
                  <a:lnTo>
                    <a:pt x="6912" y="5667"/>
                  </a:lnTo>
                  <a:lnTo>
                    <a:pt x="1393" y="147"/>
                  </a:lnTo>
                  <a:lnTo>
                    <a:pt x="1295" y="98"/>
                  </a:lnTo>
                  <a:lnTo>
                    <a:pt x="1197" y="25"/>
                  </a:lnTo>
                  <a:lnTo>
                    <a:pt x="10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45" name="Google Shape;945;p47"/>
            <p:cNvSpPr/>
            <p:nvPr/>
          </p:nvSpPr>
          <p:spPr>
            <a:xfrm>
              <a:off x="2663325" y="1702275"/>
              <a:ext cx="296750" cy="296775"/>
            </a:xfrm>
            <a:custGeom>
              <a:avLst/>
              <a:gdLst/>
              <a:ahLst/>
              <a:cxnLst/>
              <a:rect l="l" t="t" r="r" b="b"/>
              <a:pathLst>
                <a:path w="11870" h="11871" extrusionOk="0">
                  <a:moveTo>
                    <a:pt x="7718" y="1295"/>
                  </a:moveTo>
                  <a:lnTo>
                    <a:pt x="7815" y="1319"/>
                  </a:lnTo>
                  <a:lnTo>
                    <a:pt x="7889" y="1368"/>
                  </a:lnTo>
                  <a:lnTo>
                    <a:pt x="7938" y="1442"/>
                  </a:lnTo>
                  <a:lnTo>
                    <a:pt x="7938" y="1515"/>
                  </a:lnTo>
                  <a:lnTo>
                    <a:pt x="7938" y="1588"/>
                  </a:lnTo>
                  <a:lnTo>
                    <a:pt x="7889" y="1661"/>
                  </a:lnTo>
                  <a:lnTo>
                    <a:pt x="5862" y="3664"/>
                  </a:lnTo>
                  <a:lnTo>
                    <a:pt x="5788" y="3713"/>
                  </a:lnTo>
                  <a:lnTo>
                    <a:pt x="5715" y="3737"/>
                  </a:lnTo>
                  <a:lnTo>
                    <a:pt x="5642" y="3713"/>
                  </a:lnTo>
                  <a:lnTo>
                    <a:pt x="5569" y="3664"/>
                  </a:lnTo>
                  <a:lnTo>
                    <a:pt x="5520" y="3591"/>
                  </a:lnTo>
                  <a:lnTo>
                    <a:pt x="5495" y="3517"/>
                  </a:lnTo>
                  <a:lnTo>
                    <a:pt x="5520" y="3444"/>
                  </a:lnTo>
                  <a:lnTo>
                    <a:pt x="5569" y="3371"/>
                  </a:lnTo>
                  <a:lnTo>
                    <a:pt x="7571" y="1368"/>
                  </a:lnTo>
                  <a:lnTo>
                    <a:pt x="7644" y="1319"/>
                  </a:lnTo>
                  <a:lnTo>
                    <a:pt x="7718" y="1295"/>
                  </a:lnTo>
                  <a:close/>
                  <a:moveTo>
                    <a:pt x="7767" y="1"/>
                  </a:moveTo>
                  <a:lnTo>
                    <a:pt x="4885" y="2907"/>
                  </a:lnTo>
                  <a:lnTo>
                    <a:pt x="4640" y="2809"/>
                  </a:lnTo>
                  <a:lnTo>
                    <a:pt x="4396" y="2712"/>
                  </a:lnTo>
                  <a:lnTo>
                    <a:pt x="4103" y="2614"/>
                  </a:lnTo>
                  <a:lnTo>
                    <a:pt x="3810" y="2565"/>
                  </a:lnTo>
                  <a:lnTo>
                    <a:pt x="3493" y="2492"/>
                  </a:lnTo>
                  <a:lnTo>
                    <a:pt x="3175" y="2443"/>
                  </a:lnTo>
                  <a:lnTo>
                    <a:pt x="2858" y="2418"/>
                  </a:lnTo>
                  <a:lnTo>
                    <a:pt x="2247" y="2418"/>
                  </a:lnTo>
                  <a:lnTo>
                    <a:pt x="1954" y="2443"/>
                  </a:lnTo>
                  <a:lnTo>
                    <a:pt x="1636" y="2492"/>
                  </a:lnTo>
                  <a:lnTo>
                    <a:pt x="1319" y="2565"/>
                  </a:lnTo>
                  <a:lnTo>
                    <a:pt x="1001" y="2687"/>
                  </a:lnTo>
                  <a:lnTo>
                    <a:pt x="708" y="2809"/>
                  </a:lnTo>
                  <a:lnTo>
                    <a:pt x="415" y="3005"/>
                  </a:lnTo>
                  <a:lnTo>
                    <a:pt x="147" y="3224"/>
                  </a:lnTo>
                  <a:lnTo>
                    <a:pt x="73" y="3298"/>
                  </a:lnTo>
                  <a:lnTo>
                    <a:pt x="24" y="3395"/>
                  </a:lnTo>
                  <a:lnTo>
                    <a:pt x="0" y="3493"/>
                  </a:lnTo>
                  <a:lnTo>
                    <a:pt x="0" y="3615"/>
                  </a:lnTo>
                  <a:lnTo>
                    <a:pt x="0" y="3713"/>
                  </a:lnTo>
                  <a:lnTo>
                    <a:pt x="24" y="3811"/>
                  </a:lnTo>
                  <a:lnTo>
                    <a:pt x="73" y="3908"/>
                  </a:lnTo>
                  <a:lnTo>
                    <a:pt x="147" y="4006"/>
                  </a:lnTo>
                  <a:lnTo>
                    <a:pt x="7864" y="11724"/>
                  </a:lnTo>
                  <a:lnTo>
                    <a:pt x="7962" y="11797"/>
                  </a:lnTo>
                  <a:lnTo>
                    <a:pt x="8060" y="11846"/>
                  </a:lnTo>
                  <a:lnTo>
                    <a:pt x="8157" y="11870"/>
                  </a:lnTo>
                  <a:lnTo>
                    <a:pt x="8377" y="11870"/>
                  </a:lnTo>
                  <a:lnTo>
                    <a:pt x="8475" y="11846"/>
                  </a:lnTo>
                  <a:lnTo>
                    <a:pt x="8573" y="11797"/>
                  </a:lnTo>
                  <a:lnTo>
                    <a:pt x="8646" y="11724"/>
                  </a:lnTo>
                  <a:lnTo>
                    <a:pt x="8866" y="11455"/>
                  </a:lnTo>
                  <a:lnTo>
                    <a:pt x="9061" y="11162"/>
                  </a:lnTo>
                  <a:lnTo>
                    <a:pt x="9183" y="10869"/>
                  </a:lnTo>
                  <a:lnTo>
                    <a:pt x="9305" y="10551"/>
                  </a:lnTo>
                  <a:lnTo>
                    <a:pt x="9379" y="10234"/>
                  </a:lnTo>
                  <a:lnTo>
                    <a:pt x="9427" y="9916"/>
                  </a:lnTo>
                  <a:lnTo>
                    <a:pt x="9452" y="9623"/>
                  </a:lnTo>
                  <a:lnTo>
                    <a:pt x="9452" y="9330"/>
                  </a:lnTo>
                  <a:lnTo>
                    <a:pt x="9452" y="9013"/>
                  </a:lnTo>
                  <a:lnTo>
                    <a:pt x="9427" y="8695"/>
                  </a:lnTo>
                  <a:lnTo>
                    <a:pt x="9379" y="8378"/>
                  </a:lnTo>
                  <a:lnTo>
                    <a:pt x="9305" y="8060"/>
                  </a:lnTo>
                  <a:lnTo>
                    <a:pt x="9256" y="7767"/>
                  </a:lnTo>
                  <a:lnTo>
                    <a:pt x="9159" y="7474"/>
                  </a:lnTo>
                  <a:lnTo>
                    <a:pt x="9061" y="7230"/>
                  </a:lnTo>
                  <a:lnTo>
                    <a:pt x="8963" y="6986"/>
                  </a:lnTo>
                  <a:lnTo>
                    <a:pt x="11870" y="4104"/>
                  </a:lnTo>
                  <a:lnTo>
                    <a:pt x="77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946" name="Google Shape;946;p47"/>
          <p:cNvSpPr/>
          <p:nvPr/>
        </p:nvSpPr>
        <p:spPr>
          <a:xfrm>
            <a:off x="2618782" y="1519981"/>
            <a:ext cx="335905" cy="335884"/>
          </a:xfrm>
          <a:custGeom>
            <a:avLst/>
            <a:gdLst/>
            <a:ahLst/>
            <a:cxnLst/>
            <a:rect l="l" t="t" r="r" b="b"/>
            <a:pathLst>
              <a:path w="16072" h="16071" extrusionOk="0">
                <a:moveTo>
                  <a:pt x="8036" y="0"/>
                </a:moveTo>
                <a:lnTo>
                  <a:pt x="7938" y="24"/>
                </a:lnTo>
                <a:lnTo>
                  <a:pt x="7792" y="98"/>
                </a:lnTo>
                <a:lnTo>
                  <a:pt x="7328" y="366"/>
                </a:lnTo>
                <a:lnTo>
                  <a:pt x="7059" y="537"/>
                </a:lnTo>
                <a:lnTo>
                  <a:pt x="6766" y="757"/>
                </a:lnTo>
                <a:lnTo>
                  <a:pt x="6448" y="977"/>
                </a:lnTo>
                <a:lnTo>
                  <a:pt x="6155" y="1246"/>
                </a:lnTo>
                <a:lnTo>
                  <a:pt x="5887" y="1514"/>
                </a:lnTo>
                <a:lnTo>
                  <a:pt x="5643" y="1807"/>
                </a:lnTo>
                <a:lnTo>
                  <a:pt x="5447" y="2100"/>
                </a:lnTo>
                <a:lnTo>
                  <a:pt x="5374" y="2247"/>
                </a:lnTo>
                <a:lnTo>
                  <a:pt x="5325" y="2418"/>
                </a:lnTo>
                <a:lnTo>
                  <a:pt x="5276" y="2564"/>
                </a:lnTo>
                <a:lnTo>
                  <a:pt x="5252" y="2711"/>
                </a:lnTo>
                <a:lnTo>
                  <a:pt x="5252" y="2858"/>
                </a:lnTo>
                <a:lnTo>
                  <a:pt x="5276" y="3029"/>
                </a:lnTo>
                <a:lnTo>
                  <a:pt x="5325" y="3175"/>
                </a:lnTo>
                <a:lnTo>
                  <a:pt x="5398" y="3322"/>
                </a:lnTo>
                <a:lnTo>
                  <a:pt x="5496" y="3468"/>
                </a:lnTo>
                <a:lnTo>
                  <a:pt x="5618" y="3615"/>
                </a:lnTo>
                <a:lnTo>
                  <a:pt x="5814" y="3761"/>
                </a:lnTo>
                <a:lnTo>
                  <a:pt x="6009" y="3859"/>
                </a:lnTo>
                <a:lnTo>
                  <a:pt x="6204" y="3957"/>
                </a:lnTo>
                <a:lnTo>
                  <a:pt x="6424" y="4005"/>
                </a:lnTo>
                <a:lnTo>
                  <a:pt x="6644" y="4054"/>
                </a:lnTo>
                <a:lnTo>
                  <a:pt x="6864" y="4152"/>
                </a:lnTo>
                <a:lnTo>
                  <a:pt x="7059" y="4250"/>
                </a:lnTo>
                <a:lnTo>
                  <a:pt x="7254" y="4421"/>
                </a:lnTo>
                <a:lnTo>
                  <a:pt x="7425" y="4616"/>
                </a:lnTo>
                <a:lnTo>
                  <a:pt x="7523" y="4836"/>
                </a:lnTo>
                <a:lnTo>
                  <a:pt x="7596" y="5080"/>
                </a:lnTo>
                <a:lnTo>
                  <a:pt x="7621" y="5373"/>
                </a:lnTo>
                <a:lnTo>
                  <a:pt x="7596" y="5569"/>
                </a:lnTo>
                <a:lnTo>
                  <a:pt x="7572" y="5788"/>
                </a:lnTo>
                <a:lnTo>
                  <a:pt x="7499" y="5984"/>
                </a:lnTo>
                <a:lnTo>
                  <a:pt x="7425" y="6179"/>
                </a:lnTo>
                <a:lnTo>
                  <a:pt x="7328" y="6374"/>
                </a:lnTo>
                <a:lnTo>
                  <a:pt x="7206" y="6570"/>
                </a:lnTo>
                <a:lnTo>
                  <a:pt x="7059" y="6741"/>
                </a:lnTo>
                <a:lnTo>
                  <a:pt x="6913" y="6912"/>
                </a:lnTo>
                <a:lnTo>
                  <a:pt x="6742" y="7058"/>
                </a:lnTo>
                <a:lnTo>
                  <a:pt x="6571" y="7205"/>
                </a:lnTo>
                <a:lnTo>
                  <a:pt x="6400" y="7303"/>
                </a:lnTo>
                <a:lnTo>
                  <a:pt x="6204" y="7425"/>
                </a:lnTo>
                <a:lnTo>
                  <a:pt x="6009" y="7498"/>
                </a:lnTo>
                <a:lnTo>
                  <a:pt x="5789" y="7571"/>
                </a:lnTo>
                <a:lnTo>
                  <a:pt x="5569" y="7596"/>
                </a:lnTo>
                <a:lnTo>
                  <a:pt x="5374" y="7620"/>
                </a:lnTo>
                <a:lnTo>
                  <a:pt x="5105" y="7596"/>
                </a:lnTo>
                <a:lnTo>
                  <a:pt x="4861" y="7522"/>
                </a:lnTo>
                <a:lnTo>
                  <a:pt x="4617" y="7425"/>
                </a:lnTo>
                <a:lnTo>
                  <a:pt x="4421" y="7254"/>
                </a:lnTo>
                <a:lnTo>
                  <a:pt x="4250" y="7058"/>
                </a:lnTo>
                <a:lnTo>
                  <a:pt x="4128" y="6839"/>
                </a:lnTo>
                <a:lnTo>
                  <a:pt x="4055" y="6619"/>
                </a:lnTo>
                <a:lnTo>
                  <a:pt x="3982" y="6399"/>
                </a:lnTo>
                <a:lnTo>
                  <a:pt x="3933" y="6204"/>
                </a:lnTo>
                <a:lnTo>
                  <a:pt x="3860" y="6008"/>
                </a:lnTo>
                <a:lnTo>
                  <a:pt x="3762" y="5813"/>
                </a:lnTo>
                <a:lnTo>
                  <a:pt x="3615" y="5617"/>
                </a:lnTo>
                <a:lnTo>
                  <a:pt x="3469" y="5495"/>
                </a:lnTo>
                <a:lnTo>
                  <a:pt x="3322" y="5398"/>
                </a:lnTo>
                <a:lnTo>
                  <a:pt x="3176" y="5324"/>
                </a:lnTo>
                <a:lnTo>
                  <a:pt x="3029" y="5275"/>
                </a:lnTo>
                <a:lnTo>
                  <a:pt x="2858" y="5251"/>
                </a:lnTo>
                <a:lnTo>
                  <a:pt x="2712" y="5251"/>
                </a:lnTo>
                <a:lnTo>
                  <a:pt x="2565" y="5275"/>
                </a:lnTo>
                <a:lnTo>
                  <a:pt x="2419" y="5324"/>
                </a:lnTo>
                <a:lnTo>
                  <a:pt x="2248" y="5373"/>
                </a:lnTo>
                <a:lnTo>
                  <a:pt x="2101" y="5446"/>
                </a:lnTo>
                <a:lnTo>
                  <a:pt x="1808" y="5642"/>
                </a:lnTo>
                <a:lnTo>
                  <a:pt x="1515" y="5886"/>
                </a:lnTo>
                <a:lnTo>
                  <a:pt x="1246" y="6155"/>
                </a:lnTo>
                <a:lnTo>
                  <a:pt x="978" y="6448"/>
                </a:lnTo>
                <a:lnTo>
                  <a:pt x="758" y="6765"/>
                </a:lnTo>
                <a:lnTo>
                  <a:pt x="538" y="7058"/>
                </a:lnTo>
                <a:lnTo>
                  <a:pt x="367" y="7327"/>
                </a:lnTo>
                <a:lnTo>
                  <a:pt x="99" y="7791"/>
                </a:lnTo>
                <a:lnTo>
                  <a:pt x="25" y="7938"/>
                </a:lnTo>
                <a:lnTo>
                  <a:pt x="1" y="8035"/>
                </a:lnTo>
                <a:lnTo>
                  <a:pt x="25" y="8231"/>
                </a:lnTo>
                <a:lnTo>
                  <a:pt x="74" y="8402"/>
                </a:lnTo>
                <a:lnTo>
                  <a:pt x="172" y="8597"/>
                </a:lnTo>
                <a:lnTo>
                  <a:pt x="294" y="8744"/>
                </a:lnTo>
                <a:lnTo>
                  <a:pt x="587" y="9012"/>
                </a:lnTo>
                <a:lnTo>
                  <a:pt x="880" y="9256"/>
                </a:lnTo>
                <a:lnTo>
                  <a:pt x="1417" y="9696"/>
                </a:lnTo>
                <a:lnTo>
                  <a:pt x="1906" y="10062"/>
                </a:lnTo>
                <a:lnTo>
                  <a:pt x="2101" y="10233"/>
                </a:lnTo>
                <a:lnTo>
                  <a:pt x="2297" y="10404"/>
                </a:lnTo>
                <a:lnTo>
                  <a:pt x="2419" y="10575"/>
                </a:lnTo>
                <a:lnTo>
                  <a:pt x="2541" y="10746"/>
                </a:lnTo>
                <a:lnTo>
                  <a:pt x="2590" y="10917"/>
                </a:lnTo>
                <a:lnTo>
                  <a:pt x="2590" y="11113"/>
                </a:lnTo>
                <a:lnTo>
                  <a:pt x="2541" y="11308"/>
                </a:lnTo>
                <a:lnTo>
                  <a:pt x="2443" y="11528"/>
                </a:lnTo>
                <a:lnTo>
                  <a:pt x="2272" y="11772"/>
                </a:lnTo>
                <a:lnTo>
                  <a:pt x="2004" y="12041"/>
                </a:lnTo>
                <a:lnTo>
                  <a:pt x="1833" y="12212"/>
                </a:lnTo>
                <a:lnTo>
                  <a:pt x="1637" y="12309"/>
                </a:lnTo>
                <a:lnTo>
                  <a:pt x="1417" y="12383"/>
                </a:lnTo>
                <a:lnTo>
                  <a:pt x="1222" y="12431"/>
                </a:lnTo>
                <a:lnTo>
                  <a:pt x="1002" y="12480"/>
                </a:lnTo>
                <a:lnTo>
                  <a:pt x="782" y="12578"/>
                </a:lnTo>
                <a:lnTo>
                  <a:pt x="587" y="12700"/>
                </a:lnTo>
                <a:lnTo>
                  <a:pt x="367" y="12871"/>
                </a:lnTo>
                <a:lnTo>
                  <a:pt x="196" y="13066"/>
                </a:lnTo>
                <a:lnTo>
                  <a:pt x="99" y="13286"/>
                </a:lnTo>
                <a:lnTo>
                  <a:pt x="25" y="13530"/>
                </a:lnTo>
                <a:lnTo>
                  <a:pt x="1" y="13799"/>
                </a:lnTo>
                <a:lnTo>
                  <a:pt x="25" y="14019"/>
                </a:lnTo>
                <a:lnTo>
                  <a:pt x="50" y="14239"/>
                </a:lnTo>
                <a:lnTo>
                  <a:pt x="123" y="14434"/>
                </a:lnTo>
                <a:lnTo>
                  <a:pt x="221" y="14654"/>
                </a:lnTo>
                <a:lnTo>
                  <a:pt x="318" y="14825"/>
                </a:lnTo>
                <a:lnTo>
                  <a:pt x="440" y="15020"/>
                </a:lnTo>
                <a:lnTo>
                  <a:pt x="563" y="15191"/>
                </a:lnTo>
                <a:lnTo>
                  <a:pt x="709" y="15362"/>
                </a:lnTo>
                <a:lnTo>
                  <a:pt x="880" y="15509"/>
                </a:lnTo>
                <a:lnTo>
                  <a:pt x="1051" y="15631"/>
                </a:lnTo>
                <a:lnTo>
                  <a:pt x="1246" y="15753"/>
                </a:lnTo>
                <a:lnTo>
                  <a:pt x="1442" y="15875"/>
                </a:lnTo>
                <a:lnTo>
                  <a:pt x="1637" y="15948"/>
                </a:lnTo>
                <a:lnTo>
                  <a:pt x="1857" y="16022"/>
                </a:lnTo>
                <a:lnTo>
                  <a:pt x="2052" y="16046"/>
                </a:lnTo>
                <a:lnTo>
                  <a:pt x="2272" y="16070"/>
                </a:lnTo>
                <a:lnTo>
                  <a:pt x="2541" y="16046"/>
                </a:lnTo>
                <a:lnTo>
                  <a:pt x="2785" y="15973"/>
                </a:lnTo>
                <a:lnTo>
                  <a:pt x="3005" y="15875"/>
                </a:lnTo>
                <a:lnTo>
                  <a:pt x="3200" y="15704"/>
                </a:lnTo>
                <a:lnTo>
                  <a:pt x="3371" y="15509"/>
                </a:lnTo>
                <a:lnTo>
                  <a:pt x="3493" y="15289"/>
                </a:lnTo>
                <a:lnTo>
                  <a:pt x="3567" y="15094"/>
                </a:lnTo>
                <a:lnTo>
                  <a:pt x="3615" y="14874"/>
                </a:lnTo>
                <a:lnTo>
                  <a:pt x="3689" y="14654"/>
                </a:lnTo>
                <a:lnTo>
                  <a:pt x="3762" y="14459"/>
                </a:lnTo>
                <a:lnTo>
                  <a:pt x="3860" y="14239"/>
                </a:lnTo>
                <a:lnTo>
                  <a:pt x="4031" y="14068"/>
                </a:lnTo>
                <a:lnTo>
                  <a:pt x="4299" y="13824"/>
                </a:lnTo>
                <a:lnTo>
                  <a:pt x="4544" y="13628"/>
                </a:lnTo>
                <a:lnTo>
                  <a:pt x="4763" y="13530"/>
                </a:lnTo>
                <a:lnTo>
                  <a:pt x="4959" y="13482"/>
                </a:lnTo>
                <a:lnTo>
                  <a:pt x="5154" y="13482"/>
                </a:lnTo>
                <a:lnTo>
                  <a:pt x="5325" y="13530"/>
                </a:lnTo>
                <a:lnTo>
                  <a:pt x="5496" y="13653"/>
                </a:lnTo>
                <a:lnTo>
                  <a:pt x="5667" y="13775"/>
                </a:lnTo>
                <a:lnTo>
                  <a:pt x="5838" y="13970"/>
                </a:lnTo>
                <a:lnTo>
                  <a:pt x="6009" y="14165"/>
                </a:lnTo>
                <a:lnTo>
                  <a:pt x="6375" y="14654"/>
                </a:lnTo>
                <a:lnTo>
                  <a:pt x="6815" y="15191"/>
                </a:lnTo>
                <a:lnTo>
                  <a:pt x="7059" y="15484"/>
                </a:lnTo>
                <a:lnTo>
                  <a:pt x="7328" y="15777"/>
                </a:lnTo>
                <a:lnTo>
                  <a:pt x="7474" y="15899"/>
                </a:lnTo>
                <a:lnTo>
                  <a:pt x="7670" y="15997"/>
                </a:lnTo>
                <a:lnTo>
                  <a:pt x="7841" y="16046"/>
                </a:lnTo>
                <a:lnTo>
                  <a:pt x="8036" y="16070"/>
                </a:lnTo>
                <a:lnTo>
                  <a:pt x="8134" y="16046"/>
                </a:lnTo>
                <a:lnTo>
                  <a:pt x="8280" y="15973"/>
                </a:lnTo>
                <a:lnTo>
                  <a:pt x="8744" y="15704"/>
                </a:lnTo>
                <a:lnTo>
                  <a:pt x="9013" y="15533"/>
                </a:lnTo>
                <a:lnTo>
                  <a:pt x="9306" y="15313"/>
                </a:lnTo>
                <a:lnTo>
                  <a:pt x="9623" y="15094"/>
                </a:lnTo>
                <a:lnTo>
                  <a:pt x="9917" y="14825"/>
                </a:lnTo>
                <a:lnTo>
                  <a:pt x="10185" y="14556"/>
                </a:lnTo>
                <a:lnTo>
                  <a:pt x="10429" y="14263"/>
                </a:lnTo>
                <a:lnTo>
                  <a:pt x="10625" y="13970"/>
                </a:lnTo>
                <a:lnTo>
                  <a:pt x="10698" y="13824"/>
                </a:lnTo>
                <a:lnTo>
                  <a:pt x="10747" y="13653"/>
                </a:lnTo>
                <a:lnTo>
                  <a:pt x="10796" y="13506"/>
                </a:lnTo>
                <a:lnTo>
                  <a:pt x="10820" y="13359"/>
                </a:lnTo>
                <a:lnTo>
                  <a:pt x="10820" y="13213"/>
                </a:lnTo>
                <a:lnTo>
                  <a:pt x="10796" y="13042"/>
                </a:lnTo>
                <a:lnTo>
                  <a:pt x="10747" y="12895"/>
                </a:lnTo>
                <a:lnTo>
                  <a:pt x="10674" y="12749"/>
                </a:lnTo>
                <a:lnTo>
                  <a:pt x="10576" y="12602"/>
                </a:lnTo>
                <a:lnTo>
                  <a:pt x="10454" y="12456"/>
                </a:lnTo>
                <a:lnTo>
                  <a:pt x="10258" y="12309"/>
                </a:lnTo>
                <a:lnTo>
                  <a:pt x="10063" y="12212"/>
                </a:lnTo>
                <a:lnTo>
                  <a:pt x="9868" y="12138"/>
                </a:lnTo>
                <a:lnTo>
                  <a:pt x="9648" y="12065"/>
                </a:lnTo>
                <a:lnTo>
                  <a:pt x="9428" y="12016"/>
                </a:lnTo>
                <a:lnTo>
                  <a:pt x="9208" y="11919"/>
                </a:lnTo>
                <a:lnTo>
                  <a:pt x="9013" y="11821"/>
                </a:lnTo>
                <a:lnTo>
                  <a:pt x="8818" y="11650"/>
                </a:lnTo>
                <a:lnTo>
                  <a:pt x="8647" y="11454"/>
                </a:lnTo>
                <a:lnTo>
                  <a:pt x="8549" y="11235"/>
                </a:lnTo>
                <a:lnTo>
                  <a:pt x="8476" y="10990"/>
                </a:lnTo>
                <a:lnTo>
                  <a:pt x="8451" y="10697"/>
                </a:lnTo>
                <a:lnTo>
                  <a:pt x="8476" y="10502"/>
                </a:lnTo>
                <a:lnTo>
                  <a:pt x="8500" y="10282"/>
                </a:lnTo>
                <a:lnTo>
                  <a:pt x="8573" y="10087"/>
                </a:lnTo>
                <a:lnTo>
                  <a:pt x="8647" y="9891"/>
                </a:lnTo>
                <a:lnTo>
                  <a:pt x="8744" y="9696"/>
                </a:lnTo>
                <a:lnTo>
                  <a:pt x="8866" y="9501"/>
                </a:lnTo>
                <a:lnTo>
                  <a:pt x="9013" y="9330"/>
                </a:lnTo>
                <a:lnTo>
                  <a:pt x="9159" y="9159"/>
                </a:lnTo>
                <a:lnTo>
                  <a:pt x="9330" y="9012"/>
                </a:lnTo>
                <a:lnTo>
                  <a:pt x="9501" y="8890"/>
                </a:lnTo>
                <a:lnTo>
                  <a:pt x="9672" y="8768"/>
                </a:lnTo>
                <a:lnTo>
                  <a:pt x="9868" y="8646"/>
                </a:lnTo>
                <a:lnTo>
                  <a:pt x="10063" y="8573"/>
                </a:lnTo>
                <a:lnTo>
                  <a:pt x="10283" y="8499"/>
                </a:lnTo>
                <a:lnTo>
                  <a:pt x="10503" y="8475"/>
                </a:lnTo>
                <a:lnTo>
                  <a:pt x="10698" y="8450"/>
                </a:lnTo>
                <a:lnTo>
                  <a:pt x="10967" y="8475"/>
                </a:lnTo>
                <a:lnTo>
                  <a:pt x="11211" y="8548"/>
                </a:lnTo>
                <a:lnTo>
                  <a:pt x="11455" y="8646"/>
                </a:lnTo>
                <a:lnTo>
                  <a:pt x="11651" y="8817"/>
                </a:lnTo>
                <a:lnTo>
                  <a:pt x="11822" y="9012"/>
                </a:lnTo>
                <a:lnTo>
                  <a:pt x="11944" y="9232"/>
                </a:lnTo>
                <a:lnTo>
                  <a:pt x="12017" y="9452"/>
                </a:lnTo>
                <a:lnTo>
                  <a:pt x="12090" y="9672"/>
                </a:lnTo>
                <a:lnTo>
                  <a:pt x="12139" y="9867"/>
                </a:lnTo>
                <a:lnTo>
                  <a:pt x="12212" y="10062"/>
                </a:lnTo>
                <a:lnTo>
                  <a:pt x="12310" y="10258"/>
                </a:lnTo>
                <a:lnTo>
                  <a:pt x="12457" y="10453"/>
                </a:lnTo>
                <a:lnTo>
                  <a:pt x="12603" y="10575"/>
                </a:lnTo>
                <a:lnTo>
                  <a:pt x="12750" y="10673"/>
                </a:lnTo>
                <a:lnTo>
                  <a:pt x="12896" y="10746"/>
                </a:lnTo>
                <a:lnTo>
                  <a:pt x="13043" y="10795"/>
                </a:lnTo>
                <a:lnTo>
                  <a:pt x="13214" y="10819"/>
                </a:lnTo>
                <a:lnTo>
                  <a:pt x="13360" y="10819"/>
                </a:lnTo>
                <a:lnTo>
                  <a:pt x="13507" y="10795"/>
                </a:lnTo>
                <a:lnTo>
                  <a:pt x="13653" y="10746"/>
                </a:lnTo>
                <a:lnTo>
                  <a:pt x="13824" y="10697"/>
                </a:lnTo>
                <a:lnTo>
                  <a:pt x="13971" y="10624"/>
                </a:lnTo>
                <a:lnTo>
                  <a:pt x="14264" y="10429"/>
                </a:lnTo>
                <a:lnTo>
                  <a:pt x="14557" y="10184"/>
                </a:lnTo>
                <a:lnTo>
                  <a:pt x="14826" y="9916"/>
                </a:lnTo>
                <a:lnTo>
                  <a:pt x="15094" y="9623"/>
                </a:lnTo>
                <a:lnTo>
                  <a:pt x="15314" y="9305"/>
                </a:lnTo>
                <a:lnTo>
                  <a:pt x="15534" y="9012"/>
                </a:lnTo>
                <a:lnTo>
                  <a:pt x="15705" y="8744"/>
                </a:lnTo>
                <a:lnTo>
                  <a:pt x="15973" y="8279"/>
                </a:lnTo>
                <a:lnTo>
                  <a:pt x="16047" y="8133"/>
                </a:lnTo>
                <a:lnTo>
                  <a:pt x="16071" y="8035"/>
                </a:lnTo>
                <a:lnTo>
                  <a:pt x="16047" y="7840"/>
                </a:lnTo>
                <a:lnTo>
                  <a:pt x="15998" y="7669"/>
                </a:lnTo>
                <a:lnTo>
                  <a:pt x="15900" y="7474"/>
                </a:lnTo>
                <a:lnTo>
                  <a:pt x="15778" y="7327"/>
                </a:lnTo>
                <a:lnTo>
                  <a:pt x="15485" y="7058"/>
                </a:lnTo>
                <a:lnTo>
                  <a:pt x="15192" y="6814"/>
                </a:lnTo>
                <a:lnTo>
                  <a:pt x="14655" y="6374"/>
                </a:lnTo>
                <a:lnTo>
                  <a:pt x="14166" y="6008"/>
                </a:lnTo>
                <a:lnTo>
                  <a:pt x="13971" y="5837"/>
                </a:lnTo>
                <a:lnTo>
                  <a:pt x="13775" y="5666"/>
                </a:lnTo>
                <a:lnTo>
                  <a:pt x="13653" y="5495"/>
                </a:lnTo>
                <a:lnTo>
                  <a:pt x="13531" y="5324"/>
                </a:lnTo>
                <a:lnTo>
                  <a:pt x="13482" y="5153"/>
                </a:lnTo>
                <a:lnTo>
                  <a:pt x="13482" y="4958"/>
                </a:lnTo>
                <a:lnTo>
                  <a:pt x="13531" y="4763"/>
                </a:lnTo>
                <a:lnTo>
                  <a:pt x="13629" y="4543"/>
                </a:lnTo>
                <a:lnTo>
                  <a:pt x="13800" y="4299"/>
                </a:lnTo>
                <a:lnTo>
                  <a:pt x="14068" y="4030"/>
                </a:lnTo>
                <a:lnTo>
                  <a:pt x="14239" y="3859"/>
                </a:lnTo>
                <a:lnTo>
                  <a:pt x="14435" y="3761"/>
                </a:lnTo>
                <a:lnTo>
                  <a:pt x="14655" y="3688"/>
                </a:lnTo>
                <a:lnTo>
                  <a:pt x="14850" y="3639"/>
                </a:lnTo>
                <a:lnTo>
                  <a:pt x="15070" y="3590"/>
                </a:lnTo>
                <a:lnTo>
                  <a:pt x="15290" y="3493"/>
                </a:lnTo>
                <a:lnTo>
                  <a:pt x="15485" y="3370"/>
                </a:lnTo>
                <a:lnTo>
                  <a:pt x="15705" y="3199"/>
                </a:lnTo>
                <a:lnTo>
                  <a:pt x="15876" y="3004"/>
                </a:lnTo>
                <a:lnTo>
                  <a:pt x="15973" y="2784"/>
                </a:lnTo>
                <a:lnTo>
                  <a:pt x="16047" y="2540"/>
                </a:lnTo>
                <a:lnTo>
                  <a:pt x="16071" y="2271"/>
                </a:lnTo>
                <a:lnTo>
                  <a:pt x="16047" y="2052"/>
                </a:lnTo>
                <a:lnTo>
                  <a:pt x="16022" y="1832"/>
                </a:lnTo>
                <a:lnTo>
                  <a:pt x="15949" y="1636"/>
                </a:lnTo>
                <a:lnTo>
                  <a:pt x="15851" y="1417"/>
                </a:lnTo>
                <a:lnTo>
                  <a:pt x="15754" y="1246"/>
                </a:lnTo>
                <a:lnTo>
                  <a:pt x="15632" y="1050"/>
                </a:lnTo>
                <a:lnTo>
                  <a:pt x="15509" y="879"/>
                </a:lnTo>
                <a:lnTo>
                  <a:pt x="15363" y="708"/>
                </a:lnTo>
                <a:lnTo>
                  <a:pt x="15192" y="562"/>
                </a:lnTo>
                <a:lnTo>
                  <a:pt x="15021" y="440"/>
                </a:lnTo>
                <a:lnTo>
                  <a:pt x="14826" y="318"/>
                </a:lnTo>
                <a:lnTo>
                  <a:pt x="14630" y="195"/>
                </a:lnTo>
                <a:lnTo>
                  <a:pt x="14435" y="122"/>
                </a:lnTo>
                <a:lnTo>
                  <a:pt x="14215" y="49"/>
                </a:lnTo>
                <a:lnTo>
                  <a:pt x="14020" y="24"/>
                </a:lnTo>
                <a:lnTo>
                  <a:pt x="13800" y="0"/>
                </a:lnTo>
                <a:lnTo>
                  <a:pt x="13531" y="24"/>
                </a:lnTo>
                <a:lnTo>
                  <a:pt x="13287" y="98"/>
                </a:lnTo>
                <a:lnTo>
                  <a:pt x="13067" y="195"/>
                </a:lnTo>
                <a:lnTo>
                  <a:pt x="12872" y="366"/>
                </a:lnTo>
                <a:lnTo>
                  <a:pt x="12701" y="562"/>
                </a:lnTo>
                <a:lnTo>
                  <a:pt x="12579" y="782"/>
                </a:lnTo>
                <a:lnTo>
                  <a:pt x="12505" y="977"/>
                </a:lnTo>
                <a:lnTo>
                  <a:pt x="12457" y="1197"/>
                </a:lnTo>
                <a:lnTo>
                  <a:pt x="12383" y="1417"/>
                </a:lnTo>
                <a:lnTo>
                  <a:pt x="12310" y="1612"/>
                </a:lnTo>
                <a:lnTo>
                  <a:pt x="12212" y="1832"/>
                </a:lnTo>
                <a:lnTo>
                  <a:pt x="12041" y="2003"/>
                </a:lnTo>
                <a:lnTo>
                  <a:pt x="11773" y="2271"/>
                </a:lnTo>
                <a:lnTo>
                  <a:pt x="11528" y="2442"/>
                </a:lnTo>
                <a:lnTo>
                  <a:pt x="11309" y="2540"/>
                </a:lnTo>
                <a:lnTo>
                  <a:pt x="11113" y="2589"/>
                </a:lnTo>
                <a:lnTo>
                  <a:pt x="10918" y="2589"/>
                </a:lnTo>
                <a:lnTo>
                  <a:pt x="10747" y="2540"/>
                </a:lnTo>
                <a:lnTo>
                  <a:pt x="10576" y="2418"/>
                </a:lnTo>
                <a:lnTo>
                  <a:pt x="10405" y="2296"/>
                </a:lnTo>
                <a:lnTo>
                  <a:pt x="10234" y="2100"/>
                </a:lnTo>
                <a:lnTo>
                  <a:pt x="10063" y="1905"/>
                </a:lnTo>
                <a:lnTo>
                  <a:pt x="9697" y="1417"/>
                </a:lnTo>
                <a:lnTo>
                  <a:pt x="9257" y="879"/>
                </a:lnTo>
                <a:lnTo>
                  <a:pt x="9013" y="586"/>
                </a:lnTo>
                <a:lnTo>
                  <a:pt x="8744" y="293"/>
                </a:lnTo>
                <a:lnTo>
                  <a:pt x="8598" y="171"/>
                </a:lnTo>
                <a:lnTo>
                  <a:pt x="8402" y="73"/>
                </a:lnTo>
                <a:lnTo>
                  <a:pt x="8231" y="24"/>
                </a:lnTo>
                <a:lnTo>
                  <a:pt x="803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947" name="Google Shape;947;p47"/>
          <p:cNvGrpSpPr/>
          <p:nvPr/>
        </p:nvGrpSpPr>
        <p:grpSpPr>
          <a:xfrm>
            <a:off x="3200595" y="1476017"/>
            <a:ext cx="299121" cy="423685"/>
            <a:chOff x="3984000" y="1594200"/>
            <a:chExt cx="357800" cy="506800"/>
          </a:xfrm>
        </p:grpSpPr>
        <p:sp>
          <p:nvSpPr>
            <p:cNvPr id="948" name="Google Shape;948;p47"/>
            <p:cNvSpPr/>
            <p:nvPr/>
          </p:nvSpPr>
          <p:spPr>
            <a:xfrm>
              <a:off x="3984000" y="1597875"/>
              <a:ext cx="44575" cy="503125"/>
            </a:xfrm>
            <a:custGeom>
              <a:avLst/>
              <a:gdLst/>
              <a:ahLst/>
              <a:cxnLst/>
              <a:rect l="l" t="t" r="r" b="b"/>
              <a:pathLst>
                <a:path w="1783" h="20125" extrusionOk="0">
                  <a:moveTo>
                    <a:pt x="391" y="0"/>
                  </a:moveTo>
                  <a:lnTo>
                    <a:pt x="293" y="25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4" y="391"/>
                  </a:lnTo>
                  <a:lnTo>
                    <a:pt x="0" y="489"/>
                  </a:lnTo>
                  <a:lnTo>
                    <a:pt x="0" y="20125"/>
                  </a:lnTo>
                  <a:lnTo>
                    <a:pt x="1783" y="20125"/>
                  </a:lnTo>
                  <a:lnTo>
                    <a:pt x="1783" y="489"/>
                  </a:lnTo>
                  <a:lnTo>
                    <a:pt x="1783" y="391"/>
                  </a:lnTo>
                  <a:lnTo>
                    <a:pt x="1734" y="293"/>
                  </a:lnTo>
                  <a:lnTo>
                    <a:pt x="1710" y="220"/>
                  </a:lnTo>
                  <a:lnTo>
                    <a:pt x="1636" y="147"/>
                  </a:lnTo>
                  <a:lnTo>
                    <a:pt x="1563" y="73"/>
                  </a:lnTo>
                  <a:lnTo>
                    <a:pt x="1490" y="25"/>
                  </a:lnTo>
                  <a:lnTo>
                    <a:pt x="13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49" name="Google Shape;949;p47"/>
            <p:cNvSpPr/>
            <p:nvPr/>
          </p:nvSpPr>
          <p:spPr>
            <a:xfrm>
              <a:off x="4041375" y="1594200"/>
              <a:ext cx="300425" cy="229600"/>
            </a:xfrm>
            <a:custGeom>
              <a:avLst/>
              <a:gdLst/>
              <a:ahLst/>
              <a:cxnLst/>
              <a:rect l="l" t="t" r="r" b="b"/>
              <a:pathLst>
                <a:path w="12017" h="9184" extrusionOk="0">
                  <a:moveTo>
                    <a:pt x="2541" y="1"/>
                  </a:moveTo>
                  <a:lnTo>
                    <a:pt x="2174" y="25"/>
                  </a:lnTo>
                  <a:lnTo>
                    <a:pt x="1808" y="74"/>
                  </a:lnTo>
                  <a:lnTo>
                    <a:pt x="1442" y="123"/>
                  </a:lnTo>
                  <a:lnTo>
                    <a:pt x="1100" y="245"/>
                  </a:lnTo>
                  <a:lnTo>
                    <a:pt x="734" y="367"/>
                  </a:lnTo>
                  <a:lnTo>
                    <a:pt x="367" y="538"/>
                  </a:lnTo>
                  <a:lnTo>
                    <a:pt x="1" y="758"/>
                  </a:lnTo>
                  <a:lnTo>
                    <a:pt x="1" y="8427"/>
                  </a:lnTo>
                  <a:lnTo>
                    <a:pt x="367" y="8207"/>
                  </a:lnTo>
                  <a:lnTo>
                    <a:pt x="734" y="8036"/>
                  </a:lnTo>
                  <a:lnTo>
                    <a:pt x="1100" y="7889"/>
                  </a:lnTo>
                  <a:lnTo>
                    <a:pt x="1442" y="7792"/>
                  </a:lnTo>
                  <a:lnTo>
                    <a:pt x="1808" y="7718"/>
                  </a:lnTo>
                  <a:lnTo>
                    <a:pt x="2174" y="7694"/>
                  </a:lnTo>
                  <a:lnTo>
                    <a:pt x="2541" y="7670"/>
                  </a:lnTo>
                  <a:lnTo>
                    <a:pt x="2883" y="7694"/>
                  </a:lnTo>
                  <a:lnTo>
                    <a:pt x="3249" y="7718"/>
                  </a:lnTo>
                  <a:lnTo>
                    <a:pt x="3615" y="7767"/>
                  </a:lnTo>
                  <a:lnTo>
                    <a:pt x="3982" y="7840"/>
                  </a:lnTo>
                  <a:lnTo>
                    <a:pt x="4324" y="7914"/>
                  </a:lnTo>
                  <a:lnTo>
                    <a:pt x="5056" y="8134"/>
                  </a:lnTo>
                  <a:lnTo>
                    <a:pt x="5765" y="8353"/>
                  </a:lnTo>
                  <a:lnTo>
                    <a:pt x="6497" y="8573"/>
                  </a:lnTo>
                  <a:lnTo>
                    <a:pt x="7206" y="8793"/>
                  </a:lnTo>
                  <a:lnTo>
                    <a:pt x="7938" y="8988"/>
                  </a:lnTo>
                  <a:lnTo>
                    <a:pt x="8305" y="9062"/>
                  </a:lnTo>
                  <a:lnTo>
                    <a:pt x="8647" y="9110"/>
                  </a:lnTo>
                  <a:lnTo>
                    <a:pt x="9013" y="9159"/>
                  </a:lnTo>
                  <a:lnTo>
                    <a:pt x="9379" y="9184"/>
                  </a:lnTo>
                  <a:lnTo>
                    <a:pt x="9746" y="9159"/>
                  </a:lnTo>
                  <a:lnTo>
                    <a:pt x="10088" y="9135"/>
                  </a:lnTo>
                  <a:lnTo>
                    <a:pt x="10454" y="9086"/>
                  </a:lnTo>
                  <a:lnTo>
                    <a:pt x="10820" y="8988"/>
                  </a:lnTo>
                  <a:lnTo>
                    <a:pt x="11187" y="8866"/>
                  </a:lnTo>
                  <a:lnTo>
                    <a:pt x="11529" y="8695"/>
                  </a:lnTo>
                  <a:lnTo>
                    <a:pt x="11699" y="8598"/>
                  </a:lnTo>
                  <a:lnTo>
                    <a:pt x="11822" y="8500"/>
                  </a:lnTo>
                  <a:lnTo>
                    <a:pt x="11895" y="8378"/>
                  </a:lnTo>
                  <a:lnTo>
                    <a:pt x="11968" y="8256"/>
                  </a:lnTo>
                  <a:lnTo>
                    <a:pt x="12017" y="8134"/>
                  </a:lnTo>
                  <a:lnTo>
                    <a:pt x="12017" y="8011"/>
                  </a:lnTo>
                  <a:lnTo>
                    <a:pt x="11968" y="7914"/>
                  </a:lnTo>
                  <a:lnTo>
                    <a:pt x="11919" y="7816"/>
                  </a:lnTo>
                  <a:lnTo>
                    <a:pt x="11529" y="7425"/>
                  </a:lnTo>
                  <a:lnTo>
                    <a:pt x="11138" y="6961"/>
                  </a:lnTo>
                  <a:lnTo>
                    <a:pt x="10771" y="6473"/>
                  </a:lnTo>
                  <a:lnTo>
                    <a:pt x="10381" y="5960"/>
                  </a:lnTo>
                  <a:lnTo>
                    <a:pt x="10307" y="5813"/>
                  </a:lnTo>
                  <a:lnTo>
                    <a:pt x="10259" y="5667"/>
                  </a:lnTo>
                  <a:lnTo>
                    <a:pt x="10234" y="5496"/>
                  </a:lnTo>
                  <a:lnTo>
                    <a:pt x="10210" y="5300"/>
                  </a:lnTo>
                  <a:lnTo>
                    <a:pt x="10234" y="5130"/>
                  </a:lnTo>
                  <a:lnTo>
                    <a:pt x="10259" y="4959"/>
                  </a:lnTo>
                  <a:lnTo>
                    <a:pt x="10307" y="4788"/>
                  </a:lnTo>
                  <a:lnTo>
                    <a:pt x="10381" y="4617"/>
                  </a:lnTo>
                  <a:lnTo>
                    <a:pt x="10771" y="3884"/>
                  </a:lnTo>
                  <a:lnTo>
                    <a:pt x="11138" y="3127"/>
                  </a:lnTo>
                  <a:lnTo>
                    <a:pt x="11529" y="2345"/>
                  </a:lnTo>
                  <a:lnTo>
                    <a:pt x="11919" y="1490"/>
                  </a:lnTo>
                  <a:lnTo>
                    <a:pt x="11993" y="1320"/>
                  </a:lnTo>
                  <a:lnTo>
                    <a:pt x="12017" y="1173"/>
                  </a:lnTo>
                  <a:lnTo>
                    <a:pt x="12017" y="1051"/>
                  </a:lnTo>
                  <a:lnTo>
                    <a:pt x="11968" y="978"/>
                  </a:lnTo>
                  <a:lnTo>
                    <a:pt x="11895" y="953"/>
                  </a:lnTo>
                  <a:lnTo>
                    <a:pt x="11822" y="929"/>
                  </a:lnTo>
                  <a:lnTo>
                    <a:pt x="11699" y="978"/>
                  </a:lnTo>
                  <a:lnTo>
                    <a:pt x="11529" y="1026"/>
                  </a:lnTo>
                  <a:lnTo>
                    <a:pt x="11187" y="1197"/>
                  </a:lnTo>
                  <a:lnTo>
                    <a:pt x="10820" y="1320"/>
                  </a:lnTo>
                  <a:lnTo>
                    <a:pt x="10454" y="1417"/>
                  </a:lnTo>
                  <a:lnTo>
                    <a:pt x="10088" y="1466"/>
                  </a:lnTo>
                  <a:lnTo>
                    <a:pt x="9746" y="1515"/>
                  </a:lnTo>
                  <a:lnTo>
                    <a:pt x="9379" y="1515"/>
                  </a:lnTo>
                  <a:lnTo>
                    <a:pt x="9013" y="1490"/>
                  </a:lnTo>
                  <a:lnTo>
                    <a:pt x="8647" y="1466"/>
                  </a:lnTo>
                  <a:lnTo>
                    <a:pt x="8305" y="1393"/>
                  </a:lnTo>
                  <a:lnTo>
                    <a:pt x="7938" y="1320"/>
                  </a:lnTo>
                  <a:lnTo>
                    <a:pt x="7206" y="1149"/>
                  </a:lnTo>
                  <a:lnTo>
                    <a:pt x="6497" y="929"/>
                  </a:lnTo>
                  <a:lnTo>
                    <a:pt x="5765" y="685"/>
                  </a:lnTo>
                  <a:lnTo>
                    <a:pt x="5056" y="465"/>
                  </a:lnTo>
                  <a:lnTo>
                    <a:pt x="4324" y="269"/>
                  </a:lnTo>
                  <a:lnTo>
                    <a:pt x="3982" y="172"/>
                  </a:lnTo>
                  <a:lnTo>
                    <a:pt x="3615" y="98"/>
                  </a:lnTo>
                  <a:lnTo>
                    <a:pt x="3249" y="50"/>
                  </a:lnTo>
                  <a:lnTo>
                    <a:pt x="2883" y="25"/>
                  </a:lnTo>
                  <a:lnTo>
                    <a:pt x="25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950" name="Google Shape;950;p47"/>
          <p:cNvGrpSpPr/>
          <p:nvPr/>
        </p:nvGrpSpPr>
        <p:grpSpPr>
          <a:xfrm>
            <a:off x="3716637" y="1566869"/>
            <a:ext cx="394090" cy="241980"/>
            <a:chOff x="4601275" y="1702875"/>
            <a:chExt cx="471400" cy="289450"/>
          </a:xfrm>
        </p:grpSpPr>
        <p:sp>
          <p:nvSpPr>
            <p:cNvPr id="951" name="Google Shape;951;p47"/>
            <p:cNvSpPr/>
            <p:nvPr/>
          </p:nvSpPr>
          <p:spPr>
            <a:xfrm>
              <a:off x="4816200" y="1702875"/>
              <a:ext cx="41550" cy="41550"/>
            </a:xfrm>
            <a:custGeom>
              <a:avLst/>
              <a:gdLst/>
              <a:ahLst/>
              <a:cxnLst/>
              <a:rect l="l" t="t" r="r" b="b"/>
              <a:pathLst>
                <a:path w="1662" h="1662" extrusionOk="0">
                  <a:moveTo>
                    <a:pt x="831" y="1"/>
                  </a:moveTo>
                  <a:lnTo>
                    <a:pt x="660" y="25"/>
                  </a:lnTo>
                  <a:lnTo>
                    <a:pt x="514" y="74"/>
                  </a:lnTo>
                  <a:lnTo>
                    <a:pt x="367" y="148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60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8"/>
                  </a:lnTo>
                  <a:lnTo>
                    <a:pt x="367" y="1540"/>
                  </a:lnTo>
                  <a:lnTo>
                    <a:pt x="514" y="1613"/>
                  </a:lnTo>
                  <a:lnTo>
                    <a:pt x="660" y="1662"/>
                  </a:lnTo>
                  <a:lnTo>
                    <a:pt x="1002" y="1662"/>
                  </a:lnTo>
                  <a:lnTo>
                    <a:pt x="1149" y="1613"/>
                  </a:lnTo>
                  <a:lnTo>
                    <a:pt x="1295" y="1540"/>
                  </a:lnTo>
                  <a:lnTo>
                    <a:pt x="1417" y="1418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1" y="831"/>
                  </a:lnTo>
                  <a:lnTo>
                    <a:pt x="1637" y="660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8"/>
                  </a:lnTo>
                  <a:lnTo>
                    <a:pt x="1149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52" name="Google Shape;952;p47"/>
            <p:cNvSpPr/>
            <p:nvPr/>
          </p:nvSpPr>
          <p:spPr>
            <a:xfrm>
              <a:off x="5031125" y="1757225"/>
              <a:ext cx="41550" cy="41550"/>
            </a:xfrm>
            <a:custGeom>
              <a:avLst/>
              <a:gdLst/>
              <a:ahLst/>
              <a:cxnLst/>
              <a:rect l="l" t="t" r="r" b="b"/>
              <a:pathLst>
                <a:path w="1662" h="1662" extrusionOk="0">
                  <a:moveTo>
                    <a:pt x="831" y="1"/>
                  </a:moveTo>
                  <a:lnTo>
                    <a:pt x="660" y="25"/>
                  </a:lnTo>
                  <a:lnTo>
                    <a:pt x="513" y="74"/>
                  </a:lnTo>
                  <a:lnTo>
                    <a:pt x="367" y="147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84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7"/>
                  </a:lnTo>
                  <a:lnTo>
                    <a:pt x="367" y="1539"/>
                  </a:lnTo>
                  <a:lnTo>
                    <a:pt x="513" y="1613"/>
                  </a:lnTo>
                  <a:lnTo>
                    <a:pt x="660" y="1661"/>
                  </a:lnTo>
                  <a:lnTo>
                    <a:pt x="1002" y="1661"/>
                  </a:lnTo>
                  <a:lnTo>
                    <a:pt x="1148" y="1613"/>
                  </a:lnTo>
                  <a:lnTo>
                    <a:pt x="1295" y="1539"/>
                  </a:lnTo>
                  <a:lnTo>
                    <a:pt x="1417" y="1417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1" y="831"/>
                  </a:lnTo>
                  <a:lnTo>
                    <a:pt x="1637" y="684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7"/>
                  </a:lnTo>
                  <a:lnTo>
                    <a:pt x="1148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53" name="Google Shape;953;p47"/>
            <p:cNvSpPr/>
            <p:nvPr/>
          </p:nvSpPr>
          <p:spPr>
            <a:xfrm>
              <a:off x="4634875" y="1756000"/>
              <a:ext cx="404225" cy="178325"/>
            </a:xfrm>
            <a:custGeom>
              <a:avLst/>
              <a:gdLst/>
              <a:ahLst/>
              <a:cxnLst/>
              <a:rect l="l" t="t" r="r" b="b"/>
              <a:pathLst>
                <a:path w="16169" h="7133" extrusionOk="0">
                  <a:moveTo>
                    <a:pt x="7742" y="1"/>
                  </a:moveTo>
                  <a:lnTo>
                    <a:pt x="5007" y="3444"/>
                  </a:lnTo>
                  <a:lnTo>
                    <a:pt x="464" y="1784"/>
                  </a:lnTo>
                  <a:lnTo>
                    <a:pt x="366" y="1881"/>
                  </a:lnTo>
                  <a:lnTo>
                    <a:pt x="244" y="1979"/>
                  </a:lnTo>
                  <a:lnTo>
                    <a:pt x="122" y="2052"/>
                  </a:lnTo>
                  <a:lnTo>
                    <a:pt x="0" y="2101"/>
                  </a:lnTo>
                  <a:lnTo>
                    <a:pt x="1465" y="7132"/>
                  </a:lnTo>
                  <a:lnTo>
                    <a:pt x="14703" y="7132"/>
                  </a:lnTo>
                  <a:lnTo>
                    <a:pt x="16168" y="2101"/>
                  </a:lnTo>
                  <a:lnTo>
                    <a:pt x="16046" y="2052"/>
                  </a:lnTo>
                  <a:lnTo>
                    <a:pt x="15924" y="1979"/>
                  </a:lnTo>
                  <a:lnTo>
                    <a:pt x="15802" y="1881"/>
                  </a:lnTo>
                  <a:lnTo>
                    <a:pt x="15704" y="1784"/>
                  </a:lnTo>
                  <a:lnTo>
                    <a:pt x="11161" y="3444"/>
                  </a:lnTo>
                  <a:lnTo>
                    <a:pt x="8426" y="1"/>
                  </a:lnTo>
                  <a:lnTo>
                    <a:pt x="8255" y="25"/>
                  </a:lnTo>
                  <a:lnTo>
                    <a:pt x="7913" y="25"/>
                  </a:lnTo>
                  <a:lnTo>
                    <a:pt x="774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54" name="Google Shape;954;p47"/>
            <p:cNvSpPr/>
            <p:nvPr/>
          </p:nvSpPr>
          <p:spPr>
            <a:xfrm>
              <a:off x="4601275" y="1757225"/>
              <a:ext cx="41550" cy="41550"/>
            </a:xfrm>
            <a:custGeom>
              <a:avLst/>
              <a:gdLst/>
              <a:ahLst/>
              <a:cxnLst/>
              <a:rect l="l" t="t" r="r" b="b"/>
              <a:pathLst>
                <a:path w="1662" h="1662" extrusionOk="0">
                  <a:moveTo>
                    <a:pt x="831" y="1"/>
                  </a:moveTo>
                  <a:lnTo>
                    <a:pt x="660" y="25"/>
                  </a:lnTo>
                  <a:lnTo>
                    <a:pt x="514" y="74"/>
                  </a:lnTo>
                  <a:lnTo>
                    <a:pt x="367" y="147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84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7"/>
                  </a:lnTo>
                  <a:lnTo>
                    <a:pt x="367" y="1539"/>
                  </a:lnTo>
                  <a:lnTo>
                    <a:pt x="514" y="1613"/>
                  </a:lnTo>
                  <a:lnTo>
                    <a:pt x="660" y="1661"/>
                  </a:lnTo>
                  <a:lnTo>
                    <a:pt x="1002" y="1661"/>
                  </a:lnTo>
                  <a:lnTo>
                    <a:pt x="1149" y="1613"/>
                  </a:lnTo>
                  <a:lnTo>
                    <a:pt x="1295" y="1539"/>
                  </a:lnTo>
                  <a:lnTo>
                    <a:pt x="1417" y="1417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2" y="831"/>
                  </a:lnTo>
                  <a:lnTo>
                    <a:pt x="1637" y="684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7"/>
                  </a:lnTo>
                  <a:lnTo>
                    <a:pt x="1149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55" name="Google Shape;955;p47"/>
            <p:cNvSpPr/>
            <p:nvPr/>
          </p:nvSpPr>
          <p:spPr>
            <a:xfrm>
              <a:off x="4673325" y="1947725"/>
              <a:ext cx="327300" cy="44600"/>
            </a:xfrm>
            <a:custGeom>
              <a:avLst/>
              <a:gdLst/>
              <a:ahLst/>
              <a:cxnLst/>
              <a:rect l="l" t="t" r="r" b="b"/>
              <a:pathLst>
                <a:path w="13092" h="1784" extrusionOk="0">
                  <a:moveTo>
                    <a:pt x="1" y="1"/>
                  </a:moveTo>
                  <a:lnTo>
                    <a:pt x="514" y="1784"/>
                  </a:lnTo>
                  <a:lnTo>
                    <a:pt x="1808" y="1686"/>
                  </a:lnTo>
                  <a:lnTo>
                    <a:pt x="3249" y="1588"/>
                  </a:lnTo>
                  <a:lnTo>
                    <a:pt x="4836" y="1539"/>
                  </a:lnTo>
                  <a:lnTo>
                    <a:pt x="8256" y="1539"/>
                  </a:lnTo>
                  <a:lnTo>
                    <a:pt x="9843" y="1588"/>
                  </a:lnTo>
                  <a:lnTo>
                    <a:pt x="11284" y="1661"/>
                  </a:lnTo>
                  <a:lnTo>
                    <a:pt x="12579" y="1784"/>
                  </a:lnTo>
                  <a:lnTo>
                    <a:pt x="130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956" name="Google Shape;956;p47"/>
          <p:cNvGrpSpPr/>
          <p:nvPr/>
        </p:nvGrpSpPr>
        <p:grpSpPr>
          <a:xfrm>
            <a:off x="4299057" y="1507659"/>
            <a:ext cx="356303" cy="360400"/>
            <a:chOff x="5297950" y="1632050"/>
            <a:chExt cx="426200" cy="431100"/>
          </a:xfrm>
        </p:grpSpPr>
        <p:sp>
          <p:nvSpPr>
            <p:cNvPr id="957" name="Google Shape;957;p47"/>
            <p:cNvSpPr/>
            <p:nvPr/>
          </p:nvSpPr>
          <p:spPr>
            <a:xfrm>
              <a:off x="5404800" y="1936125"/>
              <a:ext cx="212500" cy="127025"/>
            </a:xfrm>
            <a:custGeom>
              <a:avLst/>
              <a:gdLst/>
              <a:ahLst/>
              <a:cxnLst/>
              <a:rect l="l" t="t" r="r" b="b"/>
              <a:pathLst>
                <a:path w="8500" h="5081" extrusionOk="0">
                  <a:moveTo>
                    <a:pt x="3175" y="1"/>
                  </a:moveTo>
                  <a:lnTo>
                    <a:pt x="3175" y="2834"/>
                  </a:lnTo>
                  <a:lnTo>
                    <a:pt x="2614" y="2956"/>
                  </a:lnTo>
                  <a:lnTo>
                    <a:pt x="2076" y="3102"/>
                  </a:lnTo>
                  <a:lnTo>
                    <a:pt x="1588" y="3298"/>
                  </a:lnTo>
                  <a:lnTo>
                    <a:pt x="1148" y="3493"/>
                  </a:lnTo>
                  <a:lnTo>
                    <a:pt x="782" y="3713"/>
                  </a:lnTo>
                  <a:lnTo>
                    <a:pt x="611" y="3859"/>
                  </a:lnTo>
                  <a:lnTo>
                    <a:pt x="464" y="3982"/>
                  </a:lnTo>
                  <a:lnTo>
                    <a:pt x="318" y="4128"/>
                  </a:lnTo>
                  <a:lnTo>
                    <a:pt x="196" y="4275"/>
                  </a:lnTo>
                  <a:lnTo>
                    <a:pt x="74" y="4421"/>
                  </a:lnTo>
                  <a:lnTo>
                    <a:pt x="0" y="4592"/>
                  </a:lnTo>
                  <a:lnTo>
                    <a:pt x="171" y="4665"/>
                  </a:lnTo>
                  <a:lnTo>
                    <a:pt x="416" y="4739"/>
                  </a:lnTo>
                  <a:lnTo>
                    <a:pt x="782" y="4836"/>
                  </a:lnTo>
                  <a:lnTo>
                    <a:pt x="1344" y="4910"/>
                  </a:lnTo>
                  <a:lnTo>
                    <a:pt x="2101" y="5007"/>
                  </a:lnTo>
                  <a:lnTo>
                    <a:pt x="3053" y="5056"/>
                  </a:lnTo>
                  <a:lnTo>
                    <a:pt x="4250" y="5081"/>
                  </a:lnTo>
                  <a:lnTo>
                    <a:pt x="5447" y="5056"/>
                  </a:lnTo>
                  <a:lnTo>
                    <a:pt x="6399" y="5007"/>
                  </a:lnTo>
                  <a:lnTo>
                    <a:pt x="7156" y="4910"/>
                  </a:lnTo>
                  <a:lnTo>
                    <a:pt x="7718" y="4836"/>
                  </a:lnTo>
                  <a:lnTo>
                    <a:pt x="8084" y="4739"/>
                  </a:lnTo>
                  <a:lnTo>
                    <a:pt x="8329" y="4665"/>
                  </a:lnTo>
                  <a:lnTo>
                    <a:pt x="8500" y="4592"/>
                  </a:lnTo>
                  <a:lnTo>
                    <a:pt x="8426" y="4421"/>
                  </a:lnTo>
                  <a:lnTo>
                    <a:pt x="8304" y="4275"/>
                  </a:lnTo>
                  <a:lnTo>
                    <a:pt x="8182" y="4128"/>
                  </a:lnTo>
                  <a:lnTo>
                    <a:pt x="8036" y="3982"/>
                  </a:lnTo>
                  <a:lnTo>
                    <a:pt x="7889" y="3859"/>
                  </a:lnTo>
                  <a:lnTo>
                    <a:pt x="7718" y="3713"/>
                  </a:lnTo>
                  <a:lnTo>
                    <a:pt x="7352" y="3493"/>
                  </a:lnTo>
                  <a:lnTo>
                    <a:pt x="6912" y="3298"/>
                  </a:lnTo>
                  <a:lnTo>
                    <a:pt x="6424" y="3102"/>
                  </a:lnTo>
                  <a:lnTo>
                    <a:pt x="5886" y="2956"/>
                  </a:lnTo>
                  <a:lnTo>
                    <a:pt x="5325" y="2834"/>
                  </a:lnTo>
                  <a:lnTo>
                    <a:pt x="5325" y="1"/>
                  </a:lnTo>
                  <a:lnTo>
                    <a:pt x="5032" y="49"/>
                  </a:lnTo>
                  <a:lnTo>
                    <a:pt x="4763" y="98"/>
                  </a:lnTo>
                  <a:lnTo>
                    <a:pt x="4250" y="123"/>
                  </a:lnTo>
                  <a:lnTo>
                    <a:pt x="3737" y="98"/>
                  </a:lnTo>
                  <a:lnTo>
                    <a:pt x="3469" y="49"/>
                  </a:lnTo>
                  <a:lnTo>
                    <a:pt x="31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58" name="Google Shape;958;p47"/>
            <p:cNvSpPr/>
            <p:nvPr/>
          </p:nvSpPr>
          <p:spPr>
            <a:xfrm>
              <a:off x="5297950" y="1632050"/>
              <a:ext cx="426200" cy="294950"/>
            </a:xfrm>
            <a:custGeom>
              <a:avLst/>
              <a:gdLst/>
              <a:ahLst/>
              <a:cxnLst/>
              <a:rect l="l" t="t" r="r" b="b"/>
              <a:pathLst>
                <a:path w="17048" h="11798" extrusionOk="0">
                  <a:moveTo>
                    <a:pt x="8524" y="2956"/>
                  </a:moveTo>
                  <a:lnTo>
                    <a:pt x="8573" y="2981"/>
                  </a:lnTo>
                  <a:lnTo>
                    <a:pt x="8622" y="3054"/>
                  </a:lnTo>
                  <a:lnTo>
                    <a:pt x="9086" y="4128"/>
                  </a:lnTo>
                  <a:lnTo>
                    <a:pt x="9135" y="4202"/>
                  </a:lnTo>
                  <a:lnTo>
                    <a:pt x="9208" y="4275"/>
                  </a:lnTo>
                  <a:lnTo>
                    <a:pt x="9306" y="4324"/>
                  </a:lnTo>
                  <a:lnTo>
                    <a:pt x="9403" y="4348"/>
                  </a:lnTo>
                  <a:lnTo>
                    <a:pt x="10576" y="4470"/>
                  </a:lnTo>
                  <a:lnTo>
                    <a:pt x="10649" y="4495"/>
                  </a:lnTo>
                  <a:lnTo>
                    <a:pt x="10698" y="4519"/>
                  </a:lnTo>
                  <a:lnTo>
                    <a:pt x="10673" y="4592"/>
                  </a:lnTo>
                  <a:lnTo>
                    <a:pt x="10624" y="4641"/>
                  </a:lnTo>
                  <a:lnTo>
                    <a:pt x="9745" y="5423"/>
                  </a:lnTo>
                  <a:lnTo>
                    <a:pt x="9696" y="5496"/>
                  </a:lnTo>
                  <a:lnTo>
                    <a:pt x="9648" y="5594"/>
                  </a:lnTo>
                  <a:lnTo>
                    <a:pt x="9623" y="5691"/>
                  </a:lnTo>
                  <a:lnTo>
                    <a:pt x="9623" y="5789"/>
                  </a:lnTo>
                  <a:lnTo>
                    <a:pt x="9892" y="6961"/>
                  </a:lnTo>
                  <a:lnTo>
                    <a:pt x="9892" y="7035"/>
                  </a:lnTo>
                  <a:lnTo>
                    <a:pt x="9867" y="7084"/>
                  </a:lnTo>
                  <a:lnTo>
                    <a:pt x="9818" y="7084"/>
                  </a:lnTo>
                  <a:lnTo>
                    <a:pt x="9745" y="7059"/>
                  </a:lnTo>
                  <a:lnTo>
                    <a:pt x="8719" y="6473"/>
                  </a:lnTo>
                  <a:lnTo>
                    <a:pt x="8622" y="6424"/>
                  </a:lnTo>
                  <a:lnTo>
                    <a:pt x="8426" y="6424"/>
                  </a:lnTo>
                  <a:lnTo>
                    <a:pt x="8329" y="6473"/>
                  </a:lnTo>
                  <a:lnTo>
                    <a:pt x="7303" y="7059"/>
                  </a:lnTo>
                  <a:lnTo>
                    <a:pt x="7230" y="7084"/>
                  </a:lnTo>
                  <a:lnTo>
                    <a:pt x="7181" y="7084"/>
                  </a:lnTo>
                  <a:lnTo>
                    <a:pt x="7156" y="7035"/>
                  </a:lnTo>
                  <a:lnTo>
                    <a:pt x="7156" y="6961"/>
                  </a:lnTo>
                  <a:lnTo>
                    <a:pt x="7425" y="5789"/>
                  </a:lnTo>
                  <a:lnTo>
                    <a:pt x="7425" y="5691"/>
                  </a:lnTo>
                  <a:lnTo>
                    <a:pt x="7401" y="5594"/>
                  </a:lnTo>
                  <a:lnTo>
                    <a:pt x="7352" y="5496"/>
                  </a:lnTo>
                  <a:lnTo>
                    <a:pt x="7303" y="5423"/>
                  </a:lnTo>
                  <a:lnTo>
                    <a:pt x="6424" y="4641"/>
                  </a:lnTo>
                  <a:lnTo>
                    <a:pt x="6375" y="4592"/>
                  </a:lnTo>
                  <a:lnTo>
                    <a:pt x="6350" y="4519"/>
                  </a:lnTo>
                  <a:lnTo>
                    <a:pt x="6399" y="4495"/>
                  </a:lnTo>
                  <a:lnTo>
                    <a:pt x="6473" y="4470"/>
                  </a:lnTo>
                  <a:lnTo>
                    <a:pt x="7645" y="4348"/>
                  </a:lnTo>
                  <a:lnTo>
                    <a:pt x="7743" y="4324"/>
                  </a:lnTo>
                  <a:lnTo>
                    <a:pt x="7840" y="4275"/>
                  </a:lnTo>
                  <a:lnTo>
                    <a:pt x="7913" y="4202"/>
                  </a:lnTo>
                  <a:lnTo>
                    <a:pt x="7962" y="4128"/>
                  </a:lnTo>
                  <a:lnTo>
                    <a:pt x="8426" y="3054"/>
                  </a:lnTo>
                  <a:lnTo>
                    <a:pt x="8475" y="2981"/>
                  </a:lnTo>
                  <a:lnTo>
                    <a:pt x="8524" y="2956"/>
                  </a:lnTo>
                  <a:close/>
                  <a:moveTo>
                    <a:pt x="15973" y="2150"/>
                  </a:moveTo>
                  <a:lnTo>
                    <a:pt x="15973" y="2516"/>
                  </a:lnTo>
                  <a:lnTo>
                    <a:pt x="15924" y="2932"/>
                  </a:lnTo>
                  <a:lnTo>
                    <a:pt x="15875" y="3371"/>
                  </a:lnTo>
                  <a:lnTo>
                    <a:pt x="15802" y="3835"/>
                  </a:lnTo>
                  <a:lnTo>
                    <a:pt x="15704" y="4299"/>
                  </a:lnTo>
                  <a:lnTo>
                    <a:pt x="15558" y="4788"/>
                  </a:lnTo>
                  <a:lnTo>
                    <a:pt x="15411" y="5252"/>
                  </a:lnTo>
                  <a:lnTo>
                    <a:pt x="15216" y="5740"/>
                  </a:lnTo>
                  <a:lnTo>
                    <a:pt x="14996" y="6204"/>
                  </a:lnTo>
                  <a:lnTo>
                    <a:pt x="14752" y="6620"/>
                  </a:lnTo>
                  <a:lnTo>
                    <a:pt x="14459" y="7035"/>
                  </a:lnTo>
                  <a:lnTo>
                    <a:pt x="14141" y="7426"/>
                  </a:lnTo>
                  <a:lnTo>
                    <a:pt x="13799" y="7767"/>
                  </a:lnTo>
                  <a:lnTo>
                    <a:pt x="13604" y="7914"/>
                  </a:lnTo>
                  <a:lnTo>
                    <a:pt x="13409" y="8061"/>
                  </a:lnTo>
                  <a:lnTo>
                    <a:pt x="13213" y="8183"/>
                  </a:lnTo>
                  <a:lnTo>
                    <a:pt x="12993" y="8305"/>
                  </a:lnTo>
                  <a:lnTo>
                    <a:pt x="12774" y="8402"/>
                  </a:lnTo>
                  <a:lnTo>
                    <a:pt x="12529" y="8476"/>
                  </a:lnTo>
                  <a:lnTo>
                    <a:pt x="12529" y="8476"/>
                  </a:lnTo>
                  <a:lnTo>
                    <a:pt x="12823" y="7767"/>
                  </a:lnTo>
                  <a:lnTo>
                    <a:pt x="13042" y="7059"/>
                  </a:lnTo>
                  <a:lnTo>
                    <a:pt x="13262" y="6351"/>
                  </a:lnTo>
                  <a:lnTo>
                    <a:pt x="13433" y="5618"/>
                  </a:lnTo>
                  <a:lnTo>
                    <a:pt x="13555" y="4837"/>
                  </a:lnTo>
                  <a:lnTo>
                    <a:pt x="13677" y="4031"/>
                  </a:lnTo>
                  <a:lnTo>
                    <a:pt x="13751" y="3127"/>
                  </a:lnTo>
                  <a:lnTo>
                    <a:pt x="13799" y="2150"/>
                  </a:lnTo>
                  <a:close/>
                  <a:moveTo>
                    <a:pt x="3249" y="2150"/>
                  </a:moveTo>
                  <a:lnTo>
                    <a:pt x="3298" y="3127"/>
                  </a:lnTo>
                  <a:lnTo>
                    <a:pt x="3371" y="4031"/>
                  </a:lnTo>
                  <a:lnTo>
                    <a:pt x="3493" y="4837"/>
                  </a:lnTo>
                  <a:lnTo>
                    <a:pt x="3615" y="5618"/>
                  </a:lnTo>
                  <a:lnTo>
                    <a:pt x="3786" y="6351"/>
                  </a:lnTo>
                  <a:lnTo>
                    <a:pt x="4006" y="7059"/>
                  </a:lnTo>
                  <a:lnTo>
                    <a:pt x="4226" y="7767"/>
                  </a:lnTo>
                  <a:lnTo>
                    <a:pt x="4519" y="8476"/>
                  </a:lnTo>
                  <a:lnTo>
                    <a:pt x="4274" y="8402"/>
                  </a:lnTo>
                  <a:lnTo>
                    <a:pt x="4055" y="8305"/>
                  </a:lnTo>
                  <a:lnTo>
                    <a:pt x="3835" y="8183"/>
                  </a:lnTo>
                  <a:lnTo>
                    <a:pt x="3639" y="8061"/>
                  </a:lnTo>
                  <a:lnTo>
                    <a:pt x="3444" y="7914"/>
                  </a:lnTo>
                  <a:lnTo>
                    <a:pt x="3249" y="7767"/>
                  </a:lnTo>
                  <a:lnTo>
                    <a:pt x="2907" y="7426"/>
                  </a:lnTo>
                  <a:lnTo>
                    <a:pt x="2589" y="7035"/>
                  </a:lnTo>
                  <a:lnTo>
                    <a:pt x="2296" y="6620"/>
                  </a:lnTo>
                  <a:lnTo>
                    <a:pt x="2052" y="6204"/>
                  </a:lnTo>
                  <a:lnTo>
                    <a:pt x="1832" y="5740"/>
                  </a:lnTo>
                  <a:lnTo>
                    <a:pt x="1637" y="5252"/>
                  </a:lnTo>
                  <a:lnTo>
                    <a:pt x="1490" y="4788"/>
                  </a:lnTo>
                  <a:lnTo>
                    <a:pt x="1344" y="4299"/>
                  </a:lnTo>
                  <a:lnTo>
                    <a:pt x="1246" y="3835"/>
                  </a:lnTo>
                  <a:lnTo>
                    <a:pt x="1173" y="3371"/>
                  </a:lnTo>
                  <a:lnTo>
                    <a:pt x="1124" y="2932"/>
                  </a:lnTo>
                  <a:lnTo>
                    <a:pt x="1075" y="2516"/>
                  </a:lnTo>
                  <a:lnTo>
                    <a:pt x="1075" y="2150"/>
                  </a:lnTo>
                  <a:close/>
                  <a:moveTo>
                    <a:pt x="3737" y="1"/>
                  </a:moveTo>
                  <a:lnTo>
                    <a:pt x="3639" y="25"/>
                  </a:lnTo>
                  <a:lnTo>
                    <a:pt x="3542" y="50"/>
                  </a:lnTo>
                  <a:lnTo>
                    <a:pt x="3444" y="99"/>
                  </a:lnTo>
                  <a:lnTo>
                    <a:pt x="3371" y="147"/>
                  </a:lnTo>
                  <a:lnTo>
                    <a:pt x="3322" y="221"/>
                  </a:lnTo>
                  <a:lnTo>
                    <a:pt x="3249" y="294"/>
                  </a:lnTo>
                  <a:lnTo>
                    <a:pt x="3224" y="392"/>
                  </a:lnTo>
                  <a:lnTo>
                    <a:pt x="3200" y="489"/>
                  </a:lnTo>
                  <a:lnTo>
                    <a:pt x="3224" y="1076"/>
                  </a:lnTo>
                  <a:lnTo>
                    <a:pt x="1075" y="1076"/>
                  </a:lnTo>
                  <a:lnTo>
                    <a:pt x="855" y="1100"/>
                  </a:lnTo>
                  <a:lnTo>
                    <a:pt x="660" y="1149"/>
                  </a:lnTo>
                  <a:lnTo>
                    <a:pt x="489" y="1246"/>
                  </a:lnTo>
                  <a:lnTo>
                    <a:pt x="318" y="1393"/>
                  </a:lnTo>
                  <a:lnTo>
                    <a:pt x="196" y="1540"/>
                  </a:lnTo>
                  <a:lnTo>
                    <a:pt x="98" y="1735"/>
                  </a:lnTo>
                  <a:lnTo>
                    <a:pt x="25" y="1930"/>
                  </a:lnTo>
                  <a:lnTo>
                    <a:pt x="0" y="2150"/>
                  </a:lnTo>
                  <a:lnTo>
                    <a:pt x="25" y="2614"/>
                  </a:lnTo>
                  <a:lnTo>
                    <a:pt x="49" y="3078"/>
                  </a:lnTo>
                  <a:lnTo>
                    <a:pt x="98" y="3518"/>
                  </a:lnTo>
                  <a:lnTo>
                    <a:pt x="171" y="3957"/>
                  </a:lnTo>
                  <a:lnTo>
                    <a:pt x="269" y="4348"/>
                  </a:lnTo>
                  <a:lnTo>
                    <a:pt x="367" y="4739"/>
                  </a:lnTo>
                  <a:lnTo>
                    <a:pt x="489" y="5130"/>
                  </a:lnTo>
                  <a:lnTo>
                    <a:pt x="635" y="5496"/>
                  </a:lnTo>
                  <a:lnTo>
                    <a:pt x="782" y="5838"/>
                  </a:lnTo>
                  <a:lnTo>
                    <a:pt x="928" y="6156"/>
                  </a:lnTo>
                  <a:lnTo>
                    <a:pt x="1099" y="6473"/>
                  </a:lnTo>
                  <a:lnTo>
                    <a:pt x="1295" y="6766"/>
                  </a:lnTo>
                  <a:lnTo>
                    <a:pt x="1466" y="7059"/>
                  </a:lnTo>
                  <a:lnTo>
                    <a:pt x="1661" y="7328"/>
                  </a:lnTo>
                  <a:lnTo>
                    <a:pt x="2076" y="7816"/>
                  </a:lnTo>
                  <a:lnTo>
                    <a:pt x="2516" y="8256"/>
                  </a:lnTo>
                  <a:lnTo>
                    <a:pt x="2931" y="8622"/>
                  </a:lnTo>
                  <a:lnTo>
                    <a:pt x="3346" y="8940"/>
                  </a:lnTo>
                  <a:lnTo>
                    <a:pt x="3762" y="9184"/>
                  </a:lnTo>
                  <a:lnTo>
                    <a:pt x="4152" y="9379"/>
                  </a:lnTo>
                  <a:lnTo>
                    <a:pt x="4519" y="9526"/>
                  </a:lnTo>
                  <a:lnTo>
                    <a:pt x="4836" y="9624"/>
                  </a:lnTo>
                  <a:lnTo>
                    <a:pt x="5105" y="9672"/>
                  </a:lnTo>
                  <a:lnTo>
                    <a:pt x="5422" y="10136"/>
                  </a:lnTo>
                  <a:lnTo>
                    <a:pt x="5764" y="10576"/>
                  </a:lnTo>
                  <a:lnTo>
                    <a:pt x="5935" y="10747"/>
                  </a:lnTo>
                  <a:lnTo>
                    <a:pt x="6131" y="10918"/>
                  </a:lnTo>
                  <a:lnTo>
                    <a:pt x="6326" y="11089"/>
                  </a:lnTo>
                  <a:lnTo>
                    <a:pt x="6546" y="11236"/>
                  </a:lnTo>
                  <a:lnTo>
                    <a:pt x="6766" y="11358"/>
                  </a:lnTo>
                  <a:lnTo>
                    <a:pt x="6985" y="11480"/>
                  </a:lnTo>
                  <a:lnTo>
                    <a:pt x="7230" y="11577"/>
                  </a:lnTo>
                  <a:lnTo>
                    <a:pt x="7474" y="11651"/>
                  </a:lnTo>
                  <a:lnTo>
                    <a:pt x="7718" y="11724"/>
                  </a:lnTo>
                  <a:lnTo>
                    <a:pt x="7987" y="11773"/>
                  </a:lnTo>
                  <a:lnTo>
                    <a:pt x="8255" y="11797"/>
                  </a:lnTo>
                  <a:lnTo>
                    <a:pt x="8793" y="11797"/>
                  </a:lnTo>
                  <a:lnTo>
                    <a:pt x="9061" y="11773"/>
                  </a:lnTo>
                  <a:lnTo>
                    <a:pt x="9330" y="11724"/>
                  </a:lnTo>
                  <a:lnTo>
                    <a:pt x="9574" y="11651"/>
                  </a:lnTo>
                  <a:lnTo>
                    <a:pt x="9818" y="11577"/>
                  </a:lnTo>
                  <a:lnTo>
                    <a:pt x="10063" y="11480"/>
                  </a:lnTo>
                  <a:lnTo>
                    <a:pt x="10283" y="11358"/>
                  </a:lnTo>
                  <a:lnTo>
                    <a:pt x="10502" y="11236"/>
                  </a:lnTo>
                  <a:lnTo>
                    <a:pt x="10722" y="11089"/>
                  </a:lnTo>
                  <a:lnTo>
                    <a:pt x="10918" y="10918"/>
                  </a:lnTo>
                  <a:lnTo>
                    <a:pt x="11113" y="10747"/>
                  </a:lnTo>
                  <a:lnTo>
                    <a:pt x="11284" y="10576"/>
                  </a:lnTo>
                  <a:lnTo>
                    <a:pt x="11626" y="10136"/>
                  </a:lnTo>
                  <a:lnTo>
                    <a:pt x="11943" y="9672"/>
                  </a:lnTo>
                  <a:lnTo>
                    <a:pt x="12212" y="9624"/>
                  </a:lnTo>
                  <a:lnTo>
                    <a:pt x="12529" y="9550"/>
                  </a:lnTo>
                  <a:lnTo>
                    <a:pt x="12896" y="9404"/>
                  </a:lnTo>
                  <a:lnTo>
                    <a:pt x="13287" y="9208"/>
                  </a:lnTo>
                  <a:lnTo>
                    <a:pt x="13702" y="8964"/>
                  </a:lnTo>
                  <a:lnTo>
                    <a:pt x="14117" y="8647"/>
                  </a:lnTo>
                  <a:lnTo>
                    <a:pt x="14557" y="8280"/>
                  </a:lnTo>
                  <a:lnTo>
                    <a:pt x="14972" y="7865"/>
                  </a:lnTo>
                  <a:lnTo>
                    <a:pt x="15387" y="7377"/>
                  </a:lnTo>
                  <a:lnTo>
                    <a:pt x="15582" y="7108"/>
                  </a:lnTo>
                  <a:lnTo>
                    <a:pt x="15753" y="6815"/>
                  </a:lnTo>
                  <a:lnTo>
                    <a:pt x="15949" y="6522"/>
                  </a:lnTo>
                  <a:lnTo>
                    <a:pt x="16120" y="6204"/>
                  </a:lnTo>
                  <a:lnTo>
                    <a:pt x="16266" y="5887"/>
                  </a:lnTo>
                  <a:lnTo>
                    <a:pt x="16413" y="5521"/>
                  </a:lnTo>
                  <a:lnTo>
                    <a:pt x="16559" y="5179"/>
                  </a:lnTo>
                  <a:lnTo>
                    <a:pt x="16681" y="4788"/>
                  </a:lnTo>
                  <a:lnTo>
                    <a:pt x="16779" y="4397"/>
                  </a:lnTo>
                  <a:lnTo>
                    <a:pt x="16877" y="3982"/>
                  </a:lnTo>
                  <a:lnTo>
                    <a:pt x="16950" y="3542"/>
                  </a:lnTo>
                  <a:lnTo>
                    <a:pt x="16999" y="3103"/>
                  </a:lnTo>
                  <a:lnTo>
                    <a:pt x="17023" y="2614"/>
                  </a:lnTo>
                  <a:lnTo>
                    <a:pt x="17048" y="2150"/>
                  </a:lnTo>
                  <a:lnTo>
                    <a:pt x="17023" y="1930"/>
                  </a:lnTo>
                  <a:lnTo>
                    <a:pt x="16950" y="1735"/>
                  </a:lnTo>
                  <a:lnTo>
                    <a:pt x="16852" y="1540"/>
                  </a:lnTo>
                  <a:lnTo>
                    <a:pt x="16730" y="1393"/>
                  </a:lnTo>
                  <a:lnTo>
                    <a:pt x="16559" y="1246"/>
                  </a:lnTo>
                  <a:lnTo>
                    <a:pt x="16388" y="1149"/>
                  </a:lnTo>
                  <a:lnTo>
                    <a:pt x="16193" y="1100"/>
                  </a:lnTo>
                  <a:lnTo>
                    <a:pt x="15973" y="1076"/>
                  </a:lnTo>
                  <a:lnTo>
                    <a:pt x="13824" y="1076"/>
                  </a:lnTo>
                  <a:lnTo>
                    <a:pt x="13848" y="489"/>
                  </a:lnTo>
                  <a:lnTo>
                    <a:pt x="13824" y="392"/>
                  </a:lnTo>
                  <a:lnTo>
                    <a:pt x="13799" y="294"/>
                  </a:lnTo>
                  <a:lnTo>
                    <a:pt x="13726" y="221"/>
                  </a:lnTo>
                  <a:lnTo>
                    <a:pt x="13677" y="147"/>
                  </a:lnTo>
                  <a:lnTo>
                    <a:pt x="13604" y="99"/>
                  </a:lnTo>
                  <a:lnTo>
                    <a:pt x="13506" y="50"/>
                  </a:lnTo>
                  <a:lnTo>
                    <a:pt x="13409" y="25"/>
                  </a:lnTo>
                  <a:lnTo>
                    <a:pt x="133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959" name="Google Shape;959;p47"/>
          <p:cNvGrpSpPr/>
          <p:nvPr/>
        </p:nvGrpSpPr>
        <p:grpSpPr>
          <a:xfrm>
            <a:off x="4861560" y="1496958"/>
            <a:ext cx="358351" cy="381822"/>
            <a:chOff x="5970800" y="1619250"/>
            <a:chExt cx="428650" cy="456725"/>
          </a:xfrm>
        </p:grpSpPr>
        <p:sp>
          <p:nvSpPr>
            <p:cNvPr id="960" name="Google Shape;960;p47"/>
            <p:cNvSpPr/>
            <p:nvPr/>
          </p:nvSpPr>
          <p:spPr>
            <a:xfrm>
              <a:off x="5970800" y="1674200"/>
              <a:ext cx="377975" cy="377950"/>
            </a:xfrm>
            <a:custGeom>
              <a:avLst/>
              <a:gdLst/>
              <a:ahLst/>
              <a:cxnLst/>
              <a:rect l="l" t="t" r="r" b="b"/>
              <a:pathLst>
                <a:path w="15119" h="15118" extrusionOk="0">
                  <a:moveTo>
                    <a:pt x="7181" y="0"/>
                  </a:moveTo>
                  <a:lnTo>
                    <a:pt x="6790" y="49"/>
                  </a:lnTo>
                  <a:lnTo>
                    <a:pt x="6424" y="98"/>
                  </a:lnTo>
                  <a:lnTo>
                    <a:pt x="6058" y="147"/>
                  </a:lnTo>
                  <a:lnTo>
                    <a:pt x="5691" y="244"/>
                  </a:lnTo>
                  <a:lnTo>
                    <a:pt x="5325" y="342"/>
                  </a:lnTo>
                  <a:lnTo>
                    <a:pt x="4983" y="464"/>
                  </a:lnTo>
                  <a:lnTo>
                    <a:pt x="4641" y="586"/>
                  </a:lnTo>
                  <a:lnTo>
                    <a:pt x="4299" y="733"/>
                  </a:lnTo>
                  <a:lnTo>
                    <a:pt x="3982" y="904"/>
                  </a:lnTo>
                  <a:lnTo>
                    <a:pt x="3664" y="1099"/>
                  </a:lnTo>
                  <a:lnTo>
                    <a:pt x="3347" y="1295"/>
                  </a:lnTo>
                  <a:lnTo>
                    <a:pt x="3053" y="1490"/>
                  </a:lnTo>
                  <a:lnTo>
                    <a:pt x="2760" y="1734"/>
                  </a:lnTo>
                  <a:lnTo>
                    <a:pt x="2492" y="1954"/>
                  </a:lnTo>
                  <a:lnTo>
                    <a:pt x="2223" y="2223"/>
                  </a:lnTo>
                  <a:lnTo>
                    <a:pt x="1979" y="2467"/>
                  </a:lnTo>
                  <a:lnTo>
                    <a:pt x="1735" y="2760"/>
                  </a:lnTo>
                  <a:lnTo>
                    <a:pt x="1515" y="3029"/>
                  </a:lnTo>
                  <a:lnTo>
                    <a:pt x="1295" y="3322"/>
                  </a:lnTo>
                  <a:lnTo>
                    <a:pt x="1100" y="3639"/>
                  </a:lnTo>
                  <a:lnTo>
                    <a:pt x="929" y="3957"/>
                  </a:lnTo>
                  <a:lnTo>
                    <a:pt x="758" y="4274"/>
                  </a:lnTo>
                  <a:lnTo>
                    <a:pt x="611" y="4616"/>
                  </a:lnTo>
                  <a:lnTo>
                    <a:pt x="465" y="4958"/>
                  </a:lnTo>
                  <a:lnTo>
                    <a:pt x="343" y="5300"/>
                  </a:lnTo>
                  <a:lnTo>
                    <a:pt x="245" y="5666"/>
                  </a:lnTo>
                  <a:lnTo>
                    <a:pt x="172" y="6033"/>
                  </a:lnTo>
                  <a:lnTo>
                    <a:pt x="98" y="6399"/>
                  </a:lnTo>
                  <a:lnTo>
                    <a:pt x="49" y="6790"/>
                  </a:lnTo>
                  <a:lnTo>
                    <a:pt x="25" y="7156"/>
                  </a:lnTo>
                  <a:lnTo>
                    <a:pt x="1" y="7547"/>
                  </a:lnTo>
                  <a:lnTo>
                    <a:pt x="25" y="7938"/>
                  </a:lnTo>
                  <a:lnTo>
                    <a:pt x="49" y="8328"/>
                  </a:lnTo>
                  <a:lnTo>
                    <a:pt x="98" y="8695"/>
                  </a:lnTo>
                  <a:lnTo>
                    <a:pt x="172" y="9085"/>
                  </a:lnTo>
                  <a:lnTo>
                    <a:pt x="245" y="9452"/>
                  </a:lnTo>
                  <a:lnTo>
                    <a:pt x="343" y="9794"/>
                  </a:lnTo>
                  <a:lnTo>
                    <a:pt x="465" y="10160"/>
                  </a:lnTo>
                  <a:lnTo>
                    <a:pt x="611" y="10502"/>
                  </a:lnTo>
                  <a:lnTo>
                    <a:pt x="758" y="10820"/>
                  </a:lnTo>
                  <a:lnTo>
                    <a:pt x="929" y="11161"/>
                  </a:lnTo>
                  <a:lnTo>
                    <a:pt x="1100" y="11479"/>
                  </a:lnTo>
                  <a:lnTo>
                    <a:pt x="1295" y="11772"/>
                  </a:lnTo>
                  <a:lnTo>
                    <a:pt x="1515" y="12065"/>
                  </a:lnTo>
                  <a:lnTo>
                    <a:pt x="1735" y="12358"/>
                  </a:lnTo>
                  <a:lnTo>
                    <a:pt x="1979" y="12627"/>
                  </a:lnTo>
                  <a:lnTo>
                    <a:pt x="2223" y="12895"/>
                  </a:lnTo>
                  <a:lnTo>
                    <a:pt x="2492" y="13140"/>
                  </a:lnTo>
                  <a:lnTo>
                    <a:pt x="2760" y="13384"/>
                  </a:lnTo>
                  <a:lnTo>
                    <a:pt x="3053" y="13604"/>
                  </a:lnTo>
                  <a:lnTo>
                    <a:pt x="3347" y="13824"/>
                  </a:lnTo>
                  <a:lnTo>
                    <a:pt x="3664" y="14019"/>
                  </a:lnTo>
                  <a:lnTo>
                    <a:pt x="3982" y="14190"/>
                  </a:lnTo>
                  <a:lnTo>
                    <a:pt x="4299" y="14361"/>
                  </a:lnTo>
                  <a:lnTo>
                    <a:pt x="4641" y="14507"/>
                  </a:lnTo>
                  <a:lnTo>
                    <a:pt x="4983" y="14654"/>
                  </a:lnTo>
                  <a:lnTo>
                    <a:pt x="5325" y="14776"/>
                  </a:lnTo>
                  <a:lnTo>
                    <a:pt x="5691" y="14874"/>
                  </a:lnTo>
                  <a:lnTo>
                    <a:pt x="6058" y="14947"/>
                  </a:lnTo>
                  <a:lnTo>
                    <a:pt x="6424" y="15020"/>
                  </a:lnTo>
                  <a:lnTo>
                    <a:pt x="6790" y="15069"/>
                  </a:lnTo>
                  <a:lnTo>
                    <a:pt x="7181" y="15094"/>
                  </a:lnTo>
                  <a:lnTo>
                    <a:pt x="7572" y="15118"/>
                  </a:lnTo>
                  <a:lnTo>
                    <a:pt x="7963" y="15094"/>
                  </a:lnTo>
                  <a:lnTo>
                    <a:pt x="8329" y="15069"/>
                  </a:lnTo>
                  <a:lnTo>
                    <a:pt x="8720" y="15020"/>
                  </a:lnTo>
                  <a:lnTo>
                    <a:pt x="9086" y="14947"/>
                  </a:lnTo>
                  <a:lnTo>
                    <a:pt x="9452" y="14874"/>
                  </a:lnTo>
                  <a:lnTo>
                    <a:pt x="9819" y="14776"/>
                  </a:lnTo>
                  <a:lnTo>
                    <a:pt x="10161" y="14654"/>
                  </a:lnTo>
                  <a:lnTo>
                    <a:pt x="10503" y="14507"/>
                  </a:lnTo>
                  <a:lnTo>
                    <a:pt x="10844" y="14361"/>
                  </a:lnTo>
                  <a:lnTo>
                    <a:pt x="11162" y="14190"/>
                  </a:lnTo>
                  <a:lnTo>
                    <a:pt x="11479" y="14019"/>
                  </a:lnTo>
                  <a:lnTo>
                    <a:pt x="11797" y="13824"/>
                  </a:lnTo>
                  <a:lnTo>
                    <a:pt x="12090" y="13604"/>
                  </a:lnTo>
                  <a:lnTo>
                    <a:pt x="12383" y="13384"/>
                  </a:lnTo>
                  <a:lnTo>
                    <a:pt x="12652" y="13140"/>
                  </a:lnTo>
                  <a:lnTo>
                    <a:pt x="12920" y="12895"/>
                  </a:lnTo>
                  <a:lnTo>
                    <a:pt x="13165" y="12627"/>
                  </a:lnTo>
                  <a:lnTo>
                    <a:pt x="13409" y="12358"/>
                  </a:lnTo>
                  <a:lnTo>
                    <a:pt x="13629" y="12065"/>
                  </a:lnTo>
                  <a:lnTo>
                    <a:pt x="13824" y="11772"/>
                  </a:lnTo>
                  <a:lnTo>
                    <a:pt x="14019" y="11479"/>
                  </a:lnTo>
                  <a:lnTo>
                    <a:pt x="14215" y="11161"/>
                  </a:lnTo>
                  <a:lnTo>
                    <a:pt x="14386" y="10820"/>
                  </a:lnTo>
                  <a:lnTo>
                    <a:pt x="14532" y="10502"/>
                  </a:lnTo>
                  <a:lnTo>
                    <a:pt x="14654" y="10160"/>
                  </a:lnTo>
                  <a:lnTo>
                    <a:pt x="14777" y="9794"/>
                  </a:lnTo>
                  <a:lnTo>
                    <a:pt x="14899" y="9452"/>
                  </a:lnTo>
                  <a:lnTo>
                    <a:pt x="14972" y="9085"/>
                  </a:lnTo>
                  <a:lnTo>
                    <a:pt x="15045" y="8695"/>
                  </a:lnTo>
                  <a:lnTo>
                    <a:pt x="15094" y="8328"/>
                  </a:lnTo>
                  <a:lnTo>
                    <a:pt x="15118" y="7938"/>
                  </a:lnTo>
                  <a:lnTo>
                    <a:pt x="15118" y="7547"/>
                  </a:lnTo>
                  <a:lnTo>
                    <a:pt x="15094" y="6936"/>
                  </a:lnTo>
                  <a:lnTo>
                    <a:pt x="15021" y="6326"/>
                  </a:lnTo>
                  <a:lnTo>
                    <a:pt x="14899" y="5740"/>
                  </a:lnTo>
                  <a:lnTo>
                    <a:pt x="14728" y="5178"/>
                  </a:lnTo>
                  <a:lnTo>
                    <a:pt x="14532" y="4616"/>
                  </a:lnTo>
                  <a:lnTo>
                    <a:pt x="14288" y="4079"/>
                  </a:lnTo>
                  <a:lnTo>
                    <a:pt x="13995" y="3590"/>
                  </a:lnTo>
                  <a:lnTo>
                    <a:pt x="13653" y="3102"/>
                  </a:lnTo>
                  <a:lnTo>
                    <a:pt x="13458" y="3053"/>
                  </a:lnTo>
                  <a:lnTo>
                    <a:pt x="12163" y="4347"/>
                  </a:lnTo>
                  <a:lnTo>
                    <a:pt x="12383" y="4689"/>
                  </a:lnTo>
                  <a:lnTo>
                    <a:pt x="12578" y="5056"/>
                  </a:lnTo>
                  <a:lnTo>
                    <a:pt x="12749" y="5446"/>
                  </a:lnTo>
                  <a:lnTo>
                    <a:pt x="12896" y="5837"/>
                  </a:lnTo>
                  <a:lnTo>
                    <a:pt x="13018" y="6252"/>
                  </a:lnTo>
                  <a:lnTo>
                    <a:pt x="13091" y="6668"/>
                  </a:lnTo>
                  <a:lnTo>
                    <a:pt x="13165" y="7107"/>
                  </a:lnTo>
                  <a:lnTo>
                    <a:pt x="13165" y="7547"/>
                  </a:lnTo>
                  <a:lnTo>
                    <a:pt x="13140" y="8133"/>
                  </a:lnTo>
                  <a:lnTo>
                    <a:pt x="13067" y="8695"/>
                  </a:lnTo>
                  <a:lnTo>
                    <a:pt x="12920" y="9208"/>
                  </a:lnTo>
                  <a:lnTo>
                    <a:pt x="12725" y="9745"/>
                  </a:lnTo>
                  <a:lnTo>
                    <a:pt x="12505" y="10233"/>
                  </a:lnTo>
                  <a:lnTo>
                    <a:pt x="12212" y="10673"/>
                  </a:lnTo>
                  <a:lnTo>
                    <a:pt x="11895" y="11113"/>
                  </a:lnTo>
                  <a:lnTo>
                    <a:pt x="11528" y="11503"/>
                  </a:lnTo>
                  <a:lnTo>
                    <a:pt x="11138" y="11870"/>
                  </a:lnTo>
                  <a:lnTo>
                    <a:pt x="10698" y="12187"/>
                  </a:lnTo>
                  <a:lnTo>
                    <a:pt x="10234" y="12480"/>
                  </a:lnTo>
                  <a:lnTo>
                    <a:pt x="9745" y="12725"/>
                  </a:lnTo>
                  <a:lnTo>
                    <a:pt x="9233" y="12895"/>
                  </a:lnTo>
                  <a:lnTo>
                    <a:pt x="8695" y="13042"/>
                  </a:lnTo>
                  <a:lnTo>
                    <a:pt x="8133" y="13140"/>
                  </a:lnTo>
                  <a:lnTo>
                    <a:pt x="7572" y="13164"/>
                  </a:lnTo>
                  <a:lnTo>
                    <a:pt x="6986" y="13140"/>
                  </a:lnTo>
                  <a:lnTo>
                    <a:pt x="6448" y="13042"/>
                  </a:lnTo>
                  <a:lnTo>
                    <a:pt x="5911" y="12895"/>
                  </a:lnTo>
                  <a:lnTo>
                    <a:pt x="5398" y="12725"/>
                  </a:lnTo>
                  <a:lnTo>
                    <a:pt x="4910" y="12480"/>
                  </a:lnTo>
                  <a:lnTo>
                    <a:pt x="4446" y="12187"/>
                  </a:lnTo>
                  <a:lnTo>
                    <a:pt x="4006" y="11870"/>
                  </a:lnTo>
                  <a:lnTo>
                    <a:pt x="3615" y="11503"/>
                  </a:lnTo>
                  <a:lnTo>
                    <a:pt x="3249" y="11113"/>
                  </a:lnTo>
                  <a:lnTo>
                    <a:pt x="2931" y="10673"/>
                  </a:lnTo>
                  <a:lnTo>
                    <a:pt x="2638" y="10233"/>
                  </a:lnTo>
                  <a:lnTo>
                    <a:pt x="2418" y="9745"/>
                  </a:lnTo>
                  <a:lnTo>
                    <a:pt x="2223" y="9208"/>
                  </a:lnTo>
                  <a:lnTo>
                    <a:pt x="2077" y="8695"/>
                  </a:lnTo>
                  <a:lnTo>
                    <a:pt x="2003" y="8133"/>
                  </a:lnTo>
                  <a:lnTo>
                    <a:pt x="1954" y="7547"/>
                  </a:lnTo>
                  <a:lnTo>
                    <a:pt x="2003" y="6985"/>
                  </a:lnTo>
                  <a:lnTo>
                    <a:pt x="2077" y="6423"/>
                  </a:lnTo>
                  <a:lnTo>
                    <a:pt x="2223" y="5886"/>
                  </a:lnTo>
                  <a:lnTo>
                    <a:pt x="2418" y="5373"/>
                  </a:lnTo>
                  <a:lnTo>
                    <a:pt x="2638" y="4885"/>
                  </a:lnTo>
                  <a:lnTo>
                    <a:pt x="2931" y="4421"/>
                  </a:lnTo>
                  <a:lnTo>
                    <a:pt x="3249" y="4005"/>
                  </a:lnTo>
                  <a:lnTo>
                    <a:pt x="3615" y="3590"/>
                  </a:lnTo>
                  <a:lnTo>
                    <a:pt x="4006" y="3224"/>
                  </a:lnTo>
                  <a:lnTo>
                    <a:pt x="4446" y="2906"/>
                  </a:lnTo>
                  <a:lnTo>
                    <a:pt x="4910" y="2638"/>
                  </a:lnTo>
                  <a:lnTo>
                    <a:pt x="5398" y="2394"/>
                  </a:lnTo>
                  <a:lnTo>
                    <a:pt x="5911" y="2198"/>
                  </a:lnTo>
                  <a:lnTo>
                    <a:pt x="6448" y="2076"/>
                  </a:lnTo>
                  <a:lnTo>
                    <a:pt x="6986" y="1978"/>
                  </a:lnTo>
                  <a:lnTo>
                    <a:pt x="7572" y="1954"/>
                  </a:lnTo>
                  <a:lnTo>
                    <a:pt x="8011" y="1978"/>
                  </a:lnTo>
                  <a:lnTo>
                    <a:pt x="8451" y="2027"/>
                  </a:lnTo>
                  <a:lnTo>
                    <a:pt x="8866" y="2100"/>
                  </a:lnTo>
                  <a:lnTo>
                    <a:pt x="9281" y="2223"/>
                  </a:lnTo>
                  <a:lnTo>
                    <a:pt x="9672" y="2369"/>
                  </a:lnTo>
                  <a:lnTo>
                    <a:pt x="10063" y="2540"/>
                  </a:lnTo>
                  <a:lnTo>
                    <a:pt x="10429" y="2735"/>
                  </a:lnTo>
                  <a:lnTo>
                    <a:pt x="10771" y="2955"/>
                  </a:lnTo>
                  <a:lnTo>
                    <a:pt x="11943" y="1807"/>
                  </a:lnTo>
                  <a:lnTo>
                    <a:pt x="11846" y="1343"/>
                  </a:lnTo>
                  <a:lnTo>
                    <a:pt x="11382" y="1026"/>
                  </a:lnTo>
                  <a:lnTo>
                    <a:pt x="10893" y="782"/>
                  </a:lnTo>
                  <a:lnTo>
                    <a:pt x="10380" y="537"/>
                  </a:lnTo>
                  <a:lnTo>
                    <a:pt x="9843" y="342"/>
                  </a:lnTo>
                  <a:lnTo>
                    <a:pt x="9306" y="195"/>
                  </a:lnTo>
                  <a:lnTo>
                    <a:pt x="8744" y="98"/>
                  </a:lnTo>
                  <a:lnTo>
                    <a:pt x="8158" y="25"/>
                  </a:lnTo>
                  <a:lnTo>
                    <a:pt x="75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61" name="Google Shape;961;p47"/>
            <p:cNvSpPr/>
            <p:nvPr/>
          </p:nvSpPr>
          <p:spPr>
            <a:xfrm>
              <a:off x="6068500" y="1771875"/>
              <a:ext cx="182575" cy="182600"/>
            </a:xfrm>
            <a:custGeom>
              <a:avLst/>
              <a:gdLst/>
              <a:ahLst/>
              <a:cxnLst/>
              <a:rect l="l" t="t" r="r" b="b"/>
              <a:pathLst>
                <a:path w="7303" h="7304" extrusionOk="0">
                  <a:moveTo>
                    <a:pt x="3664" y="1"/>
                  </a:moveTo>
                  <a:lnTo>
                    <a:pt x="3297" y="25"/>
                  </a:lnTo>
                  <a:lnTo>
                    <a:pt x="2931" y="74"/>
                  </a:lnTo>
                  <a:lnTo>
                    <a:pt x="2565" y="147"/>
                  </a:lnTo>
                  <a:lnTo>
                    <a:pt x="2247" y="294"/>
                  </a:lnTo>
                  <a:lnTo>
                    <a:pt x="1930" y="440"/>
                  </a:lnTo>
                  <a:lnTo>
                    <a:pt x="1612" y="611"/>
                  </a:lnTo>
                  <a:lnTo>
                    <a:pt x="1344" y="831"/>
                  </a:lnTo>
                  <a:lnTo>
                    <a:pt x="1075" y="1075"/>
                  </a:lnTo>
                  <a:lnTo>
                    <a:pt x="831" y="1320"/>
                  </a:lnTo>
                  <a:lnTo>
                    <a:pt x="635" y="1613"/>
                  </a:lnTo>
                  <a:lnTo>
                    <a:pt x="440" y="1906"/>
                  </a:lnTo>
                  <a:lnTo>
                    <a:pt x="293" y="2223"/>
                  </a:lnTo>
                  <a:lnTo>
                    <a:pt x="171" y="2565"/>
                  </a:lnTo>
                  <a:lnTo>
                    <a:pt x="74" y="2907"/>
                  </a:lnTo>
                  <a:lnTo>
                    <a:pt x="25" y="3273"/>
                  </a:lnTo>
                  <a:lnTo>
                    <a:pt x="0" y="3640"/>
                  </a:lnTo>
                  <a:lnTo>
                    <a:pt x="25" y="4031"/>
                  </a:lnTo>
                  <a:lnTo>
                    <a:pt x="74" y="4373"/>
                  </a:lnTo>
                  <a:lnTo>
                    <a:pt x="171" y="4739"/>
                  </a:lnTo>
                  <a:lnTo>
                    <a:pt x="293" y="5081"/>
                  </a:lnTo>
                  <a:lnTo>
                    <a:pt x="440" y="5398"/>
                  </a:lnTo>
                  <a:lnTo>
                    <a:pt x="635" y="5691"/>
                  </a:lnTo>
                  <a:lnTo>
                    <a:pt x="831" y="5960"/>
                  </a:lnTo>
                  <a:lnTo>
                    <a:pt x="1075" y="6229"/>
                  </a:lnTo>
                  <a:lnTo>
                    <a:pt x="1344" y="6473"/>
                  </a:lnTo>
                  <a:lnTo>
                    <a:pt x="1612" y="6668"/>
                  </a:lnTo>
                  <a:lnTo>
                    <a:pt x="1930" y="6864"/>
                  </a:lnTo>
                  <a:lnTo>
                    <a:pt x="2247" y="7010"/>
                  </a:lnTo>
                  <a:lnTo>
                    <a:pt x="2565" y="7132"/>
                  </a:lnTo>
                  <a:lnTo>
                    <a:pt x="2931" y="7230"/>
                  </a:lnTo>
                  <a:lnTo>
                    <a:pt x="3297" y="7279"/>
                  </a:lnTo>
                  <a:lnTo>
                    <a:pt x="3664" y="7303"/>
                  </a:lnTo>
                  <a:lnTo>
                    <a:pt x="4030" y="7279"/>
                  </a:lnTo>
                  <a:lnTo>
                    <a:pt x="4396" y="7230"/>
                  </a:lnTo>
                  <a:lnTo>
                    <a:pt x="4738" y="7132"/>
                  </a:lnTo>
                  <a:lnTo>
                    <a:pt x="5080" y="7010"/>
                  </a:lnTo>
                  <a:lnTo>
                    <a:pt x="5398" y="6864"/>
                  </a:lnTo>
                  <a:lnTo>
                    <a:pt x="5691" y="6668"/>
                  </a:lnTo>
                  <a:lnTo>
                    <a:pt x="5984" y="6473"/>
                  </a:lnTo>
                  <a:lnTo>
                    <a:pt x="6253" y="6229"/>
                  </a:lnTo>
                  <a:lnTo>
                    <a:pt x="6472" y="5960"/>
                  </a:lnTo>
                  <a:lnTo>
                    <a:pt x="6692" y="5691"/>
                  </a:lnTo>
                  <a:lnTo>
                    <a:pt x="6863" y="5398"/>
                  </a:lnTo>
                  <a:lnTo>
                    <a:pt x="7034" y="5081"/>
                  </a:lnTo>
                  <a:lnTo>
                    <a:pt x="7156" y="4739"/>
                  </a:lnTo>
                  <a:lnTo>
                    <a:pt x="7230" y="4373"/>
                  </a:lnTo>
                  <a:lnTo>
                    <a:pt x="7303" y="4031"/>
                  </a:lnTo>
                  <a:lnTo>
                    <a:pt x="7303" y="3640"/>
                  </a:lnTo>
                  <a:lnTo>
                    <a:pt x="7303" y="3396"/>
                  </a:lnTo>
                  <a:lnTo>
                    <a:pt x="7278" y="3176"/>
                  </a:lnTo>
                  <a:lnTo>
                    <a:pt x="7254" y="2932"/>
                  </a:lnTo>
                  <a:lnTo>
                    <a:pt x="7181" y="2712"/>
                  </a:lnTo>
                  <a:lnTo>
                    <a:pt x="7132" y="2492"/>
                  </a:lnTo>
                  <a:lnTo>
                    <a:pt x="7034" y="2272"/>
                  </a:lnTo>
                  <a:lnTo>
                    <a:pt x="6839" y="1857"/>
                  </a:lnTo>
                  <a:lnTo>
                    <a:pt x="5325" y="3347"/>
                  </a:lnTo>
                  <a:lnTo>
                    <a:pt x="5349" y="3640"/>
                  </a:lnTo>
                  <a:lnTo>
                    <a:pt x="5349" y="3811"/>
                  </a:lnTo>
                  <a:lnTo>
                    <a:pt x="5325" y="3982"/>
                  </a:lnTo>
                  <a:lnTo>
                    <a:pt x="5276" y="4153"/>
                  </a:lnTo>
                  <a:lnTo>
                    <a:pt x="5227" y="4299"/>
                  </a:lnTo>
                  <a:lnTo>
                    <a:pt x="5154" y="4446"/>
                  </a:lnTo>
                  <a:lnTo>
                    <a:pt x="5080" y="4592"/>
                  </a:lnTo>
                  <a:lnTo>
                    <a:pt x="4983" y="4739"/>
                  </a:lnTo>
                  <a:lnTo>
                    <a:pt x="4860" y="4861"/>
                  </a:lnTo>
                  <a:lnTo>
                    <a:pt x="4738" y="4959"/>
                  </a:lnTo>
                  <a:lnTo>
                    <a:pt x="4616" y="5056"/>
                  </a:lnTo>
                  <a:lnTo>
                    <a:pt x="4470" y="5154"/>
                  </a:lnTo>
                  <a:lnTo>
                    <a:pt x="4323" y="5203"/>
                  </a:lnTo>
                  <a:lnTo>
                    <a:pt x="4177" y="5276"/>
                  </a:lnTo>
                  <a:lnTo>
                    <a:pt x="4006" y="5301"/>
                  </a:lnTo>
                  <a:lnTo>
                    <a:pt x="3835" y="5349"/>
                  </a:lnTo>
                  <a:lnTo>
                    <a:pt x="3493" y="5349"/>
                  </a:lnTo>
                  <a:lnTo>
                    <a:pt x="3322" y="5301"/>
                  </a:lnTo>
                  <a:lnTo>
                    <a:pt x="3151" y="5276"/>
                  </a:lnTo>
                  <a:lnTo>
                    <a:pt x="3004" y="5203"/>
                  </a:lnTo>
                  <a:lnTo>
                    <a:pt x="2858" y="5154"/>
                  </a:lnTo>
                  <a:lnTo>
                    <a:pt x="2711" y="5056"/>
                  </a:lnTo>
                  <a:lnTo>
                    <a:pt x="2589" y="4959"/>
                  </a:lnTo>
                  <a:lnTo>
                    <a:pt x="2467" y="4861"/>
                  </a:lnTo>
                  <a:lnTo>
                    <a:pt x="2345" y="4739"/>
                  </a:lnTo>
                  <a:lnTo>
                    <a:pt x="2247" y="4592"/>
                  </a:lnTo>
                  <a:lnTo>
                    <a:pt x="2174" y="4446"/>
                  </a:lnTo>
                  <a:lnTo>
                    <a:pt x="2101" y="4299"/>
                  </a:lnTo>
                  <a:lnTo>
                    <a:pt x="2027" y="4153"/>
                  </a:lnTo>
                  <a:lnTo>
                    <a:pt x="2003" y="3982"/>
                  </a:lnTo>
                  <a:lnTo>
                    <a:pt x="1979" y="3811"/>
                  </a:lnTo>
                  <a:lnTo>
                    <a:pt x="1954" y="3640"/>
                  </a:lnTo>
                  <a:lnTo>
                    <a:pt x="1979" y="3469"/>
                  </a:lnTo>
                  <a:lnTo>
                    <a:pt x="2003" y="3298"/>
                  </a:lnTo>
                  <a:lnTo>
                    <a:pt x="2027" y="3151"/>
                  </a:lnTo>
                  <a:lnTo>
                    <a:pt x="2101" y="2980"/>
                  </a:lnTo>
                  <a:lnTo>
                    <a:pt x="2174" y="2834"/>
                  </a:lnTo>
                  <a:lnTo>
                    <a:pt x="2247" y="2687"/>
                  </a:lnTo>
                  <a:lnTo>
                    <a:pt x="2345" y="2565"/>
                  </a:lnTo>
                  <a:lnTo>
                    <a:pt x="2467" y="2443"/>
                  </a:lnTo>
                  <a:lnTo>
                    <a:pt x="2589" y="2345"/>
                  </a:lnTo>
                  <a:lnTo>
                    <a:pt x="2711" y="2248"/>
                  </a:lnTo>
                  <a:lnTo>
                    <a:pt x="2858" y="2150"/>
                  </a:lnTo>
                  <a:lnTo>
                    <a:pt x="3004" y="2077"/>
                  </a:lnTo>
                  <a:lnTo>
                    <a:pt x="3151" y="2028"/>
                  </a:lnTo>
                  <a:lnTo>
                    <a:pt x="3322" y="1979"/>
                  </a:lnTo>
                  <a:lnTo>
                    <a:pt x="3493" y="1955"/>
                  </a:lnTo>
                  <a:lnTo>
                    <a:pt x="3664" y="1955"/>
                  </a:lnTo>
                  <a:lnTo>
                    <a:pt x="3957" y="1979"/>
                  </a:lnTo>
                  <a:lnTo>
                    <a:pt x="5447" y="465"/>
                  </a:lnTo>
                  <a:lnTo>
                    <a:pt x="5056" y="269"/>
                  </a:lnTo>
                  <a:lnTo>
                    <a:pt x="4836" y="196"/>
                  </a:lnTo>
                  <a:lnTo>
                    <a:pt x="4616" y="123"/>
                  </a:lnTo>
                  <a:lnTo>
                    <a:pt x="4372" y="74"/>
                  </a:lnTo>
                  <a:lnTo>
                    <a:pt x="4152" y="25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62" name="Google Shape;962;p47"/>
            <p:cNvSpPr/>
            <p:nvPr/>
          </p:nvSpPr>
          <p:spPr>
            <a:xfrm>
              <a:off x="5981175" y="2005125"/>
              <a:ext cx="75125" cy="70850"/>
            </a:xfrm>
            <a:custGeom>
              <a:avLst/>
              <a:gdLst/>
              <a:ahLst/>
              <a:cxnLst/>
              <a:rect l="l" t="t" r="r" b="b"/>
              <a:pathLst>
                <a:path w="3005" h="2834" extrusionOk="0">
                  <a:moveTo>
                    <a:pt x="1466" y="0"/>
                  </a:moveTo>
                  <a:lnTo>
                    <a:pt x="294" y="1173"/>
                  </a:lnTo>
                  <a:lnTo>
                    <a:pt x="172" y="1319"/>
                  </a:lnTo>
                  <a:lnTo>
                    <a:pt x="74" y="1490"/>
                  </a:lnTo>
                  <a:lnTo>
                    <a:pt x="25" y="1661"/>
                  </a:lnTo>
                  <a:lnTo>
                    <a:pt x="1" y="1857"/>
                  </a:lnTo>
                  <a:lnTo>
                    <a:pt x="25" y="2052"/>
                  </a:lnTo>
                  <a:lnTo>
                    <a:pt x="74" y="2223"/>
                  </a:lnTo>
                  <a:lnTo>
                    <a:pt x="172" y="2394"/>
                  </a:lnTo>
                  <a:lnTo>
                    <a:pt x="294" y="2540"/>
                  </a:lnTo>
                  <a:lnTo>
                    <a:pt x="440" y="2663"/>
                  </a:lnTo>
                  <a:lnTo>
                    <a:pt x="611" y="2760"/>
                  </a:lnTo>
                  <a:lnTo>
                    <a:pt x="807" y="2809"/>
                  </a:lnTo>
                  <a:lnTo>
                    <a:pt x="978" y="2833"/>
                  </a:lnTo>
                  <a:lnTo>
                    <a:pt x="1173" y="2809"/>
                  </a:lnTo>
                  <a:lnTo>
                    <a:pt x="1344" y="2760"/>
                  </a:lnTo>
                  <a:lnTo>
                    <a:pt x="1515" y="2663"/>
                  </a:lnTo>
                  <a:lnTo>
                    <a:pt x="1686" y="2540"/>
                  </a:lnTo>
                  <a:lnTo>
                    <a:pt x="2858" y="1368"/>
                  </a:lnTo>
                  <a:lnTo>
                    <a:pt x="3005" y="1197"/>
                  </a:lnTo>
                  <a:lnTo>
                    <a:pt x="2590" y="928"/>
                  </a:lnTo>
                  <a:lnTo>
                    <a:pt x="2199" y="635"/>
                  </a:lnTo>
                  <a:lnTo>
                    <a:pt x="1808" y="342"/>
                  </a:lnTo>
                  <a:lnTo>
                    <a:pt x="146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63" name="Google Shape;963;p47"/>
            <p:cNvSpPr/>
            <p:nvPr/>
          </p:nvSpPr>
          <p:spPr>
            <a:xfrm>
              <a:off x="6263875" y="2005125"/>
              <a:ext cx="74525" cy="70850"/>
            </a:xfrm>
            <a:custGeom>
              <a:avLst/>
              <a:gdLst/>
              <a:ahLst/>
              <a:cxnLst/>
              <a:rect l="l" t="t" r="r" b="b"/>
              <a:pathLst>
                <a:path w="2981" h="2834" extrusionOk="0">
                  <a:moveTo>
                    <a:pt x="1539" y="0"/>
                  </a:moveTo>
                  <a:lnTo>
                    <a:pt x="1173" y="342"/>
                  </a:lnTo>
                  <a:lnTo>
                    <a:pt x="807" y="635"/>
                  </a:lnTo>
                  <a:lnTo>
                    <a:pt x="416" y="928"/>
                  </a:lnTo>
                  <a:lnTo>
                    <a:pt x="1" y="1197"/>
                  </a:lnTo>
                  <a:lnTo>
                    <a:pt x="123" y="1368"/>
                  </a:lnTo>
                  <a:lnTo>
                    <a:pt x="1319" y="2540"/>
                  </a:lnTo>
                  <a:lnTo>
                    <a:pt x="1466" y="2663"/>
                  </a:lnTo>
                  <a:lnTo>
                    <a:pt x="1637" y="2760"/>
                  </a:lnTo>
                  <a:lnTo>
                    <a:pt x="1832" y="2809"/>
                  </a:lnTo>
                  <a:lnTo>
                    <a:pt x="2003" y="2833"/>
                  </a:lnTo>
                  <a:lnTo>
                    <a:pt x="2199" y="2809"/>
                  </a:lnTo>
                  <a:lnTo>
                    <a:pt x="2370" y="2760"/>
                  </a:lnTo>
                  <a:lnTo>
                    <a:pt x="2541" y="2663"/>
                  </a:lnTo>
                  <a:lnTo>
                    <a:pt x="2712" y="2540"/>
                  </a:lnTo>
                  <a:lnTo>
                    <a:pt x="2834" y="2394"/>
                  </a:lnTo>
                  <a:lnTo>
                    <a:pt x="2931" y="2223"/>
                  </a:lnTo>
                  <a:lnTo>
                    <a:pt x="2980" y="2052"/>
                  </a:lnTo>
                  <a:lnTo>
                    <a:pt x="2980" y="1857"/>
                  </a:lnTo>
                  <a:lnTo>
                    <a:pt x="2980" y="1661"/>
                  </a:lnTo>
                  <a:lnTo>
                    <a:pt x="2931" y="1490"/>
                  </a:lnTo>
                  <a:lnTo>
                    <a:pt x="2834" y="1319"/>
                  </a:lnTo>
                  <a:lnTo>
                    <a:pt x="2712" y="1173"/>
                  </a:lnTo>
                  <a:lnTo>
                    <a:pt x="15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64" name="Google Shape;964;p47"/>
            <p:cNvSpPr/>
            <p:nvPr/>
          </p:nvSpPr>
          <p:spPr>
            <a:xfrm>
              <a:off x="6147875" y="1619250"/>
              <a:ext cx="251575" cy="255850"/>
            </a:xfrm>
            <a:custGeom>
              <a:avLst/>
              <a:gdLst/>
              <a:ahLst/>
              <a:cxnLst/>
              <a:rect l="l" t="t" r="r" b="b"/>
              <a:pathLst>
                <a:path w="10063" h="10234" extrusionOk="0">
                  <a:moveTo>
                    <a:pt x="7352" y="0"/>
                  </a:moveTo>
                  <a:lnTo>
                    <a:pt x="7254" y="24"/>
                  </a:lnTo>
                  <a:lnTo>
                    <a:pt x="7181" y="73"/>
                  </a:lnTo>
                  <a:lnTo>
                    <a:pt x="7083" y="147"/>
                  </a:lnTo>
                  <a:lnTo>
                    <a:pt x="5447" y="1758"/>
                  </a:lnTo>
                  <a:lnTo>
                    <a:pt x="5373" y="1856"/>
                  </a:lnTo>
                  <a:lnTo>
                    <a:pt x="5300" y="1978"/>
                  </a:lnTo>
                  <a:lnTo>
                    <a:pt x="5227" y="2125"/>
                  </a:lnTo>
                  <a:lnTo>
                    <a:pt x="5178" y="2247"/>
                  </a:lnTo>
                  <a:lnTo>
                    <a:pt x="5154" y="2393"/>
                  </a:lnTo>
                  <a:lnTo>
                    <a:pt x="5129" y="2540"/>
                  </a:lnTo>
                  <a:lnTo>
                    <a:pt x="5129" y="2687"/>
                  </a:lnTo>
                  <a:lnTo>
                    <a:pt x="5129" y="2809"/>
                  </a:lnTo>
                  <a:lnTo>
                    <a:pt x="5349" y="3981"/>
                  </a:lnTo>
                  <a:lnTo>
                    <a:pt x="5398" y="4152"/>
                  </a:lnTo>
                  <a:lnTo>
                    <a:pt x="147" y="9403"/>
                  </a:lnTo>
                  <a:lnTo>
                    <a:pt x="74" y="9476"/>
                  </a:lnTo>
                  <a:lnTo>
                    <a:pt x="25" y="9574"/>
                  </a:lnTo>
                  <a:lnTo>
                    <a:pt x="0" y="9672"/>
                  </a:lnTo>
                  <a:lnTo>
                    <a:pt x="0" y="9745"/>
                  </a:lnTo>
                  <a:lnTo>
                    <a:pt x="0" y="9843"/>
                  </a:lnTo>
                  <a:lnTo>
                    <a:pt x="25" y="9940"/>
                  </a:lnTo>
                  <a:lnTo>
                    <a:pt x="74" y="10013"/>
                  </a:lnTo>
                  <a:lnTo>
                    <a:pt x="147" y="10087"/>
                  </a:lnTo>
                  <a:lnTo>
                    <a:pt x="220" y="10160"/>
                  </a:lnTo>
                  <a:lnTo>
                    <a:pt x="293" y="10209"/>
                  </a:lnTo>
                  <a:lnTo>
                    <a:pt x="391" y="10233"/>
                  </a:lnTo>
                  <a:lnTo>
                    <a:pt x="586" y="10233"/>
                  </a:lnTo>
                  <a:lnTo>
                    <a:pt x="660" y="10209"/>
                  </a:lnTo>
                  <a:lnTo>
                    <a:pt x="757" y="10160"/>
                  </a:lnTo>
                  <a:lnTo>
                    <a:pt x="831" y="10087"/>
                  </a:lnTo>
                  <a:lnTo>
                    <a:pt x="6204" y="4738"/>
                  </a:lnTo>
                  <a:lnTo>
                    <a:pt x="7254" y="4909"/>
                  </a:lnTo>
                  <a:lnTo>
                    <a:pt x="7376" y="4933"/>
                  </a:lnTo>
                  <a:lnTo>
                    <a:pt x="7523" y="4933"/>
                  </a:lnTo>
                  <a:lnTo>
                    <a:pt x="7645" y="4909"/>
                  </a:lnTo>
                  <a:lnTo>
                    <a:pt x="7791" y="4860"/>
                  </a:lnTo>
                  <a:lnTo>
                    <a:pt x="7938" y="4811"/>
                  </a:lnTo>
                  <a:lnTo>
                    <a:pt x="8060" y="4763"/>
                  </a:lnTo>
                  <a:lnTo>
                    <a:pt x="8182" y="4689"/>
                  </a:lnTo>
                  <a:lnTo>
                    <a:pt x="8280" y="4592"/>
                  </a:lnTo>
                  <a:lnTo>
                    <a:pt x="9916" y="2955"/>
                  </a:lnTo>
                  <a:lnTo>
                    <a:pt x="9989" y="2882"/>
                  </a:lnTo>
                  <a:lnTo>
                    <a:pt x="10038" y="2784"/>
                  </a:lnTo>
                  <a:lnTo>
                    <a:pt x="10063" y="2711"/>
                  </a:lnTo>
                  <a:lnTo>
                    <a:pt x="10038" y="2613"/>
                  </a:lnTo>
                  <a:lnTo>
                    <a:pt x="10014" y="2564"/>
                  </a:lnTo>
                  <a:lnTo>
                    <a:pt x="9940" y="2491"/>
                  </a:lnTo>
                  <a:lnTo>
                    <a:pt x="9843" y="2442"/>
                  </a:lnTo>
                  <a:lnTo>
                    <a:pt x="9745" y="2418"/>
                  </a:lnTo>
                  <a:lnTo>
                    <a:pt x="8695" y="2223"/>
                  </a:lnTo>
                  <a:lnTo>
                    <a:pt x="9721" y="1197"/>
                  </a:lnTo>
                  <a:lnTo>
                    <a:pt x="9794" y="1123"/>
                  </a:lnTo>
                  <a:lnTo>
                    <a:pt x="9843" y="1026"/>
                  </a:lnTo>
                  <a:lnTo>
                    <a:pt x="9867" y="953"/>
                  </a:lnTo>
                  <a:lnTo>
                    <a:pt x="9867" y="855"/>
                  </a:lnTo>
                  <a:lnTo>
                    <a:pt x="9867" y="757"/>
                  </a:lnTo>
                  <a:lnTo>
                    <a:pt x="9843" y="659"/>
                  </a:lnTo>
                  <a:lnTo>
                    <a:pt x="9794" y="586"/>
                  </a:lnTo>
                  <a:lnTo>
                    <a:pt x="9721" y="513"/>
                  </a:lnTo>
                  <a:lnTo>
                    <a:pt x="9647" y="440"/>
                  </a:lnTo>
                  <a:lnTo>
                    <a:pt x="9574" y="391"/>
                  </a:lnTo>
                  <a:lnTo>
                    <a:pt x="9476" y="366"/>
                  </a:lnTo>
                  <a:lnTo>
                    <a:pt x="9281" y="366"/>
                  </a:lnTo>
                  <a:lnTo>
                    <a:pt x="9208" y="391"/>
                  </a:lnTo>
                  <a:lnTo>
                    <a:pt x="9110" y="440"/>
                  </a:lnTo>
                  <a:lnTo>
                    <a:pt x="9037" y="513"/>
                  </a:lnTo>
                  <a:lnTo>
                    <a:pt x="7889" y="1661"/>
                  </a:lnTo>
                  <a:lnTo>
                    <a:pt x="7840" y="1490"/>
                  </a:lnTo>
                  <a:lnTo>
                    <a:pt x="7620" y="318"/>
                  </a:lnTo>
                  <a:lnTo>
                    <a:pt x="7596" y="195"/>
                  </a:lnTo>
                  <a:lnTo>
                    <a:pt x="7547" y="98"/>
                  </a:lnTo>
                  <a:lnTo>
                    <a:pt x="7498" y="49"/>
                  </a:lnTo>
                  <a:lnTo>
                    <a:pt x="74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965" name="Google Shape;965;p47"/>
          <p:cNvGrpSpPr/>
          <p:nvPr/>
        </p:nvGrpSpPr>
        <p:grpSpPr>
          <a:xfrm>
            <a:off x="5408764" y="1492360"/>
            <a:ext cx="401719" cy="366502"/>
            <a:chOff x="6625350" y="1613750"/>
            <a:chExt cx="480525" cy="438400"/>
          </a:xfrm>
        </p:grpSpPr>
        <p:sp>
          <p:nvSpPr>
            <p:cNvPr id="966" name="Google Shape;966;p47"/>
            <p:cNvSpPr/>
            <p:nvPr/>
          </p:nvSpPr>
          <p:spPr>
            <a:xfrm>
              <a:off x="6670525" y="1887275"/>
              <a:ext cx="117875" cy="164875"/>
            </a:xfrm>
            <a:custGeom>
              <a:avLst/>
              <a:gdLst/>
              <a:ahLst/>
              <a:cxnLst/>
              <a:rect l="l" t="t" r="r" b="b"/>
              <a:pathLst>
                <a:path w="4715" h="6595" extrusionOk="0">
                  <a:moveTo>
                    <a:pt x="0" y="1"/>
                  </a:moveTo>
                  <a:lnTo>
                    <a:pt x="538" y="6058"/>
                  </a:lnTo>
                  <a:lnTo>
                    <a:pt x="562" y="6180"/>
                  </a:lnTo>
                  <a:lnTo>
                    <a:pt x="587" y="6277"/>
                  </a:lnTo>
                  <a:lnTo>
                    <a:pt x="660" y="6351"/>
                  </a:lnTo>
                  <a:lnTo>
                    <a:pt x="733" y="6448"/>
                  </a:lnTo>
                  <a:lnTo>
                    <a:pt x="806" y="6497"/>
                  </a:lnTo>
                  <a:lnTo>
                    <a:pt x="904" y="6546"/>
                  </a:lnTo>
                  <a:lnTo>
                    <a:pt x="1002" y="6571"/>
                  </a:lnTo>
                  <a:lnTo>
                    <a:pt x="1124" y="6595"/>
                  </a:lnTo>
                  <a:lnTo>
                    <a:pt x="4128" y="6595"/>
                  </a:lnTo>
                  <a:lnTo>
                    <a:pt x="4274" y="6571"/>
                  </a:lnTo>
                  <a:lnTo>
                    <a:pt x="4397" y="6522"/>
                  </a:lnTo>
                  <a:lnTo>
                    <a:pt x="4494" y="6473"/>
                  </a:lnTo>
                  <a:lnTo>
                    <a:pt x="4592" y="6375"/>
                  </a:lnTo>
                  <a:lnTo>
                    <a:pt x="4665" y="6253"/>
                  </a:lnTo>
                  <a:lnTo>
                    <a:pt x="4714" y="6155"/>
                  </a:lnTo>
                  <a:lnTo>
                    <a:pt x="4714" y="6009"/>
                  </a:lnTo>
                  <a:lnTo>
                    <a:pt x="4714" y="5887"/>
                  </a:lnTo>
                  <a:lnTo>
                    <a:pt x="3713" y="123"/>
                  </a:lnTo>
                  <a:lnTo>
                    <a:pt x="2589" y="50"/>
                  </a:lnTo>
                  <a:lnTo>
                    <a:pt x="1637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67" name="Google Shape;967;p47"/>
            <p:cNvSpPr/>
            <p:nvPr/>
          </p:nvSpPr>
          <p:spPr>
            <a:xfrm>
              <a:off x="7075950" y="1754175"/>
              <a:ext cx="29925" cy="99550"/>
            </a:xfrm>
            <a:custGeom>
              <a:avLst/>
              <a:gdLst/>
              <a:ahLst/>
              <a:cxnLst/>
              <a:rect l="l" t="t" r="r" b="b"/>
              <a:pathLst>
                <a:path w="1197" h="3982" extrusionOk="0">
                  <a:moveTo>
                    <a:pt x="0" y="1"/>
                  </a:moveTo>
                  <a:lnTo>
                    <a:pt x="0" y="3981"/>
                  </a:lnTo>
                  <a:lnTo>
                    <a:pt x="269" y="3811"/>
                  </a:lnTo>
                  <a:lnTo>
                    <a:pt x="489" y="3615"/>
                  </a:lnTo>
                  <a:lnTo>
                    <a:pt x="684" y="3420"/>
                  </a:lnTo>
                  <a:lnTo>
                    <a:pt x="855" y="3176"/>
                  </a:lnTo>
                  <a:lnTo>
                    <a:pt x="1002" y="2907"/>
                  </a:lnTo>
                  <a:lnTo>
                    <a:pt x="1099" y="2614"/>
                  </a:lnTo>
                  <a:lnTo>
                    <a:pt x="1173" y="2296"/>
                  </a:lnTo>
                  <a:lnTo>
                    <a:pt x="1197" y="1979"/>
                  </a:lnTo>
                  <a:lnTo>
                    <a:pt x="1173" y="1661"/>
                  </a:lnTo>
                  <a:lnTo>
                    <a:pt x="1099" y="1368"/>
                  </a:lnTo>
                  <a:lnTo>
                    <a:pt x="1002" y="1075"/>
                  </a:lnTo>
                  <a:lnTo>
                    <a:pt x="855" y="806"/>
                  </a:lnTo>
                  <a:lnTo>
                    <a:pt x="684" y="562"/>
                  </a:lnTo>
                  <a:lnTo>
                    <a:pt x="489" y="342"/>
                  </a:lnTo>
                  <a:lnTo>
                    <a:pt x="269" y="17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68" name="Google Shape;968;p47"/>
            <p:cNvSpPr/>
            <p:nvPr/>
          </p:nvSpPr>
          <p:spPr>
            <a:xfrm>
              <a:off x="6625350" y="1729750"/>
              <a:ext cx="97700" cy="147175"/>
            </a:xfrm>
            <a:custGeom>
              <a:avLst/>
              <a:gdLst/>
              <a:ahLst/>
              <a:cxnLst/>
              <a:rect l="l" t="t" r="r" b="b"/>
              <a:pathLst>
                <a:path w="3908" h="5887" extrusionOk="0">
                  <a:moveTo>
                    <a:pt x="3908" y="1"/>
                  </a:moveTo>
                  <a:lnTo>
                    <a:pt x="2711" y="25"/>
                  </a:lnTo>
                  <a:lnTo>
                    <a:pt x="1759" y="25"/>
                  </a:lnTo>
                  <a:lnTo>
                    <a:pt x="1588" y="49"/>
                  </a:lnTo>
                  <a:lnTo>
                    <a:pt x="1417" y="74"/>
                  </a:lnTo>
                  <a:lnTo>
                    <a:pt x="1246" y="123"/>
                  </a:lnTo>
                  <a:lnTo>
                    <a:pt x="1099" y="172"/>
                  </a:lnTo>
                  <a:lnTo>
                    <a:pt x="953" y="245"/>
                  </a:lnTo>
                  <a:lnTo>
                    <a:pt x="806" y="343"/>
                  </a:lnTo>
                  <a:lnTo>
                    <a:pt x="660" y="440"/>
                  </a:lnTo>
                  <a:lnTo>
                    <a:pt x="537" y="562"/>
                  </a:lnTo>
                  <a:lnTo>
                    <a:pt x="415" y="684"/>
                  </a:lnTo>
                  <a:lnTo>
                    <a:pt x="318" y="831"/>
                  </a:lnTo>
                  <a:lnTo>
                    <a:pt x="220" y="978"/>
                  </a:lnTo>
                  <a:lnTo>
                    <a:pt x="147" y="1124"/>
                  </a:lnTo>
                  <a:lnTo>
                    <a:pt x="73" y="1295"/>
                  </a:lnTo>
                  <a:lnTo>
                    <a:pt x="49" y="1442"/>
                  </a:lnTo>
                  <a:lnTo>
                    <a:pt x="0" y="1613"/>
                  </a:lnTo>
                  <a:lnTo>
                    <a:pt x="0" y="1783"/>
                  </a:lnTo>
                  <a:lnTo>
                    <a:pt x="0" y="4128"/>
                  </a:lnTo>
                  <a:lnTo>
                    <a:pt x="0" y="4299"/>
                  </a:lnTo>
                  <a:lnTo>
                    <a:pt x="49" y="4446"/>
                  </a:lnTo>
                  <a:lnTo>
                    <a:pt x="73" y="4617"/>
                  </a:lnTo>
                  <a:lnTo>
                    <a:pt x="147" y="4763"/>
                  </a:lnTo>
                  <a:lnTo>
                    <a:pt x="220" y="4934"/>
                  </a:lnTo>
                  <a:lnTo>
                    <a:pt x="318" y="5081"/>
                  </a:lnTo>
                  <a:lnTo>
                    <a:pt x="415" y="5203"/>
                  </a:lnTo>
                  <a:lnTo>
                    <a:pt x="537" y="5325"/>
                  </a:lnTo>
                  <a:lnTo>
                    <a:pt x="660" y="5447"/>
                  </a:lnTo>
                  <a:lnTo>
                    <a:pt x="806" y="5545"/>
                  </a:lnTo>
                  <a:lnTo>
                    <a:pt x="953" y="5642"/>
                  </a:lnTo>
                  <a:lnTo>
                    <a:pt x="1099" y="5716"/>
                  </a:lnTo>
                  <a:lnTo>
                    <a:pt x="1246" y="5789"/>
                  </a:lnTo>
                  <a:lnTo>
                    <a:pt x="1417" y="5838"/>
                  </a:lnTo>
                  <a:lnTo>
                    <a:pt x="1588" y="5862"/>
                  </a:lnTo>
                  <a:lnTo>
                    <a:pt x="1759" y="5862"/>
                  </a:lnTo>
                  <a:lnTo>
                    <a:pt x="2711" y="5887"/>
                  </a:lnTo>
                  <a:lnTo>
                    <a:pt x="3908" y="5887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69" name="Google Shape;969;p47"/>
            <p:cNvSpPr/>
            <p:nvPr/>
          </p:nvSpPr>
          <p:spPr>
            <a:xfrm>
              <a:off x="6736475" y="1638175"/>
              <a:ext cx="279650" cy="330325"/>
            </a:xfrm>
            <a:custGeom>
              <a:avLst/>
              <a:gdLst/>
              <a:ahLst/>
              <a:cxnLst/>
              <a:rect l="l" t="t" r="r" b="b"/>
              <a:pathLst>
                <a:path w="11186" h="13213" extrusionOk="0">
                  <a:moveTo>
                    <a:pt x="11186" y="0"/>
                  </a:moveTo>
                  <a:lnTo>
                    <a:pt x="10771" y="342"/>
                  </a:lnTo>
                  <a:lnTo>
                    <a:pt x="10380" y="635"/>
                  </a:lnTo>
                  <a:lnTo>
                    <a:pt x="9940" y="904"/>
                  </a:lnTo>
                  <a:lnTo>
                    <a:pt x="9525" y="1172"/>
                  </a:lnTo>
                  <a:lnTo>
                    <a:pt x="9110" y="1417"/>
                  </a:lnTo>
                  <a:lnTo>
                    <a:pt x="8695" y="1661"/>
                  </a:lnTo>
                  <a:lnTo>
                    <a:pt x="7840" y="2052"/>
                  </a:lnTo>
                  <a:lnTo>
                    <a:pt x="7034" y="2418"/>
                  </a:lnTo>
                  <a:lnTo>
                    <a:pt x="6228" y="2687"/>
                  </a:lnTo>
                  <a:lnTo>
                    <a:pt x="5471" y="2931"/>
                  </a:lnTo>
                  <a:lnTo>
                    <a:pt x="4763" y="3126"/>
                  </a:lnTo>
                  <a:lnTo>
                    <a:pt x="4225" y="3248"/>
                  </a:lnTo>
                  <a:lnTo>
                    <a:pt x="3664" y="3346"/>
                  </a:lnTo>
                  <a:lnTo>
                    <a:pt x="3077" y="3419"/>
                  </a:lnTo>
                  <a:lnTo>
                    <a:pt x="2467" y="3493"/>
                  </a:lnTo>
                  <a:lnTo>
                    <a:pt x="1221" y="3590"/>
                  </a:lnTo>
                  <a:lnTo>
                    <a:pt x="0" y="3664"/>
                  </a:lnTo>
                  <a:lnTo>
                    <a:pt x="0" y="9574"/>
                  </a:lnTo>
                  <a:lnTo>
                    <a:pt x="1221" y="9623"/>
                  </a:lnTo>
                  <a:lnTo>
                    <a:pt x="2467" y="9721"/>
                  </a:lnTo>
                  <a:lnTo>
                    <a:pt x="3077" y="9794"/>
                  </a:lnTo>
                  <a:lnTo>
                    <a:pt x="3664" y="9891"/>
                  </a:lnTo>
                  <a:lnTo>
                    <a:pt x="4225" y="9989"/>
                  </a:lnTo>
                  <a:lnTo>
                    <a:pt x="4763" y="10111"/>
                  </a:lnTo>
                  <a:lnTo>
                    <a:pt x="5471" y="10307"/>
                  </a:lnTo>
                  <a:lnTo>
                    <a:pt x="6228" y="10526"/>
                  </a:lnTo>
                  <a:lnTo>
                    <a:pt x="7034" y="10820"/>
                  </a:lnTo>
                  <a:lnTo>
                    <a:pt x="7840" y="11161"/>
                  </a:lnTo>
                  <a:lnTo>
                    <a:pt x="8695" y="11577"/>
                  </a:lnTo>
                  <a:lnTo>
                    <a:pt x="9110" y="11796"/>
                  </a:lnTo>
                  <a:lnTo>
                    <a:pt x="9525" y="12041"/>
                  </a:lnTo>
                  <a:lnTo>
                    <a:pt x="9940" y="12309"/>
                  </a:lnTo>
                  <a:lnTo>
                    <a:pt x="10380" y="12602"/>
                  </a:lnTo>
                  <a:lnTo>
                    <a:pt x="10771" y="12896"/>
                  </a:lnTo>
                  <a:lnTo>
                    <a:pt x="11186" y="13213"/>
                  </a:lnTo>
                  <a:lnTo>
                    <a:pt x="111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70" name="Google Shape;970;p47"/>
            <p:cNvSpPr/>
            <p:nvPr/>
          </p:nvSpPr>
          <p:spPr>
            <a:xfrm>
              <a:off x="7029550" y="1613750"/>
              <a:ext cx="34200" cy="379800"/>
            </a:xfrm>
            <a:custGeom>
              <a:avLst/>
              <a:gdLst/>
              <a:ahLst/>
              <a:cxnLst/>
              <a:rect l="l" t="t" r="r" b="b"/>
              <a:pathLst>
                <a:path w="1368" h="15192" extrusionOk="0">
                  <a:moveTo>
                    <a:pt x="684" y="0"/>
                  </a:moveTo>
                  <a:lnTo>
                    <a:pt x="562" y="25"/>
                  </a:lnTo>
                  <a:lnTo>
                    <a:pt x="464" y="98"/>
                  </a:lnTo>
                  <a:lnTo>
                    <a:pt x="366" y="171"/>
                  </a:lnTo>
                  <a:lnTo>
                    <a:pt x="0" y="513"/>
                  </a:lnTo>
                  <a:lnTo>
                    <a:pt x="0" y="14654"/>
                  </a:lnTo>
                  <a:lnTo>
                    <a:pt x="366" y="15020"/>
                  </a:lnTo>
                  <a:lnTo>
                    <a:pt x="464" y="15094"/>
                  </a:lnTo>
                  <a:lnTo>
                    <a:pt x="562" y="15143"/>
                  </a:lnTo>
                  <a:lnTo>
                    <a:pt x="684" y="15191"/>
                  </a:lnTo>
                  <a:lnTo>
                    <a:pt x="904" y="15191"/>
                  </a:lnTo>
                  <a:lnTo>
                    <a:pt x="1001" y="15143"/>
                  </a:lnTo>
                  <a:lnTo>
                    <a:pt x="1148" y="15045"/>
                  </a:lnTo>
                  <a:lnTo>
                    <a:pt x="1270" y="14923"/>
                  </a:lnTo>
                  <a:lnTo>
                    <a:pt x="1343" y="14776"/>
                  </a:lnTo>
                  <a:lnTo>
                    <a:pt x="1368" y="14605"/>
                  </a:lnTo>
                  <a:lnTo>
                    <a:pt x="1368" y="586"/>
                  </a:lnTo>
                  <a:lnTo>
                    <a:pt x="1343" y="415"/>
                  </a:lnTo>
                  <a:lnTo>
                    <a:pt x="1270" y="244"/>
                  </a:lnTo>
                  <a:lnTo>
                    <a:pt x="1148" y="122"/>
                  </a:lnTo>
                  <a:lnTo>
                    <a:pt x="1001" y="25"/>
                  </a:lnTo>
                  <a:lnTo>
                    <a:pt x="90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971" name="Google Shape;971;p47"/>
          <p:cNvGrpSpPr/>
          <p:nvPr/>
        </p:nvGrpSpPr>
        <p:grpSpPr>
          <a:xfrm>
            <a:off x="380913" y="2088554"/>
            <a:ext cx="303217" cy="325685"/>
            <a:chOff x="611175" y="2326900"/>
            <a:chExt cx="362700" cy="389575"/>
          </a:xfrm>
        </p:grpSpPr>
        <p:sp>
          <p:nvSpPr>
            <p:cNvPr id="972" name="Google Shape;972;p47"/>
            <p:cNvSpPr/>
            <p:nvPr/>
          </p:nvSpPr>
          <p:spPr>
            <a:xfrm>
              <a:off x="611175" y="2326900"/>
              <a:ext cx="362700" cy="389575"/>
            </a:xfrm>
            <a:custGeom>
              <a:avLst/>
              <a:gdLst/>
              <a:ahLst/>
              <a:cxnLst/>
              <a:rect l="l" t="t" r="r" b="b"/>
              <a:pathLst>
                <a:path w="14508" h="15583" extrusionOk="0">
                  <a:moveTo>
                    <a:pt x="9647" y="489"/>
                  </a:moveTo>
                  <a:lnTo>
                    <a:pt x="9769" y="513"/>
                  </a:lnTo>
                  <a:lnTo>
                    <a:pt x="9916" y="562"/>
                  </a:lnTo>
                  <a:lnTo>
                    <a:pt x="10014" y="660"/>
                  </a:lnTo>
                  <a:lnTo>
                    <a:pt x="10087" y="782"/>
                  </a:lnTo>
                  <a:lnTo>
                    <a:pt x="10111" y="928"/>
                  </a:lnTo>
                  <a:lnTo>
                    <a:pt x="10111" y="1075"/>
                  </a:lnTo>
                  <a:lnTo>
                    <a:pt x="10063" y="1197"/>
                  </a:lnTo>
                  <a:lnTo>
                    <a:pt x="9989" y="1319"/>
                  </a:lnTo>
                  <a:lnTo>
                    <a:pt x="9281" y="2003"/>
                  </a:lnTo>
                  <a:lnTo>
                    <a:pt x="9232" y="2076"/>
                  </a:lnTo>
                  <a:lnTo>
                    <a:pt x="9183" y="2174"/>
                  </a:lnTo>
                  <a:lnTo>
                    <a:pt x="9159" y="2247"/>
                  </a:lnTo>
                  <a:lnTo>
                    <a:pt x="9159" y="2345"/>
                  </a:lnTo>
                  <a:lnTo>
                    <a:pt x="9159" y="6497"/>
                  </a:lnTo>
                  <a:lnTo>
                    <a:pt x="9183" y="6643"/>
                  </a:lnTo>
                  <a:lnTo>
                    <a:pt x="9232" y="6790"/>
                  </a:lnTo>
                  <a:lnTo>
                    <a:pt x="10575" y="8671"/>
                  </a:lnTo>
                  <a:lnTo>
                    <a:pt x="3932" y="8671"/>
                  </a:lnTo>
                  <a:lnTo>
                    <a:pt x="5276" y="6790"/>
                  </a:lnTo>
                  <a:lnTo>
                    <a:pt x="5324" y="6643"/>
                  </a:lnTo>
                  <a:lnTo>
                    <a:pt x="5349" y="6497"/>
                  </a:lnTo>
                  <a:lnTo>
                    <a:pt x="5349" y="2345"/>
                  </a:lnTo>
                  <a:lnTo>
                    <a:pt x="5349" y="2247"/>
                  </a:lnTo>
                  <a:lnTo>
                    <a:pt x="5324" y="2174"/>
                  </a:lnTo>
                  <a:lnTo>
                    <a:pt x="5276" y="2076"/>
                  </a:lnTo>
                  <a:lnTo>
                    <a:pt x="5227" y="2003"/>
                  </a:lnTo>
                  <a:lnTo>
                    <a:pt x="4519" y="1319"/>
                  </a:lnTo>
                  <a:lnTo>
                    <a:pt x="4445" y="1197"/>
                  </a:lnTo>
                  <a:lnTo>
                    <a:pt x="4396" y="1075"/>
                  </a:lnTo>
                  <a:lnTo>
                    <a:pt x="4396" y="928"/>
                  </a:lnTo>
                  <a:lnTo>
                    <a:pt x="4421" y="782"/>
                  </a:lnTo>
                  <a:lnTo>
                    <a:pt x="4494" y="660"/>
                  </a:lnTo>
                  <a:lnTo>
                    <a:pt x="4592" y="562"/>
                  </a:lnTo>
                  <a:lnTo>
                    <a:pt x="4738" y="513"/>
                  </a:lnTo>
                  <a:lnTo>
                    <a:pt x="4860" y="489"/>
                  </a:lnTo>
                  <a:close/>
                  <a:moveTo>
                    <a:pt x="6717" y="9574"/>
                  </a:moveTo>
                  <a:lnTo>
                    <a:pt x="6912" y="9647"/>
                  </a:lnTo>
                  <a:lnTo>
                    <a:pt x="7083" y="9745"/>
                  </a:lnTo>
                  <a:lnTo>
                    <a:pt x="7254" y="9892"/>
                  </a:lnTo>
                  <a:lnTo>
                    <a:pt x="7376" y="10038"/>
                  </a:lnTo>
                  <a:lnTo>
                    <a:pt x="7474" y="10234"/>
                  </a:lnTo>
                  <a:lnTo>
                    <a:pt x="7547" y="10429"/>
                  </a:lnTo>
                  <a:lnTo>
                    <a:pt x="7571" y="10649"/>
                  </a:lnTo>
                  <a:lnTo>
                    <a:pt x="7547" y="10869"/>
                  </a:lnTo>
                  <a:lnTo>
                    <a:pt x="7474" y="11064"/>
                  </a:lnTo>
                  <a:lnTo>
                    <a:pt x="7376" y="11259"/>
                  </a:lnTo>
                  <a:lnTo>
                    <a:pt x="7254" y="11406"/>
                  </a:lnTo>
                  <a:lnTo>
                    <a:pt x="7083" y="11552"/>
                  </a:lnTo>
                  <a:lnTo>
                    <a:pt x="6912" y="11650"/>
                  </a:lnTo>
                  <a:lnTo>
                    <a:pt x="6717" y="11699"/>
                  </a:lnTo>
                  <a:lnTo>
                    <a:pt x="6497" y="11723"/>
                  </a:lnTo>
                  <a:lnTo>
                    <a:pt x="6277" y="11699"/>
                  </a:lnTo>
                  <a:lnTo>
                    <a:pt x="6057" y="11650"/>
                  </a:lnTo>
                  <a:lnTo>
                    <a:pt x="5886" y="11552"/>
                  </a:lnTo>
                  <a:lnTo>
                    <a:pt x="5715" y="11406"/>
                  </a:lnTo>
                  <a:lnTo>
                    <a:pt x="5593" y="11259"/>
                  </a:lnTo>
                  <a:lnTo>
                    <a:pt x="5495" y="11064"/>
                  </a:lnTo>
                  <a:lnTo>
                    <a:pt x="5422" y="10869"/>
                  </a:lnTo>
                  <a:lnTo>
                    <a:pt x="5398" y="10649"/>
                  </a:lnTo>
                  <a:lnTo>
                    <a:pt x="5422" y="10429"/>
                  </a:lnTo>
                  <a:lnTo>
                    <a:pt x="5495" y="10234"/>
                  </a:lnTo>
                  <a:lnTo>
                    <a:pt x="5593" y="10038"/>
                  </a:lnTo>
                  <a:lnTo>
                    <a:pt x="5715" y="9892"/>
                  </a:lnTo>
                  <a:lnTo>
                    <a:pt x="5886" y="9745"/>
                  </a:lnTo>
                  <a:lnTo>
                    <a:pt x="6057" y="9647"/>
                  </a:lnTo>
                  <a:lnTo>
                    <a:pt x="6277" y="9574"/>
                  </a:lnTo>
                  <a:close/>
                  <a:moveTo>
                    <a:pt x="8475" y="11894"/>
                  </a:moveTo>
                  <a:lnTo>
                    <a:pt x="8597" y="11919"/>
                  </a:lnTo>
                  <a:lnTo>
                    <a:pt x="8695" y="11943"/>
                  </a:lnTo>
                  <a:lnTo>
                    <a:pt x="8817" y="11992"/>
                  </a:lnTo>
                  <a:lnTo>
                    <a:pt x="8915" y="12065"/>
                  </a:lnTo>
                  <a:lnTo>
                    <a:pt x="8988" y="12163"/>
                  </a:lnTo>
                  <a:lnTo>
                    <a:pt x="9037" y="12285"/>
                  </a:lnTo>
                  <a:lnTo>
                    <a:pt x="9086" y="12383"/>
                  </a:lnTo>
                  <a:lnTo>
                    <a:pt x="9086" y="12529"/>
                  </a:lnTo>
                  <a:lnTo>
                    <a:pt x="9086" y="12652"/>
                  </a:lnTo>
                  <a:lnTo>
                    <a:pt x="9037" y="12749"/>
                  </a:lnTo>
                  <a:lnTo>
                    <a:pt x="8988" y="12871"/>
                  </a:lnTo>
                  <a:lnTo>
                    <a:pt x="8915" y="12969"/>
                  </a:lnTo>
                  <a:lnTo>
                    <a:pt x="8817" y="13042"/>
                  </a:lnTo>
                  <a:lnTo>
                    <a:pt x="8695" y="13091"/>
                  </a:lnTo>
                  <a:lnTo>
                    <a:pt x="8597" y="13140"/>
                  </a:lnTo>
                  <a:lnTo>
                    <a:pt x="8329" y="13140"/>
                  </a:lnTo>
                  <a:lnTo>
                    <a:pt x="8231" y="13091"/>
                  </a:lnTo>
                  <a:lnTo>
                    <a:pt x="8109" y="13042"/>
                  </a:lnTo>
                  <a:lnTo>
                    <a:pt x="8011" y="12969"/>
                  </a:lnTo>
                  <a:lnTo>
                    <a:pt x="7938" y="12871"/>
                  </a:lnTo>
                  <a:lnTo>
                    <a:pt x="7889" y="12749"/>
                  </a:lnTo>
                  <a:lnTo>
                    <a:pt x="7864" y="12652"/>
                  </a:lnTo>
                  <a:lnTo>
                    <a:pt x="7840" y="12529"/>
                  </a:lnTo>
                  <a:lnTo>
                    <a:pt x="7864" y="12383"/>
                  </a:lnTo>
                  <a:lnTo>
                    <a:pt x="7889" y="12285"/>
                  </a:lnTo>
                  <a:lnTo>
                    <a:pt x="7938" y="12163"/>
                  </a:lnTo>
                  <a:lnTo>
                    <a:pt x="8011" y="12065"/>
                  </a:lnTo>
                  <a:lnTo>
                    <a:pt x="8109" y="11992"/>
                  </a:lnTo>
                  <a:lnTo>
                    <a:pt x="8231" y="11943"/>
                  </a:lnTo>
                  <a:lnTo>
                    <a:pt x="8329" y="11919"/>
                  </a:lnTo>
                  <a:lnTo>
                    <a:pt x="8475" y="11894"/>
                  </a:lnTo>
                  <a:close/>
                  <a:moveTo>
                    <a:pt x="6741" y="13360"/>
                  </a:moveTo>
                  <a:lnTo>
                    <a:pt x="6814" y="13384"/>
                  </a:lnTo>
                  <a:lnTo>
                    <a:pt x="6912" y="13433"/>
                  </a:lnTo>
                  <a:lnTo>
                    <a:pt x="6985" y="13482"/>
                  </a:lnTo>
                  <a:lnTo>
                    <a:pt x="7034" y="13555"/>
                  </a:lnTo>
                  <a:lnTo>
                    <a:pt x="7083" y="13653"/>
                  </a:lnTo>
                  <a:lnTo>
                    <a:pt x="7107" y="13726"/>
                  </a:lnTo>
                  <a:lnTo>
                    <a:pt x="7107" y="13824"/>
                  </a:lnTo>
                  <a:lnTo>
                    <a:pt x="7107" y="13922"/>
                  </a:lnTo>
                  <a:lnTo>
                    <a:pt x="7083" y="14019"/>
                  </a:lnTo>
                  <a:lnTo>
                    <a:pt x="7034" y="14117"/>
                  </a:lnTo>
                  <a:lnTo>
                    <a:pt x="6985" y="14166"/>
                  </a:lnTo>
                  <a:lnTo>
                    <a:pt x="6912" y="14239"/>
                  </a:lnTo>
                  <a:lnTo>
                    <a:pt x="6814" y="14288"/>
                  </a:lnTo>
                  <a:lnTo>
                    <a:pt x="6741" y="14312"/>
                  </a:lnTo>
                  <a:lnTo>
                    <a:pt x="6546" y="14312"/>
                  </a:lnTo>
                  <a:lnTo>
                    <a:pt x="6448" y="14288"/>
                  </a:lnTo>
                  <a:lnTo>
                    <a:pt x="6375" y="14239"/>
                  </a:lnTo>
                  <a:lnTo>
                    <a:pt x="6301" y="14166"/>
                  </a:lnTo>
                  <a:lnTo>
                    <a:pt x="6228" y="14117"/>
                  </a:lnTo>
                  <a:lnTo>
                    <a:pt x="6179" y="14019"/>
                  </a:lnTo>
                  <a:lnTo>
                    <a:pt x="6155" y="13922"/>
                  </a:lnTo>
                  <a:lnTo>
                    <a:pt x="6155" y="13824"/>
                  </a:lnTo>
                  <a:lnTo>
                    <a:pt x="6155" y="13726"/>
                  </a:lnTo>
                  <a:lnTo>
                    <a:pt x="6179" y="13653"/>
                  </a:lnTo>
                  <a:lnTo>
                    <a:pt x="6228" y="13555"/>
                  </a:lnTo>
                  <a:lnTo>
                    <a:pt x="6301" y="13482"/>
                  </a:lnTo>
                  <a:lnTo>
                    <a:pt x="6375" y="13433"/>
                  </a:lnTo>
                  <a:lnTo>
                    <a:pt x="6448" y="13384"/>
                  </a:lnTo>
                  <a:lnTo>
                    <a:pt x="6546" y="13360"/>
                  </a:lnTo>
                  <a:close/>
                  <a:moveTo>
                    <a:pt x="4860" y="0"/>
                  </a:moveTo>
                  <a:lnTo>
                    <a:pt x="4714" y="25"/>
                  </a:lnTo>
                  <a:lnTo>
                    <a:pt x="4592" y="49"/>
                  </a:lnTo>
                  <a:lnTo>
                    <a:pt x="4445" y="98"/>
                  </a:lnTo>
                  <a:lnTo>
                    <a:pt x="4323" y="171"/>
                  </a:lnTo>
                  <a:lnTo>
                    <a:pt x="4225" y="245"/>
                  </a:lnTo>
                  <a:lnTo>
                    <a:pt x="4128" y="367"/>
                  </a:lnTo>
                  <a:lnTo>
                    <a:pt x="4030" y="464"/>
                  </a:lnTo>
                  <a:lnTo>
                    <a:pt x="3981" y="611"/>
                  </a:lnTo>
                  <a:lnTo>
                    <a:pt x="3932" y="733"/>
                  </a:lnTo>
                  <a:lnTo>
                    <a:pt x="3908" y="880"/>
                  </a:lnTo>
                  <a:lnTo>
                    <a:pt x="3908" y="1026"/>
                  </a:lnTo>
                  <a:lnTo>
                    <a:pt x="3908" y="1173"/>
                  </a:lnTo>
                  <a:lnTo>
                    <a:pt x="3957" y="1295"/>
                  </a:lnTo>
                  <a:lnTo>
                    <a:pt x="4006" y="1441"/>
                  </a:lnTo>
                  <a:lnTo>
                    <a:pt x="4079" y="1563"/>
                  </a:lnTo>
                  <a:lnTo>
                    <a:pt x="4177" y="1661"/>
                  </a:lnTo>
                  <a:lnTo>
                    <a:pt x="4860" y="2345"/>
                  </a:lnTo>
                  <a:lnTo>
                    <a:pt x="4860" y="6497"/>
                  </a:lnTo>
                  <a:lnTo>
                    <a:pt x="196" y="13067"/>
                  </a:lnTo>
                  <a:lnTo>
                    <a:pt x="122" y="13189"/>
                  </a:lnTo>
                  <a:lnTo>
                    <a:pt x="49" y="13311"/>
                  </a:lnTo>
                  <a:lnTo>
                    <a:pt x="25" y="13433"/>
                  </a:lnTo>
                  <a:lnTo>
                    <a:pt x="0" y="13555"/>
                  </a:lnTo>
                  <a:lnTo>
                    <a:pt x="0" y="13677"/>
                  </a:lnTo>
                  <a:lnTo>
                    <a:pt x="25" y="13824"/>
                  </a:lnTo>
                  <a:lnTo>
                    <a:pt x="49" y="13946"/>
                  </a:lnTo>
                  <a:lnTo>
                    <a:pt x="98" y="14068"/>
                  </a:lnTo>
                  <a:lnTo>
                    <a:pt x="586" y="15045"/>
                  </a:lnTo>
                  <a:lnTo>
                    <a:pt x="660" y="15167"/>
                  </a:lnTo>
                  <a:lnTo>
                    <a:pt x="757" y="15265"/>
                  </a:lnTo>
                  <a:lnTo>
                    <a:pt x="831" y="15362"/>
                  </a:lnTo>
                  <a:lnTo>
                    <a:pt x="953" y="15436"/>
                  </a:lnTo>
                  <a:lnTo>
                    <a:pt x="1075" y="15485"/>
                  </a:lnTo>
                  <a:lnTo>
                    <a:pt x="1197" y="15533"/>
                  </a:lnTo>
                  <a:lnTo>
                    <a:pt x="1319" y="15582"/>
                  </a:lnTo>
                  <a:lnTo>
                    <a:pt x="13189" y="15582"/>
                  </a:lnTo>
                  <a:lnTo>
                    <a:pt x="13311" y="15533"/>
                  </a:lnTo>
                  <a:lnTo>
                    <a:pt x="13433" y="15485"/>
                  </a:lnTo>
                  <a:lnTo>
                    <a:pt x="13555" y="15436"/>
                  </a:lnTo>
                  <a:lnTo>
                    <a:pt x="13677" y="15362"/>
                  </a:lnTo>
                  <a:lnTo>
                    <a:pt x="13750" y="15265"/>
                  </a:lnTo>
                  <a:lnTo>
                    <a:pt x="13848" y="15167"/>
                  </a:lnTo>
                  <a:lnTo>
                    <a:pt x="13921" y="15045"/>
                  </a:lnTo>
                  <a:lnTo>
                    <a:pt x="14410" y="14068"/>
                  </a:lnTo>
                  <a:lnTo>
                    <a:pt x="14459" y="13946"/>
                  </a:lnTo>
                  <a:lnTo>
                    <a:pt x="14483" y="13824"/>
                  </a:lnTo>
                  <a:lnTo>
                    <a:pt x="14508" y="13677"/>
                  </a:lnTo>
                  <a:lnTo>
                    <a:pt x="14508" y="13555"/>
                  </a:lnTo>
                  <a:lnTo>
                    <a:pt x="14483" y="13433"/>
                  </a:lnTo>
                  <a:lnTo>
                    <a:pt x="14459" y="13311"/>
                  </a:lnTo>
                  <a:lnTo>
                    <a:pt x="14385" y="13189"/>
                  </a:lnTo>
                  <a:lnTo>
                    <a:pt x="14312" y="13067"/>
                  </a:lnTo>
                  <a:lnTo>
                    <a:pt x="9647" y="6497"/>
                  </a:lnTo>
                  <a:lnTo>
                    <a:pt x="9647" y="2345"/>
                  </a:lnTo>
                  <a:lnTo>
                    <a:pt x="10331" y="1661"/>
                  </a:lnTo>
                  <a:lnTo>
                    <a:pt x="10429" y="1563"/>
                  </a:lnTo>
                  <a:lnTo>
                    <a:pt x="10502" y="1441"/>
                  </a:lnTo>
                  <a:lnTo>
                    <a:pt x="10551" y="1295"/>
                  </a:lnTo>
                  <a:lnTo>
                    <a:pt x="10600" y="1173"/>
                  </a:lnTo>
                  <a:lnTo>
                    <a:pt x="10600" y="1026"/>
                  </a:lnTo>
                  <a:lnTo>
                    <a:pt x="10600" y="880"/>
                  </a:lnTo>
                  <a:lnTo>
                    <a:pt x="10575" y="733"/>
                  </a:lnTo>
                  <a:lnTo>
                    <a:pt x="10527" y="611"/>
                  </a:lnTo>
                  <a:lnTo>
                    <a:pt x="10478" y="464"/>
                  </a:lnTo>
                  <a:lnTo>
                    <a:pt x="10380" y="367"/>
                  </a:lnTo>
                  <a:lnTo>
                    <a:pt x="10282" y="245"/>
                  </a:lnTo>
                  <a:lnTo>
                    <a:pt x="10185" y="171"/>
                  </a:lnTo>
                  <a:lnTo>
                    <a:pt x="10063" y="98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73" name="Google Shape;973;p47"/>
            <p:cNvSpPr/>
            <p:nvPr/>
          </p:nvSpPr>
          <p:spPr>
            <a:xfrm>
              <a:off x="794950" y="2500900"/>
              <a:ext cx="24450" cy="23850"/>
            </a:xfrm>
            <a:custGeom>
              <a:avLst/>
              <a:gdLst/>
              <a:ahLst/>
              <a:cxnLst/>
              <a:rect l="l" t="t" r="r" b="b"/>
              <a:pathLst>
                <a:path w="978" h="954" extrusionOk="0">
                  <a:moveTo>
                    <a:pt x="391" y="1"/>
                  </a:moveTo>
                  <a:lnTo>
                    <a:pt x="294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98" y="196"/>
                  </a:lnTo>
                  <a:lnTo>
                    <a:pt x="49" y="294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25" y="563"/>
                  </a:lnTo>
                  <a:lnTo>
                    <a:pt x="49" y="660"/>
                  </a:lnTo>
                  <a:lnTo>
                    <a:pt x="98" y="734"/>
                  </a:lnTo>
                  <a:lnTo>
                    <a:pt x="147" y="807"/>
                  </a:lnTo>
                  <a:lnTo>
                    <a:pt x="220" y="880"/>
                  </a:lnTo>
                  <a:lnTo>
                    <a:pt x="294" y="905"/>
                  </a:lnTo>
                  <a:lnTo>
                    <a:pt x="391" y="953"/>
                  </a:lnTo>
                  <a:lnTo>
                    <a:pt x="587" y="953"/>
                  </a:lnTo>
                  <a:lnTo>
                    <a:pt x="684" y="905"/>
                  </a:lnTo>
                  <a:lnTo>
                    <a:pt x="758" y="880"/>
                  </a:lnTo>
                  <a:lnTo>
                    <a:pt x="831" y="807"/>
                  </a:lnTo>
                  <a:lnTo>
                    <a:pt x="880" y="734"/>
                  </a:lnTo>
                  <a:lnTo>
                    <a:pt x="929" y="660"/>
                  </a:lnTo>
                  <a:lnTo>
                    <a:pt x="953" y="563"/>
                  </a:lnTo>
                  <a:lnTo>
                    <a:pt x="978" y="465"/>
                  </a:lnTo>
                  <a:lnTo>
                    <a:pt x="953" y="367"/>
                  </a:lnTo>
                  <a:lnTo>
                    <a:pt x="929" y="294"/>
                  </a:lnTo>
                  <a:lnTo>
                    <a:pt x="880" y="196"/>
                  </a:lnTo>
                  <a:lnTo>
                    <a:pt x="831" y="123"/>
                  </a:lnTo>
                  <a:lnTo>
                    <a:pt x="758" y="74"/>
                  </a:lnTo>
                  <a:lnTo>
                    <a:pt x="684" y="25"/>
                  </a:lnTo>
                  <a:lnTo>
                    <a:pt x="5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74" name="Google Shape;974;p47"/>
            <p:cNvSpPr/>
            <p:nvPr/>
          </p:nvSpPr>
          <p:spPr>
            <a:xfrm>
              <a:off x="754650" y="2381250"/>
              <a:ext cx="75750" cy="14050"/>
            </a:xfrm>
            <a:custGeom>
              <a:avLst/>
              <a:gdLst/>
              <a:ahLst/>
              <a:cxnLst/>
              <a:rect l="l" t="t" r="r" b="b"/>
              <a:pathLst>
                <a:path w="3030" h="562" extrusionOk="0">
                  <a:moveTo>
                    <a:pt x="294" y="0"/>
                  </a:moveTo>
                  <a:lnTo>
                    <a:pt x="172" y="24"/>
                  </a:lnTo>
                  <a:lnTo>
                    <a:pt x="74" y="73"/>
                  </a:lnTo>
                  <a:lnTo>
                    <a:pt x="25" y="171"/>
                  </a:lnTo>
                  <a:lnTo>
                    <a:pt x="1" y="269"/>
                  </a:lnTo>
                  <a:lnTo>
                    <a:pt x="25" y="391"/>
                  </a:lnTo>
                  <a:lnTo>
                    <a:pt x="74" y="488"/>
                  </a:lnTo>
                  <a:lnTo>
                    <a:pt x="172" y="537"/>
                  </a:lnTo>
                  <a:lnTo>
                    <a:pt x="294" y="562"/>
                  </a:lnTo>
                  <a:lnTo>
                    <a:pt x="2736" y="562"/>
                  </a:lnTo>
                  <a:lnTo>
                    <a:pt x="2858" y="537"/>
                  </a:lnTo>
                  <a:lnTo>
                    <a:pt x="2956" y="488"/>
                  </a:lnTo>
                  <a:lnTo>
                    <a:pt x="3005" y="391"/>
                  </a:lnTo>
                  <a:lnTo>
                    <a:pt x="3029" y="269"/>
                  </a:lnTo>
                  <a:lnTo>
                    <a:pt x="3005" y="171"/>
                  </a:lnTo>
                  <a:lnTo>
                    <a:pt x="2956" y="73"/>
                  </a:lnTo>
                  <a:lnTo>
                    <a:pt x="2858" y="24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75" name="Google Shape;975;p47"/>
            <p:cNvSpPr/>
            <p:nvPr/>
          </p:nvSpPr>
          <p:spPr>
            <a:xfrm>
              <a:off x="765025" y="2453900"/>
              <a:ext cx="31175" cy="31150"/>
            </a:xfrm>
            <a:custGeom>
              <a:avLst/>
              <a:gdLst/>
              <a:ahLst/>
              <a:cxnLst/>
              <a:rect l="l" t="t" r="r" b="b"/>
              <a:pathLst>
                <a:path w="1247" h="1246" extrusionOk="0">
                  <a:moveTo>
                    <a:pt x="611" y="0"/>
                  </a:moveTo>
                  <a:lnTo>
                    <a:pt x="489" y="25"/>
                  </a:lnTo>
                  <a:lnTo>
                    <a:pt x="367" y="49"/>
                  </a:lnTo>
                  <a:lnTo>
                    <a:pt x="270" y="122"/>
                  </a:lnTo>
                  <a:lnTo>
                    <a:pt x="172" y="196"/>
                  </a:lnTo>
                  <a:lnTo>
                    <a:pt x="99" y="269"/>
                  </a:lnTo>
                  <a:lnTo>
                    <a:pt x="50" y="391"/>
                  </a:lnTo>
                  <a:lnTo>
                    <a:pt x="1" y="513"/>
                  </a:lnTo>
                  <a:lnTo>
                    <a:pt x="1" y="635"/>
                  </a:lnTo>
                  <a:lnTo>
                    <a:pt x="1" y="757"/>
                  </a:lnTo>
                  <a:lnTo>
                    <a:pt x="50" y="880"/>
                  </a:lnTo>
                  <a:lnTo>
                    <a:pt x="99" y="977"/>
                  </a:lnTo>
                  <a:lnTo>
                    <a:pt x="172" y="1075"/>
                  </a:lnTo>
                  <a:lnTo>
                    <a:pt x="270" y="1148"/>
                  </a:lnTo>
                  <a:lnTo>
                    <a:pt x="367" y="1197"/>
                  </a:lnTo>
                  <a:lnTo>
                    <a:pt x="489" y="1246"/>
                  </a:lnTo>
                  <a:lnTo>
                    <a:pt x="734" y="1246"/>
                  </a:lnTo>
                  <a:lnTo>
                    <a:pt x="856" y="1197"/>
                  </a:lnTo>
                  <a:lnTo>
                    <a:pt x="978" y="1148"/>
                  </a:lnTo>
                  <a:lnTo>
                    <a:pt x="1051" y="1075"/>
                  </a:lnTo>
                  <a:lnTo>
                    <a:pt x="1149" y="977"/>
                  </a:lnTo>
                  <a:lnTo>
                    <a:pt x="1198" y="880"/>
                  </a:lnTo>
                  <a:lnTo>
                    <a:pt x="1222" y="757"/>
                  </a:lnTo>
                  <a:lnTo>
                    <a:pt x="1246" y="635"/>
                  </a:lnTo>
                  <a:lnTo>
                    <a:pt x="1222" y="513"/>
                  </a:lnTo>
                  <a:lnTo>
                    <a:pt x="1198" y="391"/>
                  </a:lnTo>
                  <a:lnTo>
                    <a:pt x="1149" y="269"/>
                  </a:lnTo>
                  <a:lnTo>
                    <a:pt x="1051" y="196"/>
                  </a:lnTo>
                  <a:lnTo>
                    <a:pt x="978" y="122"/>
                  </a:lnTo>
                  <a:lnTo>
                    <a:pt x="856" y="49"/>
                  </a:lnTo>
                  <a:lnTo>
                    <a:pt x="734" y="25"/>
                  </a:lnTo>
                  <a:lnTo>
                    <a:pt x="61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976" name="Google Shape;976;p47"/>
          <p:cNvSpPr/>
          <p:nvPr/>
        </p:nvSpPr>
        <p:spPr>
          <a:xfrm>
            <a:off x="936309" y="2091681"/>
            <a:ext cx="319561" cy="319561"/>
          </a:xfrm>
          <a:custGeom>
            <a:avLst/>
            <a:gdLst/>
            <a:ahLst/>
            <a:cxnLst/>
            <a:rect l="l" t="t" r="r" b="b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308" y="10210"/>
                </a:moveTo>
                <a:lnTo>
                  <a:pt x="11406" y="10234"/>
                </a:lnTo>
                <a:lnTo>
                  <a:pt x="11479" y="10259"/>
                </a:lnTo>
                <a:lnTo>
                  <a:pt x="11577" y="10307"/>
                </a:lnTo>
                <a:lnTo>
                  <a:pt x="11650" y="10356"/>
                </a:lnTo>
                <a:lnTo>
                  <a:pt x="11699" y="10430"/>
                </a:lnTo>
                <a:lnTo>
                  <a:pt x="11748" y="10527"/>
                </a:lnTo>
                <a:lnTo>
                  <a:pt x="11772" y="10625"/>
                </a:lnTo>
                <a:lnTo>
                  <a:pt x="11797" y="10698"/>
                </a:lnTo>
                <a:lnTo>
                  <a:pt x="11772" y="10796"/>
                </a:lnTo>
                <a:lnTo>
                  <a:pt x="11748" y="10894"/>
                </a:lnTo>
                <a:lnTo>
                  <a:pt x="11699" y="10967"/>
                </a:lnTo>
                <a:lnTo>
                  <a:pt x="11650" y="11065"/>
                </a:lnTo>
                <a:lnTo>
                  <a:pt x="11235" y="11431"/>
                </a:lnTo>
                <a:lnTo>
                  <a:pt x="10795" y="11773"/>
                </a:lnTo>
                <a:lnTo>
                  <a:pt x="10307" y="12041"/>
                </a:lnTo>
                <a:lnTo>
                  <a:pt x="9819" y="12286"/>
                </a:lnTo>
                <a:lnTo>
                  <a:pt x="9281" y="12457"/>
                </a:lnTo>
                <a:lnTo>
                  <a:pt x="8768" y="12603"/>
                </a:lnTo>
                <a:lnTo>
                  <a:pt x="8207" y="12676"/>
                </a:lnTo>
                <a:lnTo>
                  <a:pt x="7645" y="12701"/>
                </a:lnTo>
                <a:lnTo>
                  <a:pt x="7083" y="12676"/>
                </a:lnTo>
                <a:lnTo>
                  <a:pt x="6521" y="12603"/>
                </a:lnTo>
                <a:lnTo>
                  <a:pt x="6009" y="12457"/>
                </a:lnTo>
                <a:lnTo>
                  <a:pt x="5471" y="12286"/>
                </a:lnTo>
                <a:lnTo>
                  <a:pt x="4983" y="12041"/>
                </a:lnTo>
                <a:lnTo>
                  <a:pt x="4494" y="11773"/>
                </a:lnTo>
                <a:lnTo>
                  <a:pt x="4055" y="11431"/>
                </a:lnTo>
                <a:lnTo>
                  <a:pt x="3640" y="11065"/>
                </a:lnTo>
                <a:lnTo>
                  <a:pt x="3591" y="10967"/>
                </a:lnTo>
                <a:lnTo>
                  <a:pt x="3542" y="10894"/>
                </a:lnTo>
                <a:lnTo>
                  <a:pt x="3517" y="10796"/>
                </a:lnTo>
                <a:lnTo>
                  <a:pt x="3493" y="10698"/>
                </a:lnTo>
                <a:lnTo>
                  <a:pt x="3517" y="10625"/>
                </a:lnTo>
                <a:lnTo>
                  <a:pt x="3542" y="10527"/>
                </a:lnTo>
                <a:lnTo>
                  <a:pt x="3591" y="10430"/>
                </a:lnTo>
                <a:lnTo>
                  <a:pt x="3640" y="10356"/>
                </a:lnTo>
                <a:lnTo>
                  <a:pt x="3713" y="10307"/>
                </a:lnTo>
                <a:lnTo>
                  <a:pt x="3811" y="10259"/>
                </a:lnTo>
                <a:lnTo>
                  <a:pt x="3884" y="10234"/>
                </a:lnTo>
                <a:lnTo>
                  <a:pt x="3981" y="10210"/>
                </a:lnTo>
                <a:lnTo>
                  <a:pt x="4079" y="10234"/>
                </a:lnTo>
                <a:lnTo>
                  <a:pt x="4177" y="10259"/>
                </a:lnTo>
                <a:lnTo>
                  <a:pt x="4250" y="10307"/>
                </a:lnTo>
                <a:lnTo>
                  <a:pt x="4323" y="10356"/>
                </a:lnTo>
                <a:lnTo>
                  <a:pt x="4690" y="10674"/>
                </a:lnTo>
                <a:lnTo>
                  <a:pt x="5056" y="10942"/>
                </a:lnTo>
                <a:lnTo>
                  <a:pt x="5447" y="11187"/>
                </a:lnTo>
                <a:lnTo>
                  <a:pt x="5862" y="11382"/>
                </a:lnTo>
                <a:lnTo>
                  <a:pt x="6277" y="11529"/>
                </a:lnTo>
                <a:lnTo>
                  <a:pt x="6717" y="11651"/>
                </a:lnTo>
                <a:lnTo>
                  <a:pt x="7181" y="11700"/>
                </a:lnTo>
                <a:lnTo>
                  <a:pt x="7645" y="11724"/>
                </a:lnTo>
                <a:lnTo>
                  <a:pt x="8109" y="11700"/>
                </a:lnTo>
                <a:lnTo>
                  <a:pt x="8573" y="11651"/>
                </a:lnTo>
                <a:lnTo>
                  <a:pt x="9013" y="11529"/>
                </a:lnTo>
                <a:lnTo>
                  <a:pt x="9428" y="11382"/>
                </a:lnTo>
                <a:lnTo>
                  <a:pt x="9843" y="11187"/>
                </a:lnTo>
                <a:lnTo>
                  <a:pt x="10234" y="10942"/>
                </a:lnTo>
                <a:lnTo>
                  <a:pt x="10600" y="10674"/>
                </a:lnTo>
                <a:lnTo>
                  <a:pt x="10966" y="10356"/>
                </a:lnTo>
                <a:lnTo>
                  <a:pt x="11040" y="10307"/>
                </a:lnTo>
                <a:lnTo>
                  <a:pt x="11113" y="10259"/>
                </a:lnTo>
                <a:lnTo>
                  <a:pt x="11211" y="10234"/>
                </a:lnTo>
                <a:lnTo>
                  <a:pt x="11308" y="10210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0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0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977" name="Google Shape;977;p47"/>
          <p:cNvSpPr/>
          <p:nvPr/>
        </p:nvSpPr>
        <p:spPr>
          <a:xfrm>
            <a:off x="1499857" y="2091681"/>
            <a:ext cx="319561" cy="319561"/>
          </a:xfrm>
          <a:custGeom>
            <a:avLst/>
            <a:gdLst/>
            <a:ahLst/>
            <a:cxnLst/>
            <a:rect l="l" t="t" r="r" b="b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7645" y="10063"/>
                </a:moveTo>
                <a:lnTo>
                  <a:pt x="8207" y="10112"/>
                </a:lnTo>
                <a:lnTo>
                  <a:pt x="8768" y="10185"/>
                </a:lnTo>
                <a:lnTo>
                  <a:pt x="9281" y="10307"/>
                </a:lnTo>
                <a:lnTo>
                  <a:pt x="9819" y="10503"/>
                </a:lnTo>
                <a:lnTo>
                  <a:pt x="10307" y="10747"/>
                </a:lnTo>
                <a:lnTo>
                  <a:pt x="10796" y="11016"/>
                </a:lnTo>
                <a:lnTo>
                  <a:pt x="11235" y="11358"/>
                </a:lnTo>
                <a:lnTo>
                  <a:pt x="11650" y="11724"/>
                </a:lnTo>
                <a:lnTo>
                  <a:pt x="11699" y="11797"/>
                </a:lnTo>
                <a:lnTo>
                  <a:pt x="11748" y="11895"/>
                </a:lnTo>
                <a:lnTo>
                  <a:pt x="11772" y="11993"/>
                </a:lnTo>
                <a:lnTo>
                  <a:pt x="11797" y="12066"/>
                </a:lnTo>
                <a:lnTo>
                  <a:pt x="11772" y="12164"/>
                </a:lnTo>
                <a:lnTo>
                  <a:pt x="11748" y="12261"/>
                </a:lnTo>
                <a:lnTo>
                  <a:pt x="11699" y="12335"/>
                </a:lnTo>
                <a:lnTo>
                  <a:pt x="11650" y="12432"/>
                </a:lnTo>
                <a:lnTo>
                  <a:pt x="11577" y="12481"/>
                </a:lnTo>
                <a:lnTo>
                  <a:pt x="11479" y="12530"/>
                </a:lnTo>
                <a:lnTo>
                  <a:pt x="11406" y="12554"/>
                </a:lnTo>
                <a:lnTo>
                  <a:pt x="11211" y="12554"/>
                </a:lnTo>
                <a:lnTo>
                  <a:pt x="11113" y="12530"/>
                </a:lnTo>
                <a:lnTo>
                  <a:pt x="11040" y="12481"/>
                </a:lnTo>
                <a:lnTo>
                  <a:pt x="10966" y="12432"/>
                </a:lnTo>
                <a:lnTo>
                  <a:pt x="10600" y="12115"/>
                </a:lnTo>
                <a:lnTo>
                  <a:pt x="10234" y="11846"/>
                </a:lnTo>
                <a:lnTo>
                  <a:pt x="9843" y="11602"/>
                </a:lnTo>
                <a:lnTo>
                  <a:pt x="9428" y="11406"/>
                </a:lnTo>
                <a:lnTo>
                  <a:pt x="9013" y="11260"/>
                </a:lnTo>
                <a:lnTo>
                  <a:pt x="8573" y="11138"/>
                </a:lnTo>
                <a:lnTo>
                  <a:pt x="8109" y="11065"/>
                </a:lnTo>
                <a:lnTo>
                  <a:pt x="7645" y="11040"/>
                </a:lnTo>
                <a:lnTo>
                  <a:pt x="7181" y="11065"/>
                </a:lnTo>
                <a:lnTo>
                  <a:pt x="6717" y="11138"/>
                </a:lnTo>
                <a:lnTo>
                  <a:pt x="6277" y="11260"/>
                </a:lnTo>
                <a:lnTo>
                  <a:pt x="5862" y="11406"/>
                </a:lnTo>
                <a:lnTo>
                  <a:pt x="5447" y="11602"/>
                </a:lnTo>
                <a:lnTo>
                  <a:pt x="5056" y="11846"/>
                </a:lnTo>
                <a:lnTo>
                  <a:pt x="4690" y="12115"/>
                </a:lnTo>
                <a:lnTo>
                  <a:pt x="4323" y="12432"/>
                </a:lnTo>
                <a:lnTo>
                  <a:pt x="4250" y="12481"/>
                </a:lnTo>
                <a:lnTo>
                  <a:pt x="4177" y="12530"/>
                </a:lnTo>
                <a:lnTo>
                  <a:pt x="4079" y="12554"/>
                </a:lnTo>
                <a:lnTo>
                  <a:pt x="3884" y="12554"/>
                </a:lnTo>
                <a:lnTo>
                  <a:pt x="3811" y="12530"/>
                </a:lnTo>
                <a:lnTo>
                  <a:pt x="3713" y="12481"/>
                </a:lnTo>
                <a:lnTo>
                  <a:pt x="3640" y="12432"/>
                </a:lnTo>
                <a:lnTo>
                  <a:pt x="3591" y="12335"/>
                </a:lnTo>
                <a:lnTo>
                  <a:pt x="3542" y="12261"/>
                </a:lnTo>
                <a:lnTo>
                  <a:pt x="3517" y="12164"/>
                </a:lnTo>
                <a:lnTo>
                  <a:pt x="3493" y="12066"/>
                </a:lnTo>
                <a:lnTo>
                  <a:pt x="3517" y="11993"/>
                </a:lnTo>
                <a:lnTo>
                  <a:pt x="3542" y="11895"/>
                </a:lnTo>
                <a:lnTo>
                  <a:pt x="3591" y="11797"/>
                </a:lnTo>
                <a:lnTo>
                  <a:pt x="3640" y="11724"/>
                </a:lnTo>
                <a:lnTo>
                  <a:pt x="4055" y="11358"/>
                </a:lnTo>
                <a:lnTo>
                  <a:pt x="4494" y="11016"/>
                </a:lnTo>
                <a:lnTo>
                  <a:pt x="4983" y="10747"/>
                </a:lnTo>
                <a:lnTo>
                  <a:pt x="5471" y="10503"/>
                </a:lnTo>
                <a:lnTo>
                  <a:pt x="6009" y="10307"/>
                </a:lnTo>
                <a:lnTo>
                  <a:pt x="6521" y="10185"/>
                </a:lnTo>
                <a:lnTo>
                  <a:pt x="7083" y="10112"/>
                </a:lnTo>
                <a:lnTo>
                  <a:pt x="7645" y="10063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1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1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978" name="Google Shape;978;p47"/>
          <p:cNvSpPr/>
          <p:nvPr/>
        </p:nvSpPr>
        <p:spPr>
          <a:xfrm>
            <a:off x="2063406" y="2091681"/>
            <a:ext cx="319561" cy="319561"/>
          </a:xfrm>
          <a:custGeom>
            <a:avLst/>
            <a:gdLst/>
            <a:ahLst/>
            <a:cxnLst/>
            <a:rect l="l" t="t" r="r" b="b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2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2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699" y="10503"/>
                </a:moveTo>
                <a:lnTo>
                  <a:pt x="11797" y="10527"/>
                </a:lnTo>
                <a:lnTo>
                  <a:pt x="11895" y="10576"/>
                </a:lnTo>
                <a:lnTo>
                  <a:pt x="11968" y="10625"/>
                </a:lnTo>
                <a:lnTo>
                  <a:pt x="12041" y="10674"/>
                </a:lnTo>
                <a:lnTo>
                  <a:pt x="12090" y="10771"/>
                </a:lnTo>
                <a:lnTo>
                  <a:pt x="12114" y="10845"/>
                </a:lnTo>
                <a:lnTo>
                  <a:pt x="12139" y="10942"/>
                </a:lnTo>
                <a:lnTo>
                  <a:pt x="12139" y="11040"/>
                </a:lnTo>
                <a:lnTo>
                  <a:pt x="12114" y="11138"/>
                </a:lnTo>
                <a:lnTo>
                  <a:pt x="12090" y="11236"/>
                </a:lnTo>
                <a:lnTo>
                  <a:pt x="12041" y="11309"/>
                </a:lnTo>
                <a:lnTo>
                  <a:pt x="11968" y="11382"/>
                </a:lnTo>
                <a:lnTo>
                  <a:pt x="11895" y="11431"/>
                </a:lnTo>
                <a:lnTo>
                  <a:pt x="11797" y="11455"/>
                </a:lnTo>
                <a:lnTo>
                  <a:pt x="7792" y="12701"/>
                </a:lnTo>
                <a:lnTo>
                  <a:pt x="7645" y="12725"/>
                </a:lnTo>
                <a:lnTo>
                  <a:pt x="7498" y="12701"/>
                </a:lnTo>
                <a:lnTo>
                  <a:pt x="7352" y="12628"/>
                </a:lnTo>
                <a:lnTo>
                  <a:pt x="7254" y="12530"/>
                </a:lnTo>
                <a:lnTo>
                  <a:pt x="7181" y="12383"/>
                </a:lnTo>
                <a:lnTo>
                  <a:pt x="7157" y="12286"/>
                </a:lnTo>
                <a:lnTo>
                  <a:pt x="7157" y="12188"/>
                </a:lnTo>
                <a:lnTo>
                  <a:pt x="7181" y="12090"/>
                </a:lnTo>
                <a:lnTo>
                  <a:pt x="7205" y="12017"/>
                </a:lnTo>
                <a:lnTo>
                  <a:pt x="7254" y="11919"/>
                </a:lnTo>
                <a:lnTo>
                  <a:pt x="7327" y="11871"/>
                </a:lnTo>
                <a:lnTo>
                  <a:pt x="7401" y="11797"/>
                </a:lnTo>
                <a:lnTo>
                  <a:pt x="7498" y="11773"/>
                </a:lnTo>
                <a:lnTo>
                  <a:pt x="11504" y="10527"/>
                </a:lnTo>
                <a:lnTo>
                  <a:pt x="11602" y="10503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7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7" y="14533"/>
                </a:lnTo>
                <a:lnTo>
                  <a:pt x="11284" y="14362"/>
                </a:lnTo>
                <a:lnTo>
                  <a:pt x="11602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1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1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2" y="1100"/>
                </a:lnTo>
                <a:lnTo>
                  <a:pt x="11284" y="929"/>
                </a:lnTo>
                <a:lnTo>
                  <a:pt x="10967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7" y="50"/>
                </a:lnTo>
                <a:lnTo>
                  <a:pt x="803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979" name="Google Shape;979;p47"/>
          <p:cNvGrpSpPr/>
          <p:nvPr/>
        </p:nvGrpSpPr>
        <p:grpSpPr>
          <a:xfrm>
            <a:off x="2701378" y="2036492"/>
            <a:ext cx="170502" cy="425733"/>
            <a:chOff x="3386850" y="2264625"/>
            <a:chExt cx="203950" cy="509250"/>
          </a:xfrm>
        </p:grpSpPr>
        <p:sp>
          <p:nvSpPr>
            <p:cNvPr id="980" name="Google Shape;980;p47"/>
            <p:cNvSpPr/>
            <p:nvPr/>
          </p:nvSpPr>
          <p:spPr>
            <a:xfrm>
              <a:off x="3386850" y="2370850"/>
              <a:ext cx="203950" cy="403025"/>
            </a:xfrm>
            <a:custGeom>
              <a:avLst/>
              <a:gdLst/>
              <a:ahLst/>
              <a:cxnLst/>
              <a:rect l="l" t="t" r="r" b="b"/>
              <a:pathLst>
                <a:path w="8158" h="16121" extrusionOk="0">
                  <a:moveTo>
                    <a:pt x="3249" y="1"/>
                  </a:moveTo>
                  <a:lnTo>
                    <a:pt x="3004" y="50"/>
                  </a:lnTo>
                  <a:lnTo>
                    <a:pt x="2785" y="99"/>
                  </a:lnTo>
                  <a:lnTo>
                    <a:pt x="2565" y="172"/>
                  </a:lnTo>
                  <a:lnTo>
                    <a:pt x="2369" y="269"/>
                  </a:lnTo>
                  <a:lnTo>
                    <a:pt x="2174" y="367"/>
                  </a:lnTo>
                  <a:lnTo>
                    <a:pt x="1979" y="465"/>
                  </a:lnTo>
                  <a:lnTo>
                    <a:pt x="1808" y="587"/>
                  </a:lnTo>
                  <a:lnTo>
                    <a:pt x="1637" y="734"/>
                  </a:lnTo>
                  <a:lnTo>
                    <a:pt x="1490" y="880"/>
                  </a:lnTo>
                  <a:lnTo>
                    <a:pt x="1344" y="1027"/>
                  </a:lnTo>
                  <a:lnTo>
                    <a:pt x="1075" y="1369"/>
                  </a:lnTo>
                  <a:lnTo>
                    <a:pt x="855" y="1784"/>
                  </a:lnTo>
                  <a:lnTo>
                    <a:pt x="660" y="2199"/>
                  </a:lnTo>
                  <a:lnTo>
                    <a:pt x="489" y="2687"/>
                  </a:lnTo>
                  <a:lnTo>
                    <a:pt x="342" y="3176"/>
                  </a:lnTo>
                  <a:lnTo>
                    <a:pt x="245" y="3738"/>
                  </a:lnTo>
                  <a:lnTo>
                    <a:pt x="147" y="4299"/>
                  </a:lnTo>
                  <a:lnTo>
                    <a:pt x="74" y="4910"/>
                  </a:lnTo>
                  <a:lnTo>
                    <a:pt x="49" y="5545"/>
                  </a:lnTo>
                  <a:lnTo>
                    <a:pt x="25" y="6204"/>
                  </a:lnTo>
                  <a:lnTo>
                    <a:pt x="0" y="6888"/>
                  </a:lnTo>
                  <a:lnTo>
                    <a:pt x="25" y="7035"/>
                  </a:lnTo>
                  <a:lnTo>
                    <a:pt x="49" y="7181"/>
                  </a:lnTo>
                  <a:lnTo>
                    <a:pt x="98" y="7328"/>
                  </a:lnTo>
                  <a:lnTo>
                    <a:pt x="171" y="7425"/>
                  </a:lnTo>
                  <a:lnTo>
                    <a:pt x="269" y="7523"/>
                  </a:lnTo>
                  <a:lnTo>
                    <a:pt x="391" y="7596"/>
                  </a:lnTo>
                  <a:lnTo>
                    <a:pt x="513" y="7645"/>
                  </a:lnTo>
                  <a:lnTo>
                    <a:pt x="660" y="7670"/>
                  </a:lnTo>
                  <a:lnTo>
                    <a:pt x="806" y="7645"/>
                  </a:lnTo>
                  <a:lnTo>
                    <a:pt x="928" y="7596"/>
                  </a:lnTo>
                  <a:lnTo>
                    <a:pt x="1051" y="7523"/>
                  </a:lnTo>
                  <a:lnTo>
                    <a:pt x="1148" y="7425"/>
                  </a:lnTo>
                  <a:lnTo>
                    <a:pt x="1222" y="7328"/>
                  </a:lnTo>
                  <a:lnTo>
                    <a:pt x="1270" y="7181"/>
                  </a:lnTo>
                  <a:lnTo>
                    <a:pt x="1295" y="7035"/>
                  </a:lnTo>
                  <a:lnTo>
                    <a:pt x="1319" y="6888"/>
                  </a:lnTo>
                  <a:lnTo>
                    <a:pt x="1344" y="6278"/>
                  </a:lnTo>
                  <a:lnTo>
                    <a:pt x="1417" y="5569"/>
                  </a:lnTo>
                  <a:lnTo>
                    <a:pt x="1515" y="4861"/>
                  </a:lnTo>
                  <a:lnTo>
                    <a:pt x="1637" y="4153"/>
                  </a:lnTo>
                  <a:lnTo>
                    <a:pt x="1759" y="3542"/>
                  </a:lnTo>
                  <a:lnTo>
                    <a:pt x="1881" y="3029"/>
                  </a:lnTo>
                  <a:lnTo>
                    <a:pt x="2003" y="2687"/>
                  </a:lnTo>
                  <a:lnTo>
                    <a:pt x="2052" y="2614"/>
                  </a:lnTo>
                  <a:lnTo>
                    <a:pt x="2101" y="2590"/>
                  </a:lnTo>
                  <a:lnTo>
                    <a:pt x="2101" y="2639"/>
                  </a:lnTo>
                  <a:lnTo>
                    <a:pt x="2125" y="2736"/>
                  </a:lnTo>
                  <a:lnTo>
                    <a:pt x="2125" y="3151"/>
                  </a:lnTo>
                  <a:lnTo>
                    <a:pt x="2076" y="4568"/>
                  </a:lnTo>
                  <a:lnTo>
                    <a:pt x="1954" y="6595"/>
                  </a:lnTo>
                  <a:lnTo>
                    <a:pt x="1832" y="8866"/>
                  </a:lnTo>
                  <a:lnTo>
                    <a:pt x="1539" y="13165"/>
                  </a:lnTo>
                  <a:lnTo>
                    <a:pt x="1392" y="15119"/>
                  </a:lnTo>
                  <a:lnTo>
                    <a:pt x="1392" y="15290"/>
                  </a:lnTo>
                  <a:lnTo>
                    <a:pt x="1417" y="15461"/>
                  </a:lnTo>
                  <a:lnTo>
                    <a:pt x="1466" y="15607"/>
                  </a:lnTo>
                  <a:lnTo>
                    <a:pt x="1563" y="15754"/>
                  </a:lnTo>
                  <a:lnTo>
                    <a:pt x="1661" y="15900"/>
                  </a:lnTo>
                  <a:lnTo>
                    <a:pt x="1783" y="15998"/>
                  </a:lnTo>
                  <a:lnTo>
                    <a:pt x="1930" y="16071"/>
                  </a:lnTo>
                  <a:lnTo>
                    <a:pt x="2101" y="16120"/>
                  </a:lnTo>
                  <a:lnTo>
                    <a:pt x="2394" y="16120"/>
                  </a:lnTo>
                  <a:lnTo>
                    <a:pt x="2516" y="16071"/>
                  </a:lnTo>
                  <a:lnTo>
                    <a:pt x="2662" y="15998"/>
                  </a:lnTo>
                  <a:lnTo>
                    <a:pt x="2785" y="15925"/>
                  </a:lnTo>
                  <a:lnTo>
                    <a:pt x="2882" y="15803"/>
                  </a:lnTo>
                  <a:lnTo>
                    <a:pt x="2956" y="15680"/>
                  </a:lnTo>
                  <a:lnTo>
                    <a:pt x="3029" y="15534"/>
                  </a:lnTo>
                  <a:lnTo>
                    <a:pt x="3053" y="15387"/>
                  </a:lnTo>
                  <a:lnTo>
                    <a:pt x="3713" y="8549"/>
                  </a:lnTo>
                  <a:lnTo>
                    <a:pt x="3737" y="8476"/>
                  </a:lnTo>
                  <a:lnTo>
                    <a:pt x="3786" y="8354"/>
                  </a:lnTo>
                  <a:lnTo>
                    <a:pt x="3835" y="8305"/>
                  </a:lnTo>
                  <a:lnTo>
                    <a:pt x="3884" y="8231"/>
                  </a:lnTo>
                  <a:lnTo>
                    <a:pt x="3981" y="8207"/>
                  </a:lnTo>
                  <a:lnTo>
                    <a:pt x="4079" y="8183"/>
                  </a:lnTo>
                  <a:lnTo>
                    <a:pt x="4177" y="8207"/>
                  </a:lnTo>
                  <a:lnTo>
                    <a:pt x="4274" y="8231"/>
                  </a:lnTo>
                  <a:lnTo>
                    <a:pt x="4323" y="8305"/>
                  </a:lnTo>
                  <a:lnTo>
                    <a:pt x="4372" y="8354"/>
                  </a:lnTo>
                  <a:lnTo>
                    <a:pt x="4421" y="8476"/>
                  </a:lnTo>
                  <a:lnTo>
                    <a:pt x="4445" y="8549"/>
                  </a:lnTo>
                  <a:lnTo>
                    <a:pt x="5105" y="15387"/>
                  </a:lnTo>
                  <a:lnTo>
                    <a:pt x="5129" y="15534"/>
                  </a:lnTo>
                  <a:lnTo>
                    <a:pt x="5202" y="15680"/>
                  </a:lnTo>
                  <a:lnTo>
                    <a:pt x="5276" y="15803"/>
                  </a:lnTo>
                  <a:lnTo>
                    <a:pt x="5373" y="15925"/>
                  </a:lnTo>
                  <a:lnTo>
                    <a:pt x="5496" y="15998"/>
                  </a:lnTo>
                  <a:lnTo>
                    <a:pt x="5642" y="16071"/>
                  </a:lnTo>
                  <a:lnTo>
                    <a:pt x="5764" y="16120"/>
                  </a:lnTo>
                  <a:lnTo>
                    <a:pt x="6057" y="16120"/>
                  </a:lnTo>
                  <a:lnTo>
                    <a:pt x="6228" y="16071"/>
                  </a:lnTo>
                  <a:lnTo>
                    <a:pt x="6375" y="15998"/>
                  </a:lnTo>
                  <a:lnTo>
                    <a:pt x="6497" y="15900"/>
                  </a:lnTo>
                  <a:lnTo>
                    <a:pt x="6595" y="15754"/>
                  </a:lnTo>
                  <a:lnTo>
                    <a:pt x="6692" y="15607"/>
                  </a:lnTo>
                  <a:lnTo>
                    <a:pt x="6741" y="15461"/>
                  </a:lnTo>
                  <a:lnTo>
                    <a:pt x="6766" y="15290"/>
                  </a:lnTo>
                  <a:lnTo>
                    <a:pt x="6766" y="15119"/>
                  </a:lnTo>
                  <a:lnTo>
                    <a:pt x="6619" y="13165"/>
                  </a:lnTo>
                  <a:lnTo>
                    <a:pt x="6350" y="8915"/>
                  </a:lnTo>
                  <a:lnTo>
                    <a:pt x="6204" y="6619"/>
                  </a:lnTo>
                  <a:lnTo>
                    <a:pt x="6106" y="4617"/>
                  </a:lnTo>
                  <a:lnTo>
                    <a:pt x="6057" y="3176"/>
                  </a:lnTo>
                  <a:lnTo>
                    <a:pt x="6057" y="2761"/>
                  </a:lnTo>
                  <a:lnTo>
                    <a:pt x="6057" y="2590"/>
                  </a:lnTo>
                  <a:lnTo>
                    <a:pt x="6106" y="2590"/>
                  </a:lnTo>
                  <a:lnTo>
                    <a:pt x="6155" y="2687"/>
                  </a:lnTo>
                  <a:lnTo>
                    <a:pt x="6253" y="3005"/>
                  </a:lnTo>
                  <a:lnTo>
                    <a:pt x="6399" y="3493"/>
                  </a:lnTo>
                  <a:lnTo>
                    <a:pt x="6521" y="4128"/>
                  </a:lnTo>
                  <a:lnTo>
                    <a:pt x="6643" y="4837"/>
                  </a:lnTo>
                  <a:lnTo>
                    <a:pt x="6741" y="5569"/>
                  </a:lnTo>
                  <a:lnTo>
                    <a:pt x="6814" y="6278"/>
                  </a:lnTo>
                  <a:lnTo>
                    <a:pt x="6839" y="6888"/>
                  </a:lnTo>
                  <a:lnTo>
                    <a:pt x="6863" y="7035"/>
                  </a:lnTo>
                  <a:lnTo>
                    <a:pt x="6888" y="7181"/>
                  </a:lnTo>
                  <a:lnTo>
                    <a:pt x="6936" y="7328"/>
                  </a:lnTo>
                  <a:lnTo>
                    <a:pt x="7010" y="7425"/>
                  </a:lnTo>
                  <a:lnTo>
                    <a:pt x="7107" y="7523"/>
                  </a:lnTo>
                  <a:lnTo>
                    <a:pt x="7230" y="7596"/>
                  </a:lnTo>
                  <a:lnTo>
                    <a:pt x="7352" y="7645"/>
                  </a:lnTo>
                  <a:lnTo>
                    <a:pt x="7498" y="7670"/>
                  </a:lnTo>
                  <a:lnTo>
                    <a:pt x="7645" y="7645"/>
                  </a:lnTo>
                  <a:lnTo>
                    <a:pt x="7767" y="7596"/>
                  </a:lnTo>
                  <a:lnTo>
                    <a:pt x="7889" y="7523"/>
                  </a:lnTo>
                  <a:lnTo>
                    <a:pt x="7987" y="7425"/>
                  </a:lnTo>
                  <a:lnTo>
                    <a:pt x="8060" y="7328"/>
                  </a:lnTo>
                  <a:lnTo>
                    <a:pt x="8109" y="7181"/>
                  </a:lnTo>
                  <a:lnTo>
                    <a:pt x="8133" y="7035"/>
                  </a:lnTo>
                  <a:lnTo>
                    <a:pt x="8158" y="6888"/>
                  </a:lnTo>
                  <a:lnTo>
                    <a:pt x="8133" y="5520"/>
                  </a:lnTo>
                  <a:lnTo>
                    <a:pt x="8109" y="4885"/>
                  </a:lnTo>
                  <a:lnTo>
                    <a:pt x="8060" y="4299"/>
                  </a:lnTo>
                  <a:lnTo>
                    <a:pt x="7987" y="3713"/>
                  </a:lnTo>
                  <a:lnTo>
                    <a:pt x="7889" y="3176"/>
                  </a:lnTo>
                  <a:lnTo>
                    <a:pt x="7767" y="2663"/>
                  </a:lnTo>
                  <a:lnTo>
                    <a:pt x="7620" y="2174"/>
                  </a:lnTo>
                  <a:lnTo>
                    <a:pt x="7425" y="1759"/>
                  </a:lnTo>
                  <a:lnTo>
                    <a:pt x="7205" y="1369"/>
                  </a:lnTo>
                  <a:lnTo>
                    <a:pt x="7083" y="1173"/>
                  </a:lnTo>
                  <a:lnTo>
                    <a:pt x="6936" y="1002"/>
                  </a:lnTo>
                  <a:lnTo>
                    <a:pt x="6790" y="856"/>
                  </a:lnTo>
                  <a:lnTo>
                    <a:pt x="6643" y="709"/>
                  </a:lnTo>
                  <a:lnTo>
                    <a:pt x="6472" y="563"/>
                  </a:lnTo>
                  <a:lnTo>
                    <a:pt x="6277" y="440"/>
                  </a:lnTo>
                  <a:lnTo>
                    <a:pt x="6082" y="343"/>
                  </a:lnTo>
                  <a:lnTo>
                    <a:pt x="5886" y="245"/>
                  </a:lnTo>
                  <a:lnTo>
                    <a:pt x="5666" y="172"/>
                  </a:lnTo>
                  <a:lnTo>
                    <a:pt x="5422" y="99"/>
                  </a:lnTo>
                  <a:lnTo>
                    <a:pt x="5178" y="50"/>
                  </a:lnTo>
                  <a:lnTo>
                    <a:pt x="4909" y="1"/>
                  </a:lnTo>
                  <a:lnTo>
                    <a:pt x="4714" y="74"/>
                  </a:lnTo>
                  <a:lnTo>
                    <a:pt x="4519" y="147"/>
                  </a:lnTo>
                  <a:lnTo>
                    <a:pt x="4299" y="196"/>
                  </a:lnTo>
                  <a:lnTo>
                    <a:pt x="3859" y="196"/>
                  </a:lnTo>
                  <a:lnTo>
                    <a:pt x="3664" y="147"/>
                  </a:lnTo>
                  <a:lnTo>
                    <a:pt x="3444" y="99"/>
                  </a:lnTo>
                  <a:lnTo>
                    <a:pt x="32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81" name="Google Shape;981;p47"/>
            <p:cNvSpPr/>
            <p:nvPr/>
          </p:nvSpPr>
          <p:spPr>
            <a:xfrm>
              <a:off x="3446075" y="2264625"/>
              <a:ext cx="85500" cy="94050"/>
            </a:xfrm>
            <a:custGeom>
              <a:avLst/>
              <a:gdLst/>
              <a:ahLst/>
              <a:cxnLst/>
              <a:rect l="l" t="t" r="r" b="b"/>
              <a:pathLst>
                <a:path w="3420" h="3762" extrusionOk="0">
                  <a:moveTo>
                    <a:pt x="1539" y="0"/>
                  </a:moveTo>
                  <a:lnTo>
                    <a:pt x="1368" y="25"/>
                  </a:lnTo>
                  <a:lnTo>
                    <a:pt x="1197" y="49"/>
                  </a:lnTo>
                  <a:lnTo>
                    <a:pt x="1051" y="122"/>
                  </a:lnTo>
                  <a:lnTo>
                    <a:pt x="904" y="171"/>
                  </a:lnTo>
                  <a:lnTo>
                    <a:pt x="757" y="269"/>
                  </a:lnTo>
                  <a:lnTo>
                    <a:pt x="611" y="342"/>
                  </a:lnTo>
                  <a:lnTo>
                    <a:pt x="489" y="464"/>
                  </a:lnTo>
                  <a:lnTo>
                    <a:pt x="391" y="586"/>
                  </a:lnTo>
                  <a:lnTo>
                    <a:pt x="293" y="708"/>
                  </a:lnTo>
                  <a:lnTo>
                    <a:pt x="196" y="855"/>
                  </a:lnTo>
                  <a:lnTo>
                    <a:pt x="122" y="1002"/>
                  </a:lnTo>
                  <a:lnTo>
                    <a:pt x="74" y="1148"/>
                  </a:lnTo>
                  <a:lnTo>
                    <a:pt x="25" y="1319"/>
                  </a:lnTo>
                  <a:lnTo>
                    <a:pt x="0" y="1514"/>
                  </a:lnTo>
                  <a:lnTo>
                    <a:pt x="0" y="1710"/>
                  </a:lnTo>
                  <a:lnTo>
                    <a:pt x="0" y="1905"/>
                  </a:lnTo>
                  <a:lnTo>
                    <a:pt x="25" y="2101"/>
                  </a:lnTo>
                  <a:lnTo>
                    <a:pt x="74" y="2272"/>
                  </a:lnTo>
                  <a:lnTo>
                    <a:pt x="122" y="2467"/>
                  </a:lnTo>
                  <a:lnTo>
                    <a:pt x="196" y="2638"/>
                  </a:lnTo>
                  <a:lnTo>
                    <a:pt x="293" y="2809"/>
                  </a:lnTo>
                  <a:lnTo>
                    <a:pt x="391" y="2980"/>
                  </a:lnTo>
                  <a:lnTo>
                    <a:pt x="489" y="3126"/>
                  </a:lnTo>
                  <a:lnTo>
                    <a:pt x="611" y="3273"/>
                  </a:lnTo>
                  <a:lnTo>
                    <a:pt x="757" y="3395"/>
                  </a:lnTo>
                  <a:lnTo>
                    <a:pt x="904" y="3493"/>
                  </a:lnTo>
                  <a:lnTo>
                    <a:pt x="1051" y="3590"/>
                  </a:lnTo>
                  <a:lnTo>
                    <a:pt x="1197" y="3664"/>
                  </a:lnTo>
                  <a:lnTo>
                    <a:pt x="1368" y="3713"/>
                  </a:lnTo>
                  <a:lnTo>
                    <a:pt x="1539" y="3761"/>
                  </a:lnTo>
                  <a:lnTo>
                    <a:pt x="1881" y="3761"/>
                  </a:lnTo>
                  <a:lnTo>
                    <a:pt x="2052" y="3713"/>
                  </a:lnTo>
                  <a:lnTo>
                    <a:pt x="2223" y="3664"/>
                  </a:lnTo>
                  <a:lnTo>
                    <a:pt x="2369" y="3590"/>
                  </a:lnTo>
                  <a:lnTo>
                    <a:pt x="2516" y="3493"/>
                  </a:lnTo>
                  <a:lnTo>
                    <a:pt x="2662" y="3395"/>
                  </a:lnTo>
                  <a:lnTo>
                    <a:pt x="2809" y="3273"/>
                  </a:lnTo>
                  <a:lnTo>
                    <a:pt x="2931" y="3126"/>
                  </a:lnTo>
                  <a:lnTo>
                    <a:pt x="3029" y="2980"/>
                  </a:lnTo>
                  <a:lnTo>
                    <a:pt x="3127" y="2809"/>
                  </a:lnTo>
                  <a:lnTo>
                    <a:pt x="3224" y="2638"/>
                  </a:lnTo>
                  <a:lnTo>
                    <a:pt x="3297" y="2467"/>
                  </a:lnTo>
                  <a:lnTo>
                    <a:pt x="3346" y="2272"/>
                  </a:lnTo>
                  <a:lnTo>
                    <a:pt x="3395" y="2101"/>
                  </a:lnTo>
                  <a:lnTo>
                    <a:pt x="3420" y="1905"/>
                  </a:lnTo>
                  <a:lnTo>
                    <a:pt x="3420" y="1710"/>
                  </a:lnTo>
                  <a:lnTo>
                    <a:pt x="3420" y="1514"/>
                  </a:lnTo>
                  <a:lnTo>
                    <a:pt x="3395" y="1319"/>
                  </a:lnTo>
                  <a:lnTo>
                    <a:pt x="3346" y="1148"/>
                  </a:lnTo>
                  <a:lnTo>
                    <a:pt x="3297" y="1002"/>
                  </a:lnTo>
                  <a:lnTo>
                    <a:pt x="3224" y="855"/>
                  </a:lnTo>
                  <a:lnTo>
                    <a:pt x="3127" y="708"/>
                  </a:lnTo>
                  <a:lnTo>
                    <a:pt x="3029" y="586"/>
                  </a:lnTo>
                  <a:lnTo>
                    <a:pt x="2931" y="464"/>
                  </a:lnTo>
                  <a:lnTo>
                    <a:pt x="2809" y="342"/>
                  </a:lnTo>
                  <a:lnTo>
                    <a:pt x="2662" y="269"/>
                  </a:lnTo>
                  <a:lnTo>
                    <a:pt x="2516" y="171"/>
                  </a:lnTo>
                  <a:lnTo>
                    <a:pt x="2369" y="122"/>
                  </a:lnTo>
                  <a:lnTo>
                    <a:pt x="2223" y="49"/>
                  </a:lnTo>
                  <a:lnTo>
                    <a:pt x="2052" y="25"/>
                  </a:lnTo>
                  <a:lnTo>
                    <a:pt x="18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982" name="Google Shape;982;p47"/>
          <p:cNvGrpSpPr/>
          <p:nvPr/>
        </p:nvGrpSpPr>
        <p:grpSpPr>
          <a:xfrm>
            <a:off x="3843751" y="2090602"/>
            <a:ext cx="139863" cy="317513"/>
            <a:chOff x="4753325" y="2329350"/>
            <a:chExt cx="167300" cy="379800"/>
          </a:xfrm>
        </p:grpSpPr>
        <p:sp>
          <p:nvSpPr>
            <p:cNvPr id="983" name="Google Shape;983;p47"/>
            <p:cNvSpPr/>
            <p:nvPr/>
          </p:nvSpPr>
          <p:spPr>
            <a:xfrm>
              <a:off x="4753325" y="2424600"/>
              <a:ext cx="167300" cy="284550"/>
            </a:xfrm>
            <a:custGeom>
              <a:avLst/>
              <a:gdLst/>
              <a:ahLst/>
              <a:cxnLst/>
              <a:rect l="l" t="t" r="r" b="b"/>
              <a:pathLst>
                <a:path w="6692" h="11382" extrusionOk="0">
                  <a:moveTo>
                    <a:pt x="4030" y="0"/>
                  </a:moveTo>
                  <a:lnTo>
                    <a:pt x="3883" y="73"/>
                  </a:lnTo>
                  <a:lnTo>
                    <a:pt x="3712" y="122"/>
                  </a:lnTo>
                  <a:lnTo>
                    <a:pt x="3517" y="171"/>
                  </a:lnTo>
                  <a:lnTo>
                    <a:pt x="3175" y="171"/>
                  </a:lnTo>
                  <a:lnTo>
                    <a:pt x="3004" y="147"/>
                  </a:lnTo>
                  <a:lnTo>
                    <a:pt x="2833" y="73"/>
                  </a:lnTo>
                  <a:lnTo>
                    <a:pt x="2662" y="24"/>
                  </a:lnTo>
                  <a:lnTo>
                    <a:pt x="2418" y="24"/>
                  </a:lnTo>
                  <a:lnTo>
                    <a:pt x="2174" y="98"/>
                  </a:lnTo>
                  <a:lnTo>
                    <a:pt x="1954" y="171"/>
                  </a:lnTo>
                  <a:lnTo>
                    <a:pt x="1710" y="318"/>
                  </a:lnTo>
                  <a:lnTo>
                    <a:pt x="1490" y="489"/>
                  </a:lnTo>
                  <a:lnTo>
                    <a:pt x="1246" y="684"/>
                  </a:lnTo>
                  <a:lnTo>
                    <a:pt x="1050" y="928"/>
                  </a:lnTo>
                  <a:lnTo>
                    <a:pt x="855" y="1197"/>
                  </a:lnTo>
                  <a:lnTo>
                    <a:pt x="660" y="1514"/>
                  </a:lnTo>
                  <a:lnTo>
                    <a:pt x="513" y="1856"/>
                  </a:lnTo>
                  <a:lnTo>
                    <a:pt x="366" y="2223"/>
                  </a:lnTo>
                  <a:lnTo>
                    <a:pt x="244" y="2638"/>
                  </a:lnTo>
                  <a:lnTo>
                    <a:pt x="122" y="3102"/>
                  </a:lnTo>
                  <a:lnTo>
                    <a:pt x="49" y="3590"/>
                  </a:lnTo>
                  <a:lnTo>
                    <a:pt x="0" y="4103"/>
                  </a:lnTo>
                  <a:lnTo>
                    <a:pt x="0" y="4665"/>
                  </a:lnTo>
                  <a:lnTo>
                    <a:pt x="0" y="4787"/>
                  </a:lnTo>
                  <a:lnTo>
                    <a:pt x="25" y="4909"/>
                  </a:lnTo>
                  <a:lnTo>
                    <a:pt x="73" y="5007"/>
                  </a:lnTo>
                  <a:lnTo>
                    <a:pt x="147" y="5104"/>
                  </a:lnTo>
                  <a:lnTo>
                    <a:pt x="220" y="5178"/>
                  </a:lnTo>
                  <a:lnTo>
                    <a:pt x="318" y="5251"/>
                  </a:lnTo>
                  <a:lnTo>
                    <a:pt x="415" y="5275"/>
                  </a:lnTo>
                  <a:lnTo>
                    <a:pt x="537" y="5300"/>
                  </a:lnTo>
                  <a:lnTo>
                    <a:pt x="660" y="5275"/>
                  </a:lnTo>
                  <a:lnTo>
                    <a:pt x="757" y="5251"/>
                  </a:lnTo>
                  <a:lnTo>
                    <a:pt x="855" y="5178"/>
                  </a:lnTo>
                  <a:lnTo>
                    <a:pt x="928" y="5104"/>
                  </a:lnTo>
                  <a:lnTo>
                    <a:pt x="1001" y="5007"/>
                  </a:lnTo>
                  <a:lnTo>
                    <a:pt x="1026" y="4909"/>
                  </a:lnTo>
                  <a:lnTo>
                    <a:pt x="1050" y="4787"/>
                  </a:lnTo>
                  <a:lnTo>
                    <a:pt x="1075" y="4665"/>
                  </a:lnTo>
                  <a:lnTo>
                    <a:pt x="1099" y="4201"/>
                  </a:lnTo>
                  <a:lnTo>
                    <a:pt x="1148" y="3737"/>
                  </a:lnTo>
                  <a:lnTo>
                    <a:pt x="1221" y="3322"/>
                  </a:lnTo>
                  <a:lnTo>
                    <a:pt x="1319" y="2931"/>
                  </a:lnTo>
                  <a:lnTo>
                    <a:pt x="1441" y="2589"/>
                  </a:lnTo>
                  <a:lnTo>
                    <a:pt x="1539" y="2345"/>
                  </a:lnTo>
                  <a:lnTo>
                    <a:pt x="1636" y="2174"/>
                  </a:lnTo>
                  <a:lnTo>
                    <a:pt x="1685" y="2149"/>
                  </a:lnTo>
                  <a:lnTo>
                    <a:pt x="1710" y="2149"/>
                  </a:lnTo>
                  <a:lnTo>
                    <a:pt x="1734" y="2247"/>
                  </a:lnTo>
                  <a:lnTo>
                    <a:pt x="1734" y="2516"/>
                  </a:lnTo>
                  <a:lnTo>
                    <a:pt x="1685" y="3493"/>
                  </a:lnTo>
                  <a:lnTo>
                    <a:pt x="1612" y="4836"/>
                  </a:lnTo>
                  <a:lnTo>
                    <a:pt x="1490" y="6374"/>
                  </a:lnTo>
                  <a:lnTo>
                    <a:pt x="1246" y="9256"/>
                  </a:lnTo>
                  <a:lnTo>
                    <a:pt x="1148" y="10551"/>
                  </a:lnTo>
                  <a:lnTo>
                    <a:pt x="1148" y="10697"/>
                  </a:lnTo>
                  <a:lnTo>
                    <a:pt x="1148" y="10844"/>
                  </a:lnTo>
                  <a:lnTo>
                    <a:pt x="1197" y="10966"/>
                  </a:lnTo>
                  <a:lnTo>
                    <a:pt x="1270" y="11088"/>
                  </a:lnTo>
                  <a:lnTo>
                    <a:pt x="1343" y="11186"/>
                  </a:lnTo>
                  <a:lnTo>
                    <a:pt x="1465" y="11284"/>
                  </a:lnTo>
                  <a:lnTo>
                    <a:pt x="1588" y="11357"/>
                  </a:lnTo>
                  <a:lnTo>
                    <a:pt x="1710" y="11381"/>
                  </a:lnTo>
                  <a:lnTo>
                    <a:pt x="1954" y="11381"/>
                  </a:lnTo>
                  <a:lnTo>
                    <a:pt x="2076" y="11357"/>
                  </a:lnTo>
                  <a:lnTo>
                    <a:pt x="2174" y="11284"/>
                  </a:lnTo>
                  <a:lnTo>
                    <a:pt x="2271" y="11210"/>
                  </a:lnTo>
                  <a:lnTo>
                    <a:pt x="2345" y="11137"/>
                  </a:lnTo>
                  <a:lnTo>
                    <a:pt x="2418" y="11039"/>
                  </a:lnTo>
                  <a:lnTo>
                    <a:pt x="2467" y="10917"/>
                  </a:lnTo>
                  <a:lnTo>
                    <a:pt x="2516" y="10795"/>
                  </a:lnTo>
                  <a:lnTo>
                    <a:pt x="3053" y="7034"/>
                  </a:lnTo>
                  <a:lnTo>
                    <a:pt x="3053" y="6985"/>
                  </a:lnTo>
                  <a:lnTo>
                    <a:pt x="3102" y="6887"/>
                  </a:lnTo>
                  <a:lnTo>
                    <a:pt x="3151" y="6839"/>
                  </a:lnTo>
                  <a:lnTo>
                    <a:pt x="3200" y="6790"/>
                  </a:lnTo>
                  <a:lnTo>
                    <a:pt x="3273" y="6765"/>
                  </a:lnTo>
                  <a:lnTo>
                    <a:pt x="3346" y="6741"/>
                  </a:lnTo>
                  <a:lnTo>
                    <a:pt x="3419" y="6765"/>
                  </a:lnTo>
                  <a:lnTo>
                    <a:pt x="3493" y="6790"/>
                  </a:lnTo>
                  <a:lnTo>
                    <a:pt x="3541" y="6839"/>
                  </a:lnTo>
                  <a:lnTo>
                    <a:pt x="3590" y="6887"/>
                  </a:lnTo>
                  <a:lnTo>
                    <a:pt x="3639" y="6985"/>
                  </a:lnTo>
                  <a:lnTo>
                    <a:pt x="3639" y="7034"/>
                  </a:lnTo>
                  <a:lnTo>
                    <a:pt x="4176" y="10795"/>
                  </a:lnTo>
                  <a:lnTo>
                    <a:pt x="4225" y="10917"/>
                  </a:lnTo>
                  <a:lnTo>
                    <a:pt x="4274" y="11039"/>
                  </a:lnTo>
                  <a:lnTo>
                    <a:pt x="4347" y="11137"/>
                  </a:lnTo>
                  <a:lnTo>
                    <a:pt x="4421" y="11210"/>
                  </a:lnTo>
                  <a:lnTo>
                    <a:pt x="4518" y="11284"/>
                  </a:lnTo>
                  <a:lnTo>
                    <a:pt x="4616" y="11357"/>
                  </a:lnTo>
                  <a:lnTo>
                    <a:pt x="4738" y="11381"/>
                  </a:lnTo>
                  <a:lnTo>
                    <a:pt x="4982" y="11381"/>
                  </a:lnTo>
                  <a:lnTo>
                    <a:pt x="5104" y="11357"/>
                  </a:lnTo>
                  <a:lnTo>
                    <a:pt x="5227" y="11284"/>
                  </a:lnTo>
                  <a:lnTo>
                    <a:pt x="5349" y="11186"/>
                  </a:lnTo>
                  <a:lnTo>
                    <a:pt x="5422" y="11088"/>
                  </a:lnTo>
                  <a:lnTo>
                    <a:pt x="5495" y="10966"/>
                  </a:lnTo>
                  <a:lnTo>
                    <a:pt x="5544" y="10844"/>
                  </a:lnTo>
                  <a:lnTo>
                    <a:pt x="5544" y="10697"/>
                  </a:lnTo>
                  <a:lnTo>
                    <a:pt x="5544" y="10551"/>
                  </a:lnTo>
                  <a:lnTo>
                    <a:pt x="5202" y="6399"/>
                  </a:lnTo>
                  <a:lnTo>
                    <a:pt x="5007" y="3517"/>
                  </a:lnTo>
                  <a:lnTo>
                    <a:pt x="4958" y="2540"/>
                  </a:lnTo>
                  <a:lnTo>
                    <a:pt x="4958" y="2247"/>
                  </a:lnTo>
                  <a:lnTo>
                    <a:pt x="4982" y="2149"/>
                  </a:lnTo>
                  <a:lnTo>
                    <a:pt x="5007" y="2149"/>
                  </a:lnTo>
                  <a:lnTo>
                    <a:pt x="5056" y="2174"/>
                  </a:lnTo>
                  <a:lnTo>
                    <a:pt x="5153" y="2320"/>
                  </a:lnTo>
                  <a:lnTo>
                    <a:pt x="5251" y="2564"/>
                  </a:lnTo>
                  <a:lnTo>
                    <a:pt x="5349" y="2906"/>
                  </a:lnTo>
                  <a:lnTo>
                    <a:pt x="5446" y="3297"/>
                  </a:lnTo>
                  <a:lnTo>
                    <a:pt x="5544" y="3737"/>
                  </a:lnTo>
                  <a:lnTo>
                    <a:pt x="5593" y="4201"/>
                  </a:lnTo>
                  <a:lnTo>
                    <a:pt x="5617" y="4665"/>
                  </a:lnTo>
                  <a:lnTo>
                    <a:pt x="5642" y="4787"/>
                  </a:lnTo>
                  <a:lnTo>
                    <a:pt x="5666" y="4909"/>
                  </a:lnTo>
                  <a:lnTo>
                    <a:pt x="5691" y="5007"/>
                  </a:lnTo>
                  <a:lnTo>
                    <a:pt x="5764" y="5104"/>
                  </a:lnTo>
                  <a:lnTo>
                    <a:pt x="5837" y="5178"/>
                  </a:lnTo>
                  <a:lnTo>
                    <a:pt x="5935" y="5251"/>
                  </a:lnTo>
                  <a:lnTo>
                    <a:pt x="6033" y="5275"/>
                  </a:lnTo>
                  <a:lnTo>
                    <a:pt x="6155" y="5300"/>
                  </a:lnTo>
                  <a:lnTo>
                    <a:pt x="6277" y="5275"/>
                  </a:lnTo>
                  <a:lnTo>
                    <a:pt x="6374" y="5251"/>
                  </a:lnTo>
                  <a:lnTo>
                    <a:pt x="6472" y="5178"/>
                  </a:lnTo>
                  <a:lnTo>
                    <a:pt x="6545" y="5104"/>
                  </a:lnTo>
                  <a:lnTo>
                    <a:pt x="6619" y="5007"/>
                  </a:lnTo>
                  <a:lnTo>
                    <a:pt x="6668" y="4909"/>
                  </a:lnTo>
                  <a:lnTo>
                    <a:pt x="6692" y="4787"/>
                  </a:lnTo>
                  <a:lnTo>
                    <a:pt x="6692" y="4665"/>
                  </a:lnTo>
                  <a:lnTo>
                    <a:pt x="6692" y="4103"/>
                  </a:lnTo>
                  <a:lnTo>
                    <a:pt x="6643" y="3566"/>
                  </a:lnTo>
                  <a:lnTo>
                    <a:pt x="6570" y="3077"/>
                  </a:lnTo>
                  <a:lnTo>
                    <a:pt x="6472" y="2638"/>
                  </a:lnTo>
                  <a:lnTo>
                    <a:pt x="6374" y="2223"/>
                  </a:lnTo>
                  <a:lnTo>
                    <a:pt x="6228" y="1832"/>
                  </a:lnTo>
                  <a:lnTo>
                    <a:pt x="6081" y="1490"/>
                  </a:lnTo>
                  <a:lnTo>
                    <a:pt x="5910" y="1172"/>
                  </a:lnTo>
                  <a:lnTo>
                    <a:pt x="5715" y="904"/>
                  </a:lnTo>
                  <a:lnTo>
                    <a:pt x="5520" y="659"/>
                  </a:lnTo>
                  <a:lnTo>
                    <a:pt x="5300" y="464"/>
                  </a:lnTo>
                  <a:lnTo>
                    <a:pt x="5056" y="293"/>
                  </a:lnTo>
                  <a:lnTo>
                    <a:pt x="4811" y="171"/>
                  </a:lnTo>
                  <a:lnTo>
                    <a:pt x="4567" y="73"/>
                  </a:lnTo>
                  <a:lnTo>
                    <a:pt x="4299" y="24"/>
                  </a:lnTo>
                  <a:lnTo>
                    <a:pt x="40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84" name="Google Shape;984;p47"/>
            <p:cNvSpPr/>
            <p:nvPr/>
          </p:nvSpPr>
          <p:spPr>
            <a:xfrm>
              <a:off x="4798500" y="2329350"/>
              <a:ext cx="76950" cy="84275"/>
            </a:xfrm>
            <a:custGeom>
              <a:avLst/>
              <a:gdLst/>
              <a:ahLst/>
              <a:cxnLst/>
              <a:rect l="l" t="t" r="r" b="b"/>
              <a:pathLst>
                <a:path w="3078" h="3371" extrusionOk="0">
                  <a:moveTo>
                    <a:pt x="1539" y="0"/>
                  </a:moveTo>
                  <a:lnTo>
                    <a:pt x="1222" y="24"/>
                  </a:lnTo>
                  <a:lnTo>
                    <a:pt x="953" y="98"/>
                  </a:lnTo>
                  <a:lnTo>
                    <a:pt x="684" y="220"/>
                  </a:lnTo>
                  <a:lnTo>
                    <a:pt x="464" y="415"/>
                  </a:lnTo>
                  <a:lnTo>
                    <a:pt x="367" y="513"/>
                  </a:lnTo>
                  <a:lnTo>
                    <a:pt x="269" y="635"/>
                  </a:lnTo>
                  <a:lnTo>
                    <a:pt x="196" y="757"/>
                  </a:lnTo>
                  <a:lnTo>
                    <a:pt x="123" y="879"/>
                  </a:lnTo>
                  <a:lnTo>
                    <a:pt x="74" y="1026"/>
                  </a:lnTo>
                  <a:lnTo>
                    <a:pt x="49" y="1172"/>
                  </a:lnTo>
                  <a:lnTo>
                    <a:pt x="25" y="1343"/>
                  </a:lnTo>
                  <a:lnTo>
                    <a:pt x="0" y="1514"/>
                  </a:lnTo>
                  <a:lnTo>
                    <a:pt x="25" y="1685"/>
                  </a:lnTo>
                  <a:lnTo>
                    <a:pt x="49" y="1856"/>
                  </a:lnTo>
                  <a:lnTo>
                    <a:pt x="123" y="2198"/>
                  </a:lnTo>
                  <a:lnTo>
                    <a:pt x="269" y="2516"/>
                  </a:lnTo>
                  <a:lnTo>
                    <a:pt x="464" y="2784"/>
                  </a:lnTo>
                  <a:lnTo>
                    <a:pt x="562" y="2906"/>
                  </a:lnTo>
                  <a:lnTo>
                    <a:pt x="684" y="3029"/>
                  </a:lnTo>
                  <a:lnTo>
                    <a:pt x="806" y="3126"/>
                  </a:lnTo>
                  <a:lnTo>
                    <a:pt x="953" y="3199"/>
                  </a:lnTo>
                  <a:lnTo>
                    <a:pt x="1075" y="3273"/>
                  </a:lnTo>
                  <a:lnTo>
                    <a:pt x="1222" y="3322"/>
                  </a:lnTo>
                  <a:lnTo>
                    <a:pt x="1393" y="3346"/>
                  </a:lnTo>
                  <a:lnTo>
                    <a:pt x="1539" y="3370"/>
                  </a:lnTo>
                  <a:lnTo>
                    <a:pt x="1686" y="3346"/>
                  </a:lnTo>
                  <a:lnTo>
                    <a:pt x="1857" y="3322"/>
                  </a:lnTo>
                  <a:lnTo>
                    <a:pt x="2003" y="3273"/>
                  </a:lnTo>
                  <a:lnTo>
                    <a:pt x="2125" y="3199"/>
                  </a:lnTo>
                  <a:lnTo>
                    <a:pt x="2272" y="3126"/>
                  </a:lnTo>
                  <a:lnTo>
                    <a:pt x="2394" y="3029"/>
                  </a:lnTo>
                  <a:lnTo>
                    <a:pt x="2516" y="2906"/>
                  </a:lnTo>
                  <a:lnTo>
                    <a:pt x="2614" y="2784"/>
                  </a:lnTo>
                  <a:lnTo>
                    <a:pt x="2809" y="2516"/>
                  </a:lnTo>
                  <a:lnTo>
                    <a:pt x="2956" y="2198"/>
                  </a:lnTo>
                  <a:lnTo>
                    <a:pt x="3029" y="1856"/>
                  </a:lnTo>
                  <a:lnTo>
                    <a:pt x="3053" y="1685"/>
                  </a:lnTo>
                  <a:lnTo>
                    <a:pt x="3078" y="1514"/>
                  </a:lnTo>
                  <a:lnTo>
                    <a:pt x="3053" y="1343"/>
                  </a:lnTo>
                  <a:lnTo>
                    <a:pt x="3029" y="1172"/>
                  </a:lnTo>
                  <a:lnTo>
                    <a:pt x="3004" y="1026"/>
                  </a:lnTo>
                  <a:lnTo>
                    <a:pt x="2956" y="879"/>
                  </a:lnTo>
                  <a:lnTo>
                    <a:pt x="2882" y="757"/>
                  </a:lnTo>
                  <a:lnTo>
                    <a:pt x="2809" y="635"/>
                  </a:lnTo>
                  <a:lnTo>
                    <a:pt x="2711" y="513"/>
                  </a:lnTo>
                  <a:lnTo>
                    <a:pt x="2614" y="415"/>
                  </a:lnTo>
                  <a:lnTo>
                    <a:pt x="2394" y="220"/>
                  </a:lnTo>
                  <a:lnTo>
                    <a:pt x="2125" y="98"/>
                  </a:lnTo>
                  <a:lnTo>
                    <a:pt x="1857" y="24"/>
                  </a:lnTo>
                  <a:lnTo>
                    <a:pt x="15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985" name="Google Shape;985;p47"/>
          <p:cNvGrpSpPr/>
          <p:nvPr/>
        </p:nvGrpSpPr>
        <p:grpSpPr>
          <a:xfrm>
            <a:off x="3277654" y="2038519"/>
            <a:ext cx="145004" cy="421658"/>
            <a:chOff x="4076175" y="2267050"/>
            <a:chExt cx="173450" cy="504375"/>
          </a:xfrm>
        </p:grpSpPr>
        <p:sp>
          <p:nvSpPr>
            <p:cNvPr id="986" name="Google Shape;986;p47"/>
            <p:cNvSpPr/>
            <p:nvPr/>
          </p:nvSpPr>
          <p:spPr>
            <a:xfrm>
              <a:off x="4122600" y="2267050"/>
              <a:ext cx="80600" cy="91625"/>
            </a:xfrm>
            <a:custGeom>
              <a:avLst/>
              <a:gdLst/>
              <a:ahLst/>
              <a:cxnLst/>
              <a:rect l="l" t="t" r="r" b="b"/>
              <a:pathLst>
                <a:path w="3224" h="3665" extrusionOk="0">
                  <a:moveTo>
                    <a:pt x="1441" y="1"/>
                  </a:moveTo>
                  <a:lnTo>
                    <a:pt x="1295" y="25"/>
                  </a:lnTo>
                  <a:lnTo>
                    <a:pt x="1124" y="74"/>
                  </a:lnTo>
                  <a:lnTo>
                    <a:pt x="977" y="123"/>
                  </a:lnTo>
                  <a:lnTo>
                    <a:pt x="855" y="172"/>
                  </a:lnTo>
                  <a:lnTo>
                    <a:pt x="708" y="245"/>
                  </a:lnTo>
                  <a:lnTo>
                    <a:pt x="586" y="343"/>
                  </a:lnTo>
                  <a:lnTo>
                    <a:pt x="464" y="441"/>
                  </a:lnTo>
                  <a:lnTo>
                    <a:pt x="366" y="563"/>
                  </a:lnTo>
                  <a:lnTo>
                    <a:pt x="269" y="685"/>
                  </a:lnTo>
                  <a:lnTo>
                    <a:pt x="195" y="831"/>
                  </a:lnTo>
                  <a:lnTo>
                    <a:pt x="122" y="978"/>
                  </a:lnTo>
                  <a:lnTo>
                    <a:pt x="73" y="1124"/>
                  </a:lnTo>
                  <a:lnTo>
                    <a:pt x="25" y="1295"/>
                  </a:lnTo>
                  <a:lnTo>
                    <a:pt x="0" y="1466"/>
                  </a:lnTo>
                  <a:lnTo>
                    <a:pt x="0" y="1662"/>
                  </a:lnTo>
                  <a:lnTo>
                    <a:pt x="0" y="1833"/>
                  </a:lnTo>
                  <a:lnTo>
                    <a:pt x="25" y="2028"/>
                  </a:lnTo>
                  <a:lnTo>
                    <a:pt x="73" y="2223"/>
                  </a:lnTo>
                  <a:lnTo>
                    <a:pt x="122" y="2394"/>
                  </a:lnTo>
                  <a:lnTo>
                    <a:pt x="195" y="2565"/>
                  </a:lnTo>
                  <a:lnTo>
                    <a:pt x="269" y="2736"/>
                  </a:lnTo>
                  <a:lnTo>
                    <a:pt x="366" y="2883"/>
                  </a:lnTo>
                  <a:lnTo>
                    <a:pt x="464" y="3029"/>
                  </a:lnTo>
                  <a:lnTo>
                    <a:pt x="586" y="3176"/>
                  </a:lnTo>
                  <a:lnTo>
                    <a:pt x="708" y="3298"/>
                  </a:lnTo>
                  <a:lnTo>
                    <a:pt x="855" y="3396"/>
                  </a:lnTo>
                  <a:lnTo>
                    <a:pt x="977" y="3493"/>
                  </a:lnTo>
                  <a:lnTo>
                    <a:pt x="1124" y="3567"/>
                  </a:lnTo>
                  <a:lnTo>
                    <a:pt x="1295" y="3616"/>
                  </a:lnTo>
                  <a:lnTo>
                    <a:pt x="1441" y="3640"/>
                  </a:lnTo>
                  <a:lnTo>
                    <a:pt x="1612" y="3664"/>
                  </a:lnTo>
                  <a:lnTo>
                    <a:pt x="1783" y="3640"/>
                  </a:lnTo>
                  <a:lnTo>
                    <a:pt x="1930" y="3616"/>
                  </a:lnTo>
                  <a:lnTo>
                    <a:pt x="2100" y="3567"/>
                  </a:lnTo>
                  <a:lnTo>
                    <a:pt x="2247" y="3493"/>
                  </a:lnTo>
                  <a:lnTo>
                    <a:pt x="2369" y="3396"/>
                  </a:lnTo>
                  <a:lnTo>
                    <a:pt x="2516" y="3298"/>
                  </a:lnTo>
                  <a:lnTo>
                    <a:pt x="2638" y="3176"/>
                  </a:lnTo>
                  <a:lnTo>
                    <a:pt x="2760" y="3029"/>
                  </a:lnTo>
                  <a:lnTo>
                    <a:pt x="2858" y="2883"/>
                  </a:lnTo>
                  <a:lnTo>
                    <a:pt x="2955" y="2736"/>
                  </a:lnTo>
                  <a:lnTo>
                    <a:pt x="3029" y="2565"/>
                  </a:lnTo>
                  <a:lnTo>
                    <a:pt x="3102" y="2394"/>
                  </a:lnTo>
                  <a:lnTo>
                    <a:pt x="3151" y="2223"/>
                  </a:lnTo>
                  <a:lnTo>
                    <a:pt x="3200" y="2028"/>
                  </a:lnTo>
                  <a:lnTo>
                    <a:pt x="3224" y="1833"/>
                  </a:lnTo>
                  <a:lnTo>
                    <a:pt x="3224" y="1662"/>
                  </a:lnTo>
                  <a:lnTo>
                    <a:pt x="3224" y="1466"/>
                  </a:lnTo>
                  <a:lnTo>
                    <a:pt x="3200" y="1295"/>
                  </a:lnTo>
                  <a:lnTo>
                    <a:pt x="3151" y="1124"/>
                  </a:lnTo>
                  <a:lnTo>
                    <a:pt x="3102" y="978"/>
                  </a:lnTo>
                  <a:lnTo>
                    <a:pt x="3029" y="831"/>
                  </a:lnTo>
                  <a:lnTo>
                    <a:pt x="2955" y="685"/>
                  </a:lnTo>
                  <a:lnTo>
                    <a:pt x="2858" y="563"/>
                  </a:lnTo>
                  <a:lnTo>
                    <a:pt x="2760" y="441"/>
                  </a:lnTo>
                  <a:lnTo>
                    <a:pt x="2638" y="343"/>
                  </a:lnTo>
                  <a:lnTo>
                    <a:pt x="2516" y="245"/>
                  </a:lnTo>
                  <a:lnTo>
                    <a:pt x="2369" y="172"/>
                  </a:lnTo>
                  <a:lnTo>
                    <a:pt x="2247" y="123"/>
                  </a:lnTo>
                  <a:lnTo>
                    <a:pt x="2100" y="74"/>
                  </a:lnTo>
                  <a:lnTo>
                    <a:pt x="1930" y="25"/>
                  </a:lnTo>
                  <a:lnTo>
                    <a:pt x="17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87" name="Google Shape;987;p47"/>
            <p:cNvSpPr/>
            <p:nvPr/>
          </p:nvSpPr>
          <p:spPr>
            <a:xfrm>
              <a:off x="4076175" y="2370250"/>
              <a:ext cx="173450" cy="401175"/>
            </a:xfrm>
            <a:custGeom>
              <a:avLst/>
              <a:gdLst/>
              <a:ahLst/>
              <a:cxnLst/>
              <a:rect l="l" t="t" r="r" b="b"/>
              <a:pathLst>
                <a:path w="6938" h="16047" extrusionOk="0">
                  <a:moveTo>
                    <a:pt x="2736" y="0"/>
                  </a:moveTo>
                  <a:lnTo>
                    <a:pt x="2541" y="49"/>
                  </a:lnTo>
                  <a:lnTo>
                    <a:pt x="2346" y="123"/>
                  </a:lnTo>
                  <a:lnTo>
                    <a:pt x="2175" y="196"/>
                  </a:lnTo>
                  <a:lnTo>
                    <a:pt x="2028" y="293"/>
                  </a:lnTo>
                  <a:lnTo>
                    <a:pt x="1711" y="489"/>
                  </a:lnTo>
                  <a:lnTo>
                    <a:pt x="1442" y="758"/>
                  </a:lnTo>
                  <a:lnTo>
                    <a:pt x="1173" y="1075"/>
                  </a:lnTo>
                  <a:lnTo>
                    <a:pt x="953" y="1417"/>
                  </a:lnTo>
                  <a:lnTo>
                    <a:pt x="758" y="1808"/>
                  </a:lnTo>
                  <a:lnTo>
                    <a:pt x="587" y="2223"/>
                  </a:lnTo>
                  <a:lnTo>
                    <a:pt x="441" y="2711"/>
                  </a:lnTo>
                  <a:lnTo>
                    <a:pt x="318" y="3200"/>
                  </a:lnTo>
                  <a:lnTo>
                    <a:pt x="221" y="3737"/>
                  </a:lnTo>
                  <a:lnTo>
                    <a:pt x="147" y="4323"/>
                  </a:lnTo>
                  <a:lnTo>
                    <a:pt x="74" y="4909"/>
                  </a:lnTo>
                  <a:lnTo>
                    <a:pt x="25" y="5544"/>
                  </a:lnTo>
                  <a:lnTo>
                    <a:pt x="1" y="6204"/>
                  </a:lnTo>
                  <a:lnTo>
                    <a:pt x="1" y="6888"/>
                  </a:lnTo>
                  <a:lnTo>
                    <a:pt x="25" y="7034"/>
                  </a:lnTo>
                  <a:lnTo>
                    <a:pt x="50" y="7181"/>
                  </a:lnTo>
                  <a:lnTo>
                    <a:pt x="99" y="7327"/>
                  </a:lnTo>
                  <a:lnTo>
                    <a:pt x="172" y="7425"/>
                  </a:lnTo>
                  <a:lnTo>
                    <a:pt x="245" y="7523"/>
                  </a:lnTo>
                  <a:lnTo>
                    <a:pt x="318" y="7596"/>
                  </a:lnTo>
                  <a:lnTo>
                    <a:pt x="416" y="7645"/>
                  </a:lnTo>
                  <a:lnTo>
                    <a:pt x="636" y="7645"/>
                  </a:lnTo>
                  <a:lnTo>
                    <a:pt x="734" y="7596"/>
                  </a:lnTo>
                  <a:lnTo>
                    <a:pt x="807" y="7523"/>
                  </a:lnTo>
                  <a:lnTo>
                    <a:pt x="880" y="7425"/>
                  </a:lnTo>
                  <a:lnTo>
                    <a:pt x="929" y="7327"/>
                  </a:lnTo>
                  <a:lnTo>
                    <a:pt x="953" y="7181"/>
                  </a:lnTo>
                  <a:lnTo>
                    <a:pt x="978" y="6888"/>
                  </a:lnTo>
                  <a:lnTo>
                    <a:pt x="1002" y="6521"/>
                  </a:lnTo>
                  <a:lnTo>
                    <a:pt x="1027" y="6106"/>
                  </a:lnTo>
                  <a:lnTo>
                    <a:pt x="1149" y="5105"/>
                  </a:lnTo>
                  <a:lnTo>
                    <a:pt x="1295" y="4103"/>
                  </a:lnTo>
                  <a:lnTo>
                    <a:pt x="1369" y="3664"/>
                  </a:lnTo>
                  <a:lnTo>
                    <a:pt x="1466" y="3298"/>
                  </a:lnTo>
                  <a:lnTo>
                    <a:pt x="1417" y="3102"/>
                  </a:lnTo>
                  <a:lnTo>
                    <a:pt x="1393" y="2907"/>
                  </a:lnTo>
                  <a:lnTo>
                    <a:pt x="1393" y="2711"/>
                  </a:lnTo>
                  <a:lnTo>
                    <a:pt x="1417" y="2540"/>
                  </a:lnTo>
                  <a:lnTo>
                    <a:pt x="1442" y="2394"/>
                  </a:lnTo>
                  <a:lnTo>
                    <a:pt x="1515" y="2247"/>
                  </a:lnTo>
                  <a:lnTo>
                    <a:pt x="1588" y="2125"/>
                  </a:lnTo>
                  <a:lnTo>
                    <a:pt x="1662" y="2052"/>
                  </a:lnTo>
                  <a:lnTo>
                    <a:pt x="1588" y="2150"/>
                  </a:lnTo>
                  <a:lnTo>
                    <a:pt x="1540" y="2296"/>
                  </a:lnTo>
                  <a:lnTo>
                    <a:pt x="1491" y="2492"/>
                  </a:lnTo>
                  <a:lnTo>
                    <a:pt x="1491" y="2687"/>
                  </a:lnTo>
                  <a:lnTo>
                    <a:pt x="1515" y="2882"/>
                  </a:lnTo>
                  <a:lnTo>
                    <a:pt x="1564" y="3078"/>
                  </a:lnTo>
                  <a:lnTo>
                    <a:pt x="1613" y="3175"/>
                  </a:lnTo>
                  <a:lnTo>
                    <a:pt x="1686" y="3273"/>
                  </a:lnTo>
                  <a:lnTo>
                    <a:pt x="1759" y="3346"/>
                  </a:lnTo>
                  <a:lnTo>
                    <a:pt x="1857" y="3420"/>
                  </a:lnTo>
                  <a:lnTo>
                    <a:pt x="1906" y="3786"/>
                  </a:lnTo>
                  <a:lnTo>
                    <a:pt x="1930" y="3981"/>
                  </a:lnTo>
                  <a:lnTo>
                    <a:pt x="1955" y="4201"/>
                  </a:lnTo>
                  <a:lnTo>
                    <a:pt x="1930" y="4445"/>
                  </a:lnTo>
                  <a:lnTo>
                    <a:pt x="1906" y="4738"/>
                  </a:lnTo>
                  <a:lnTo>
                    <a:pt x="1833" y="5032"/>
                  </a:lnTo>
                  <a:lnTo>
                    <a:pt x="1711" y="5398"/>
                  </a:lnTo>
                  <a:lnTo>
                    <a:pt x="1515" y="5911"/>
                  </a:lnTo>
                  <a:lnTo>
                    <a:pt x="1369" y="6399"/>
                  </a:lnTo>
                  <a:lnTo>
                    <a:pt x="1271" y="6839"/>
                  </a:lnTo>
                  <a:lnTo>
                    <a:pt x="1222" y="7230"/>
                  </a:lnTo>
                  <a:lnTo>
                    <a:pt x="1173" y="7620"/>
                  </a:lnTo>
                  <a:lnTo>
                    <a:pt x="1173" y="8011"/>
                  </a:lnTo>
                  <a:lnTo>
                    <a:pt x="1198" y="8817"/>
                  </a:lnTo>
                  <a:lnTo>
                    <a:pt x="1247" y="9989"/>
                  </a:lnTo>
                  <a:lnTo>
                    <a:pt x="1295" y="11162"/>
                  </a:lnTo>
                  <a:lnTo>
                    <a:pt x="1320" y="13238"/>
                  </a:lnTo>
                  <a:lnTo>
                    <a:pt x="1344" y="14728"/>
                  </a:lnTo>
                  <a:lnTo>
                    <a:pt x="1344" y="15314"/>
                  </a:lnTo>
                  <a:lnTo>
                    <a:pt x="1369" y="15533"/>
                  </a:lnTo>
                  <a:lnTo>
                    <a:pt x="1417" y="15704"/>
                  </a:lnTo>
                  <a:lnTo>
                    <a:pt x="1491" y="15827"/>
                  </a:lnTo>
                  <a:lnTo>
                    <a:pt x="1588" y="15924"/>
                  </a:lnTo>
                  <a:lnTo>
                    <a:pt x="1662" y="15998"/>
                  </a:lnTo>
                  <a:lnTo>
                    <a:pt x="1735" y="16022"/>
                  </a:lnTo>
                  <a:lnTo>
                    <a:pt x="1833" y="16046"/>
                  </a:lnTo>
                  <a:lnTo>
                    <a:pt x="1955" y="16046"/>
                  </a:lnTo>
                  <a:lnTo>
                    <a:pt x="2077" y="15998"/>
                  </a:lnTo>
                  <a:lnTo>
                    <a:pt x="2175" y="15949"/>
                  </a:lnTo>
                  <a:lnTo>
                    <a:pt x="2248" y="15875"/>
                  </a:lnTo>
                  <a:lnTo>
                    <a:pt x="2321" y="15802"/>
                  </a:lnTo>
                  <a:lnTo>
                    <a:pt x="2394" y="15680"/>
                  </a:lnTo>
                  <a:lnTo>
                    <a:pt x="2419" y="15533"/>
                  </a:lnTo>
                  <a:lnTo>
                    <a:pt x="2468" y="15387"/>
                  </a:lnTo>
                  <a:lnTo>
                    <a:pt x="3152" y="8548"/>
                  </a:lnTo>
                  <a:lnTo>
                    <a:pt x="3152" y="8451"/>
                  </a:lnTo>
                  <a:lnTo>
                    <a:pt x="3200" y="8280"/>
                  </a:lnTo>
                  <a:lnTo>
                    <a:pt x="3249" y="8182"/>
                  </a:lnTo>
                  <a:lnTo>
                    <a:pt x="3298" y="8084"/>
                  </a:lnTo>
                  <a:lnTo>
                    <a:pt x="3371" y="8011"/>
                  </a:lnTo>
                  <a:lnTo>
                    <a:pt x="3469" y="7987"/>
                  </a:lnTo>
                  <a:lnTo>
                    <a:pt x="3567" y="8011"/>
                  </a:lnTo>
                  <a:lnTo>
                    <a:pt x="3640" y="8084"/>
                  </a:lnTo>
                  <a:lnTo>
                    <a:pt x="3689" y="8182"/>
                  </a:lnTo>
                  <a:lnTo>
                    <a:pt x="3738" y="8280"/>
                  </a:lnTo>
                  <a:lnTo>
                    <a:pt x="3787" y="8451"/>
                  </a:lnTo>
                  <a:lnTo>
                    <a:pt x="3787" y="8548"/>
                  </a:lnTo>
                  <a:lnTo>
                    <a:pt x="4470" y="15387"/>
                  </a:lnTo>
                  <a:lnTo>
                    <a:pt x="4519" y="15533"/>
                  </a:lnTo>
                  <a:lnTo>
                    <a:pt x="4544" y="15680"/>
                  </a:lnTo>
                  <a:lnTo>
                    <a:pt x="4617" y="15802"/>
                  </a:lnTo>
                  <a:lnTo>
                    <a:pt x="4690" y="15875"/>
                  </a:lnTo>
                  <a:lnTo>
                    <a:pt x="4763" y="15949"/>
                  </a:lnTo>
                  <a:lnTo>
                    <a:pt x="4861" y="15998"/>
                  </a:lnTo>
                  <a:lnTo>
                    <a:pt x="4983" y="16046"/>
                  </a:lnTo>
                  <a:lnTo>
                    <a:pt x="5105" y="16046"/>
                  </a:lnTo>
                  <a:lnTo>
                    <a:pt x="5203" y="16022"/>
                  </a:lnTo>
                  <a:lnTo>
                    <a:pt x="5276" y="15998"/>
                  </a:lnTo>
                  <a:lnTo>
                    <a:pt x="5350" y="15924"/>
                  </a:lnTo>
                  <a:lnTo>
                    <a:pt x="5447" y="15827"/>
                  </a:lnTo>
                  <a:lnTo>
                    <a:pt x="5521" y="15704"/>
                  </a:lnTo>
                  <a:lnTo>
                    <a:pt x="5569" y="15533"/>
                  </a:lnTo>
                  <a:lnTo>
                    <a:pt x="5594" y="15314"/>
                  </a:lnTo>
                  <a:lnTo>
                    <a:pt x="5594" y="14728"/>
                  </a:lnTo>
                  <a:lnTo>
                    <a:pt x="5618" y="13238"/>
                  </a:lnTo>
                  <a:lnTo>
                    <a:pt x="5643" y="11162"/>
                  </a:lnTo>
                  <a:lnTo>
                    <a:pt x="5692" y="9989"/>
                  </a:lnTo>
                  <a:lnTo>
                    <a:pt x="5740" y="8817"/>
                  </a:lnTo>
                  <a:lnTo>
                    <a:pt x="5765" y="8011"/>
                  </a:lnTo>
                  <a:lnTo>
                    <a:pt x="5765" y="7620"/>
                  </a:lnTo>
                  <a:lnTo>
                    <a:pt x="5716" y="7230"/>
                  </a:lnTo>
                  <a:lnTo>
                    <a:pt x="5667" y="6839"/>
                  </a:lnTo>
                  <a:lnTo>
                    <a:pt x="5569" y="6399"/>
                  </a:lnTo>
                  <a:lnTo>
                    <a:pt x="5423" y="5911"/>
                  </a:lnTo>
                  <a:lnTo>
                    <a:pt x="5227" y="5398"/>
                  </a:lnTo>
                  <a:lnTo>
                    <a:pt x="5105" y="5032"/>
                  </a:lnTo>
                  <a:lnTo>
                    <a:pt x="5032" y="4738"/>
                  </a:lnTo>
                  <a:lnTo>
                    <a:pt x="5008" y="4445"/>
                  </a:lnTo>
                  <a:lnTo>
                    <a:pt x="4983" y="4201"/>
                  </a:lnTo>
                  <a:lnTo>
                    <a:pt x="5008" y="3981"/>
                  </a:lnTo>
                  <a:lnTo>
                    <a:pt x="5032" y="3786"/>
                  </a:lnTo>
                  <a:lnTo>
                    <a:pt x="5081" y="3420"/>
                  </a:lnTo>
                  <a:lnTo>
                    <a:pt x="5179" y="3346"/>
                  </a:lnTo>
                  <a:lnTo>
                    <a:pt x="5252" y="3273"/>
                  </a:lnTo>
                  <a:lnTo>
                    <a:pt x="5325" y="3175"/>
                  </a:lnTo>
                  <a:lnTo>
                    <a:pt x="5374" y="3078"/>
                  </a:lnTo>
                  <a:lnTo>
                    <a:pt x="5423" y="2882"/>
                  </a:lnTo>
                  <a:lnTo>
                    <a:pt x="5447" y="2687"/>
                  </a:lnTo>
                  <a:lnTo>
                    <a:pt x="5447" y="2492"/>
                  </a:lnTo>
                  <a:lnTo>
                    <a:pt x="5398" y="2296"/>
                  </a:lnTo>
                  <a:lnTo>
                    <a:pt x="5350" y="2150"/>
                  </a:lnTo>
                  <a:lnTo>
                    <a:pt x="5276" y="2052"/>
                  </a:lnTo>
                  <a:lnTo>
                    <a:pt x="5350" y="2125"/>
                  </a:lnTo>
                  <a:lnTo>
                    <a:pt x="5423" y="2247"/>
                  </a:lnTo>
                  <a:lnTo>
                    <a:pt x="5496" y="2394"/>
                  </a:lnTo>
                  <a:lnTo>
                    <a:pt x="5521" y="2540"/>
                  </a:lnTo>
                  <a:lnTo>
                    <a:pt x="5545" y="2711"/>
                  </a:lnTo>
                  <a:lnTo>
                    <a:pt x="5545" y="2907"/>
                  </a:lnTo>
                  <a:lnTo>
                    <a:pt x="5521" y="3102"/>
                  </a:lnTo>
                  <a:lnTo>
                    <a:pt x="5472" y="3298"/>
                  </a:lnTo>
                  <a:lnTo>
                    <a:pt x="5569" y="3664"/>
                  </a:lnTo>
                  <a:lnTo>
                    <a:pt x="5643" y="4103"/>
                  </a:lnTo>
                  <a:lnTo>
                    <a:pt x="5789" y="5105"/>
                  </a:lnTo>
                  <a:lnTo>
                    <a:pt x="5911" y="6106"/>
                  </a:lnTo>
                  <a:lnTo>
                    <a:pt x="5936" y="6521"/>
                  </a:lnTo>
                  <a:lnTo>
                    <a:pt x="5960" y="6888"/>
                  </a:lnTo>
                  <a:lnTo>
                    <a:pt x="5985" y="7181"/>
                  </a:lnTo>
                  <a:lnTo>
                    <a:pt x="6009" y="7327"/>
                  </a:lnTo>
                  <a:lnTo>
                    <a:pt x="6058" y="7425"/>
                  </a:lnTo>
                  <a:lnTo>
                    <a:pt x="6131" y="7523"/>
                  </a:lnTo>
                  <a:lnTo>
                    <a:pt x="6204" y="7596"/>
                  </a:lnTo>
                  <a:lnTo>
                    <a:pt x="6302" y="7645"/>
                  </a:lnTo>
                  <a:lnTo>
                    <a:pt x="6522" y="7645"/>
                  </a:lnTo>
                  <a:lnTo>
                    <a:pt x="6620" y="7596"/>
                  </a:lnTo>
                  <a:lnTo>
                    <a:pt x="6693" y="7523"/>
                  </a:lnTo>
                  <a:lnTo>
                    <a:pt x="6766" y="7425"/>
                  </a:lnTo>
                  <a:lnTo>
                    <a:pt x="6839" y="7327"/>
                  </a:lnTo>
                  <a:lnTo>
                    <a:pt x="6888" y="7181"/>
                  </a:lnTo>
                  <a:lnTo>
                    <a:pt x="6913" y="7034"/>
                  </a:lnTo>
                  <a:lnTo>
                    <a:pt x="6937" y="6888"/>
                  </a:lnTo>
                  <a:lnTo>
                    <a:pt x="6937" y="6204"/>
                  </a:lnTo>
                  <a:lnTo>
                    <a:pt x="6913" y="5544"/>
                  </a:lnTo>
                  <a:lnTo>
                    <a:pt x="6864" y="4909"/>
                  </a:lnTo>
                  <a:lnTo>
                    <a:pt x="6791" y="4323"/>
                  </a:lnTo>
                  <a:lnTo>
                    <a:pt x="6717" y="3737"/>
                  </a:lnTo>
                  <a:lnTo>
                    <a:pt x="6620" y="3200"/>
                  </a:lnTo>
                  <a:lnTo>
                    <a:pt x="6497" y="2711"/>
                  </a:lnTo>
                  <a:lnTo>
                    <a:pt x="6351" y="2223"/>
                  </a:lnTo>
                  <a:lnTo>
                    <a:pt x="6180" y="1808"/>
                  </a:lnTo>
                  <a:lnTo>
                    <a:pt x="5985" y="1417"/>
                  </a:lnTo>
                  <a:lnTo>
                    <a:pt x="5765" y="1075"/>
                  </a:lnTo>
                  <a:lnTo>
                    <a:pt x="5496" y="758"/>
                  </a:lnTo>
                  <a:lnTo>
                    <a:pt x="5227" y="489"/>
                  </a:lnTo>
                  <a:lnTo>
                    <a:pt x="4910" y="293"/>
                  </a:lnTo>
                  <a:lnTo>
                    <a:pt x="4763" y="196"/>
                  </a:lnTo>
                  <a:lnTo>
                    <a:pt x="4592" y="123"/>
                  </a:lnTo>
                  <a:lnTo>
                    <a:pt x="4397" y="49"/>
                  </a:lnTo>
                  <a:lnTo>
                    <a:pt x="4202" y="0"/>
                  </a:lnTo>
                  <a:lnTo>
                    <a:pt x="4031" y="98"/>
                  </a:lnTo>
                  <a:lnTo>
                    <a:pt x="3860" y="147"/>
                  </a:lnTo>
                  <a:lnTo>
                    <a:pt x="3664" y="196"/>
                  </a:lnTo>
                  <a:lnTo>
                    <a:pt x="3469" y="220"/>
                  </a:lnTo>
                  <a:lnTo>
                    <a:pt x="3274" y="196"/>
                  </a:lnTo>
                  <a:lnTo>
                    <a:pt x="3078" y="147"/>
                  </a:lnTo>
                  <a:lnTo>
                    <a:pt x="2907" y="98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988" name="Google Shape;988;p47"/>
          <p:cNvSpPr/>
          <p:nvPr/>
        </p:nvSpPr>
        <p:spPr>
          <a:xfrm>
            <a:off x="4317599" y="2083007"/>
            <a:ext cx="319561" cy="336908"/>
          </a:xfrm>
          <a:custGeom>
            <a:avLst/>
            <a:gdLst/>
            <a:ahLst/>
            <a:cxnLst/>
            <a:rect l="l" t="t" r="r" b="b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989" name="Google Shape;989;p47"/>
          <p:cNvGrpSpPr/>
          <p:nvPr/>
        </p:nvGrpSpPr>
        <p:grpSpPr>
          <a:xfrm>
            <a:off x="4865134" y="2089056"/>
            <a:ext cx="351204" cy="324661"/>
            <a:chOff x="5975075" y="2327500"/>
            <a:chExt cx="420100" cy="388350"/>
          </a:xfrm>
        </p:grpSpPr>
        <p:sp>
          <p:nvSpPr>
            <p:cNvPr id="990" name="Google Shape;990;p47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91" name="Google Shape;991;p47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992" name="Google Shape;992;p47"/>
          <p:cNvGrpSpPr/>
          <p:nvPr/>
        </p:nvGrpSpPr>
        <p:grpSpPr>
          <a:xfrm>
            <a:off x="5496544" y="2079358"/>
            <a:ext cx="215437" cy="351204"/>
            <a:chOff x="6730350" y="2315900"/>
            <a:chExt cx="257700" cy="420100"/>
          </a:xfrm>
        </p:grpSpPr>
        <p:sp>
          <p:nvSpPr>
            <p:cNvPr id="993" name="Google Shape;993;p47"/>
            <p:cNvSpPr/>
            <p:nvPr/>
          </p:nvSpPr>
          <p:spPr>
            <a:xfrm>
              <a:off x="6807900" y="26712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94" name="Google Shape;994;p47"/>
            <p:cNvSpPr/>
            <p:nvPr/>
          </p:nvSpPr>
          <p:spPr>
            <a:xfrm>
              <a:off x="6807900" y="26364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95" name="Google Shape;995;p47"/>
            <p:cNvSpPr/>
            <p:nvPr/>
          </p:nvSpPr>
          <p:spPr>
            <a:xfrm>
              <a:off x="6807900" y="2706075"/>
              <a:ext cx="102600" cy="29925"/>
            </a:xfrm>
            <a:custGeom>
              <a:avLst/>
              <a:gdLst/>
              <a:ahLst/>
              <a:cxnLst/>
              <a:rect l="l" t="t" r="r" b="b"/>
              <a:pathLst>
                <a:path w="4104" h="1197" extrusionOk="0">
                  <a:moveTo>
                    <a:pt x="1" y="0"/>
                  </a:moveTo>
                  <a:lnTo>
                    <a:pt x="1" y="171"/>
                  </a:lnTo>
                  <a:lnTo>
                    <a:pt x="25" y="318"/>
                  </a:lnTo>
                  <a:lnTo>
                    <a:pt x="98" y="464"/>
                  </a:lnTo>
                  <a:lnTo>
                    <a:pt x="196" y="586"/>
                  </a:lnTo>
                  <a:lnTo>
                    <a:pt x="343" y="660"/>
                  </a:lnTo>
                  <a:lnTo>
                    <a:pt x="1881" y="1172"/>
                  </a:lnTo>
                  <a:lnTo>
                    <a:pt x="2052" y="1197"/>
                  </a:lnTo>
                  <a:lnTo>
                    <a:pt x="2223" y="1172"/>
                  </a:lnTo>
                  <a:lnTo>
                    <a:pt x="3762" y="660"/>
                  </a:lnTo>
                  <a:lnTo>
                    <a:pt x="3908" y="586"/>
                  </a:lnTo>
                  <a:lnTo>
                    <a:pt x="4006" y="464"/>
                  </a:lnTo>
                  <a:lnTo>
                    <a:pt x="4079" y="318"/>
                  </a:lnTo>
                  <a:lnTo>
                    <a:pt x="4104" y="171"/>
                  </a:lnTo>
                  <a:lnTo>
                    <a:pt x="410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96" name="Google Shape;996;p47"/>
            <p:cNvSpPr/>
            <p:nvPr/>
          </p:nvSpPr>
          <p:spPr>
            <a:xfrm>
              <a:off x="6811575" y="2463675"/>
              <a:ext cx="95275" cy="160600"/>
            </a:xfrm>
            <a:custGeom>
              <a:avLst/>
              <a:gdLst/>
              <a:ahLst/>
              <a:cxnLst/>
              <a:rect l="l" t="t" r="r" b="b"/>
              <a:pathLst>
                <a:path w="3811" h="6424" extrusionOk="0">
                  <a:moveTo>
                    <a:pt x="1905" y="0"/>
                  </a:moveTo>
                  <a:lnTo>
                    <a:pt x="928" y="831"/>
                  </a:lnTo>
                  <a:lnTo>
                    <a:pt x="855" y="879"/>
                  </a:lnTo>
                  <a:lnTo>
                    <a:pt x="782" y="904"/>
                  </a:lnTo>
                  <a:lnTo>
                    <a:pt x="684" y="879"/>
                  </a:lnTo>
                  <a:lnTo>
                    <a:pt x="611" y="831"/>
                  </a:lnTo>
                  <a:lnTo>
                    <a:pt x="0" y="318"/>
                  </a:lnTo>
                  <a:lnTo>
                    <a:pt x="1319" y="6423"/>
                  </a:lnTo>
                  <a:lnTo>
                    <a:pt x="2491" y="6423"/>
                  </a:lnTo>
                  <a:lnTo>
                    <a:pt x="3810" y="318"/>
                  </a:lnTo>
                  <a:lnTo>
                    <a:pt x="3200" y="831"/>
                  </a:lnTo>
                  <a:lnTo>
                    <a:pt x="3126" y="879"/>
                  </a:lnTo>
                  <a:lnTo>
                    <a:pt x="3029" y="904"/>
                  </a:lnTo>
                  <a:lnTo>
                    <a:pt x="2955" y="879"/>
                  </a:lnTo>
                  <a:lnTo>
                    <a:pt x="2882" y="831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97" name="Google Shape;997;p47"/>
            <p:cNvSpPr/>
            <p:nvPr/>
          </p:nvSpPr>
          <p:spPr>
            <a:xfrm>
              <a:off x="6730350" y="2315900"/>
              <a:ext cx="257700" cy="308375"/>
            </a:xfrm>
            <a:custGeom>
              <a:avLst/>
              <a:gdLst/>
              <a:ahLst/>
              <a:cxnLst/>
              <a:rect l="l" t="t" r="r" b="b"/>
              <a:pathLst>
                <a:path w="10308" h="12335" extrusionOk="0">
                  <a:moveTo>
                    <a:pt x="5154" y="1"/>
                  </a:moveTo>
                  <a:lnTo>
                    <a:pt x="4617" y="25"/>
                  </a:lnTo>
                  <a:lnTo>
                    <a:pt x="4128" y="98"/>
                  </a:lnTo>
                  <a:lnTo>
                    <a:pt x="3615" y="245"/>
                  </a:lnTo>
                  <a:lnTo>
                    <a:pt x="3151" y="416"/>
                  </a:lnTo>
                  <a:lnTo>
                    <a:pt x="2712" y="636"/>
                  </a:lnTo>
                  <a:lnTo>
                    <a:pt x="2272" y="880"/>
                  </a:lnTo>
                  <a:lnTo>
                    <a:pt x="1881" y="1173"/>
                  </a:lnTo>
                  <a:lnTo>
                    <a:pt x="1515" y="1515"/>
                  </a:lnTo>
                  <a:lnTo>
                    <a:pt x="1198" y="1881"/>
                  </a:lnTo>
                  <a:lnTo>
                    <a:pt x="880" y="2272"/>
                  </a:lnTo>
                  <a:lnTo>
                    <a:pt x="636" y="2687"/>
                  </a:lnTo>
                  <a:lnTo>
                    <a:pt x="416" y="3151"/>
                  </a:lnTo>
                  <a:lnTo>
                    <a:pt x="245" y="3615"/>
                  </a:lnTo>
                  <a:lnTo>
                    <a:pt x="123" y="4104"/>
                  </a:lnTo>
                  <a:lnTo>
                    <a:pt x="50" y="4617"/>
                  </a:lnTo>
                  <a:lnTo>
                    <a:pt x="1" y="5154"/>
                  </a:lnTo>
                  <a:lnTo>
                    <a:pt x="25" y="5423"/>
                  </a:lnTo>
                  <a:lnTo>
                    <a:pt x="50" y="5691"/>
                  </a:lnTo>
                  <a:lnTo>
                    <a:pt x="123" y="6204"/>
                  </a:lnTo>
                  <a:lnTo>
                    <a:pt x="245" y="6693"/>
                  </a:lnTo>
                  <a:lnTo>
                    <a:pt x="416" y="7132"/>
                  </a:lnTo>
                  <a:lnTo>
                    <a:pt x="636" y="7572"/>
                  </a:lnTo>
                  <a:lnTo>
                    <a:pt x="856" y="7963"/>
                  </a:lnTo>
                  <a:lnTo>
                    <a:pt x="1100" y="8353"/>
                  </a:lnTo>
                  <a:lnTo>
                    <a:pt x="1369" y="8744"/>
                  </a:lnTo>
                  <a:lnTo>
                    <a:pt x="1906" y="9526"/>
                  </a:lnTo>
                  <a:lnTo>
                    <a:pt x="2150" y="9941"/>
                  </a:lnTo>
                  <a:lnTo>
                    <a:pt x="2394" y="10356"/>
                  </a:lnTo>
                  <a:lnTo>
                    <a:pt x="2614" y="10796"/>
                  </a:lnTo>
                  <a:lnTo>
                    <a:pt x="2810" y="11284"/>
                  </a:lnTo>
                  <a:lnTo>
                    <a:pt x="2980" y="11797"/>
                  </a:lnTo>
                  <a:lnTo>
                    <a:pt x="3103" y="12334"/>
                  </a:lnTo>
                  <a:lnTo>
                    <a:pt x="4079" y="12334"/>
                  </a:lnTo>
                  <a:lnTo>
                    <a:pt x="3249" y="8500"/>
                  </a:lnTo>
                  <a:lnTo>
                    <a:pt x="2663" y="5642"/>
                  </a:lnTo>
                  <a:lnTo>
                    <a:pt x="2663" y="5520"/>
                  </a:lnTo>
                  <a:lnTo>
                    <a:pt x="2712" y="5423"/>
                  </a:lnTo>
                  <a:lnTo>
                    <a:pt x="2785" y="5374"/>
                  </a:lnTo>
                  <a:lnTo>
                    <a:pt x="2883" y="5349"/>
                  </a:lnTo>
                  <a:lnTo>
                    <a:pt x="2956" y="5349"/>
                  </a:lnTo>
                  <a:lnTo>
                    <a:pt x="3054" y="5398"/>
                  </a:lnTo>
                  <a:lnTo>
                    <a:pt x="4031" y="6253"/>
                  </a:lnTo>
                  <a:lnTo>
                    <a:pt x="4983" y="5398"/>
                  </a:lnTo>
                  <a:lnTo>
                    <a:pt x="5081" y="5349"/>
                  </a:lnTo>
                  <a:lnTo>
                    <a:pt x="5227" y="5349"/>
                  </a:lnTo>
                  <a:lnTo>
                    <a:pt x="5325" y="5398"/>
                  </a:lnTo>
                  <a:lnTo>
                    <a:pt x="6278" y="6253"/>
                  </a:lnTo>
                  <a:lnTo>
                    <a:pt x="7254" y="5398"/>
                  </a:lnTo>
                  <a:lnTo>
                    <a:pt x="7352" y="5349"/>
                  </a:lnTo>
                  <a:lnTo>
                    <a:pt x="7425" y="5349"/>
                  </a:lnTo>
                  <a:lnTo>
                    <a:pt x="7523" y="5374"/>
                  </a:lnTo>
                  <a:lnTo>
                    <a:pt x="7596" y="5423"/>
                  </a:lnTo>
                  <a:lnTo>
                    <a:pt x="7645" y="5520"/>
                  </a:lnTo>
                  <a:lnTo>
                    <a:pt x="7645" y="5642"/>
                  </a:lnTo>
                  <a:lnTo>
                    <a:pt x="7059" y="8500"/>
                  </a:lnTo>
                  <a:lnTo>
                    <a:pt x="6229" y="12334"/>
                  </a:lnTo>
                  <a:lnTo>
                    <a:pt x="7206" y="12334"/>
                  </a:lnTo>
                  <a:lnTo>
                    <a:pt x="7328" y="11797"/>
                  </a:lnTo>
                  <a:lnTo>
                    <a:pt x="7499" y="11284"/>
                  </a:lnTo>
                  <a:lnTo>
                    <a:pt x="7694" y="10796"/>
                  </a:lnTo>
                  <a:lnTo>
                    <a:pt x="7914" y="10356"/>
                  </a:lnTo>
                  <a:lnTo>
                    <a:pt x="8158" y="9941"/>
                  </a:lnTo>
                  <a:lnTo>
                    <a:pt x="8402" y="9526"/>
                  </a:lnTo>
                  <a:lnTo>
                    <a:pt x="8940" y="8744"/>
                  </a:lnTo>
                  <a:lnTo>
                    <a:pt x="9208" y="8353"/>
                  </a:lnTo>
                  <a:lnTo>
                    <a:pt x="9453" y="7963"/>
                  </a:lnTo>
                  <a:lnTo>
                    <a:pt x="9672" y="7572"/>
                  </a:lnTo>
                  <a:lnTo>
                    <a:pt x="9892" y="7132"/>
                  </a:lnTo>
                  <a:lnTo>
                    <a:pt x="10063" y="6693"/>
                  </a:lnTo>
                  <a:lnTo>
                    <a:pt x="10185" y="6204"/>
                  </a:lnTo>
                  <a:lnTo>
                    <a:pt x="10259" y="5691"/>
                  </a:lnTo>
                  <a:lnTo>
                    <a:pt x="10283" y="5423"/>
                  </a:lnTo>
                  <a:lnTo>
                    <a:pt x="10307" y="5154"/>
                  </a:lnTo>
                  <a:lnTo>
                    <a:pt x="10259" y="4617"/>
                  </a:lnTo>
                  <a:lnTo>
                    <a:pt x="10185" y="4104"/>
                  </a:lnTo>
                  <a:lnTo>
                    <a:pt x="10063" y="3615"/>
                  </a:lnTo>
                  <a:lnTo>
                    <a:pt x="9892" y="3151"/>
                  </a:lnTo>
                  <a:lnTo>
                    <a:pt x="9672" y="2687"/>
                  </a:lnTo>
                  <a:lnTo>
                    <a:pt x="9428" y="2272"/>
                  </a:lnTo>
                  <a:lnTo>
                    <a:pt x="9111" y="1881"/>
                  </a:lnTo>
                  <a:lnTo>
                    <a:pt x="8793" y="1515"/>
                  </a:lnTo>
                  <a:lnTo>
                    <a:pt x="8427" y="1173"/>
                  </a:lnTo>
                  <a:lnTo>
                    <a:pt x="8036" y="880"/>
                  </a:lnTo>
                  <a:lnTo>
                    <a:pt x="7596" y="636"/>
                  </a:lnTo>
                  <a:lnTo>
                    <a:pt x="7157" y="416"/>
                  </a:lnTo>
                  <a:lnTo>
                    <a:pt x="6693" y="245"/>
                  </a:lnTo>
                  <a:lnTo>
                    <a:pt x="6180" y="98"/>
                  </a:lnTo>
                  <a:lnTo>
                    <a:pt x="5691" y="25"/>
                  </a:lnTo>
                  <a:lnTo>
                    <a:pt x="515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998" name="Google Shape;998;p47"/>
          <p:cNvGrpSpPr/>
          <p:nvPr/>
        </p:nvGrpSpPr>
        <p:grpSpPr>
          <a:xfrm>
            <a:off x="477889" y="2615840"/>
            <a:ext cx="109265" cy="398166"/>
            <a:chOff x="727175" y="2957625"/>
            <a:chExt cx="130700" cy="476275"/>
          </a:xfrm>
        </p:grpSpPr>
        <p:sp>
          <p:nvSpPr>
            <p:cNvPr id="999" name="Google Shape;999;p47"/>
            <p:cNvSpPr/>
            <p:nvPr/>
          </p:nvSpPr>
          <p:spPr>
            <a:xfrm>
              <a:off x="727175" y="2957625"/>
              <a:ext cx="130700" cy="476275"/>
            </a:xfrm>
            <a:custGeom>
              <a:avLst/>
              <a:gdLst/>
              <a:ahLst/>
              <a:cxnLst/>
              <a:rect l="l" t="t" r="r" b="b"/>
              <a:pathLst>
                <a:path w="5228" h="19051" extrusionOk="0">
                  <a:moveTo>
                    <a:pt x="2614" y="489"/>
                  </a:moveTo>
                  <a:lnTo>
                    <a:pt x="2858" y="538"/>
                  </a:lnTo>
                  <a:lnTo>
                    <a:pt x="3102" y="611"/>
                  </a:lnTo>
                  <a:lnTo>
                    <a:pt x="3322" y="709"/>
                  </a:lnTo>
                  <a:lnTo>
                    <a:pt x="3493" y="880"/>
                  </a:lnTo>
                  <a:lnTo>
                    <a:pt x="3664" y="1051"/>
                  </a:lnTo>
                  <a:lnTo>
                    <a:pt x="3762" y="1270"/>
                  </a:lnTo>
                  <a:lnTo>
                    <a:pt x="3835" y="1490"/>
                  </a:lnTo>
                  <a:lnTo>
                    <a:pt x="3859" y="1759"/>
                  </a:lnTo>
                  <a:lnTo>
                    <a:pt x="3859" y="14483"/>
                  </a:lnTo>
                  <a:lnTo>
                    <a:pt x="3884" y="14581"/>
                  </a:lnTo>
                  <a:lnTo>
                    <a:pt x="3908" y="14679"/>
                  </a:lnTo>
                  <a:lnTo>
                    <a:pt x="3957" y="14776"/>
                  </a:lnTo>
                  <a:lnTo>
                    <a:pt x="4030" y="14850"/>
                  </a:lnTo>
                  <a:lnTo>
                    <a:pt x="4177" y="14996"/>
                  </a:lnTo>
                  <a:lnTo>
                    <a:pt x="4324" y="15167"/>
                  </a:lnTo>
                  <a:lnTo>
                    <a:pt x="4446" y="15363"/>
                  </a:lnTo>
                  <a:lnTo>
                    <a:pt x="4543" y="15558"/>
                  </a:lnTo>
                  <a:lnTo>
                    <a:pt x="4641" y="15778"/>
                  </a:lnTo>
                  <a:lnTo>
                    <a:pt x="4690" y="15973"/>
                  </a:lnTo>
                  <a:lnTo>
                    <a:pt x="4714" y="16193"/>
                  </a:lnTo>
                  <a:lnTo>
                    <a:pt x="4739" y="16437"/>
                  </a:lnTo>
                  <a:lnTo>
                    <a:pt x="4714" y="16633"/>
                  </a:lnTo>
                  <a:lnTo>
                    <a:pt x="4690" y="16852"/>
                  </a:lnTo>
                  <a:lnTo>
                    <a:pt x="4641" y="17048"/>
                  </a:lnTo>
                  <a:lnTo>
                    <a:pt x="4568" y="17243"/>
                  </a:lnTo>
                  <a:lnTo>
                    <a:pt x="4470" y="17438"/>
                  </a:lnTo>
                  <a:lnTo>
                    <a:pt x="4372" y="17609"/>
                  </a:lnTo>
                  <a:lnTo>
                    <a:pt x="4250" y="17780"/>
                  </a:lnTo>
                  <a:lnTo>
                    <a:pt x="4104" y="17927"/>
                  </a:lnTo>
                  <a:lnTo>
                    <a:pt x="3957" y="18073"/>
                  </a:lnTo>
                  <a:lnTo>
                    <a:pt x="3811" y="18196"/>
                  </a:lnTo>
                  <a:lnTo>
                    <a:pt x="3615" y="18293"/>
                  </a:lnTo>
                  <a:lnTo>
                    <a:pt x="3444" y="18391"/>
                  </a:lnTo>
                  <a:lnTo>
                    <a:pt x="3249" y="18464"/>
                  </a:lnTo>
                  <a:lnTo>
                    <a:pt x="3029" y="18513"/>
                  </a:lnTo>
                  <a:lnTo>
                    <a:pt x="2834" y="18538"/>
                  </a:lnTo>
                  <a:lnTo>
                    <a:pt x="2614" y="18562"/>
                  </a:lnTo>
                  <a:lnTo>
                    <a:pt x="2394" y="18538"/>
                  </a:lnTo>
                  <a:lnTo>
                    <a:pt x="2174" y="18513"/>
                  </a:lnTo>
                  <a:lnTo>
                    <a:pt x="1979" y="18464"/>
                  </a:lnTo>
                  <a:lnTo>
                    <a:pt x="1784" y="18391"/>
                  </a:lnTo>
                  <a:lnTo>
                    <a:pt x="1613" y="18293"/>
                  </a:lnTo>
                  <a:lnTo>
                    <a:pt x="1417" y="18196"/>
                  </a:lnTo>
                  <a:lnTo>
                    <a:pt x="1271" y="18073"/>
                  </a:lnTo>
                  <a:lnTo>
                    <a:pt x="1124" y="17927"/>
                  </a:lnTo>
                  <a:lnTo>
                    <a:pt x="978" y="17780"/>
                  </a:lnTo>
                  <a:lnTo>
                    <a:pt x="855" y="17609"/>
                  </a:lnTo>
                  <a:lnTo>
                    <a:pt x="758" y="17438"/>
                  </a:lnTo>
                  <a:lnTo>
                    <a:pt x="660" y="17243"/>
                  </a:lnTo>
                  <a:lnTo>
                    <a:pt x="587" y="17048"/>
                  </a:lnTo>
                  <a:lnTo>
                    <a:pt x="538" y="16852"/>
                  </a:lnTo>
                  <a:lnTo>
                    <a:pt x="514" y="16633"/>
                  </a:lnTo>
                  <a:lnTo>
                    <a:pt x="489" y="16437"/>
                  </a:lnTo>
                  <a:lnTo>
                    <a:pt x="514" y="16193"/>
                  </a:lnTo>
                  <a:lnTo>
                    <a:pt x="538" y="15973"/>
                  </a:lnTo>
                  <a:lnTo>
                    <a:pt x="587" y="15778"/>
                  </a:lnTo>
                  <a:lnTo>
                    <a:pt x="684" y="15558"/>
                  </a:lnTo>
                  <a:lnTo>
                    <a:pt x="782" y="15363"/>
                  </a:lnTo>
                  <a:lnTo>
                    <a:pt x="904" y="15167"/>
                  </a:lnTo>
                  <a:lnTo>
                    <a:pt x="1051" y="14996"/>
                  </a:lnTo>
                  <a:lnTo>
                    <a:pt x="1197" y="14850"/>
                  </a:lnTo>
                  <a:lnTo>
                    <a:pt x="1271" y="14776"/>
                  </a:lnTo>
                  <a:lnTo>
                    <a:pt x="1319" y="14679"/>
                  </a:lnTo>
                  <a:lnTo>
                    <a:pt x="1344" y="14581"/>
                  </a:lnTo>
                  <a:lnTo>
                    <a:pt x="1368" y="14483"/>
                  </a:lnTo>
                  <a:lnTo>
                    <a:pt x="1368" y="1759"/>
                  </a:lnTo>
                  <a:lnTo>
                    <a:pt x="1393" y="1490"/>
                  </a:lnTo>
                  <a:lnTo>
                    <a:pt x="1466" y="1270"/>
                  </a:lnTo>
                  <a:lnTo>
                    <a:pt x="1564" y="1051"/>
                  </a:lnTo>
                  <a:lnTo>
                    <a:pt x="1735" y="880"/>
                  </a:lnTo>
                  <a:lnTo>
                    <a:pt x="1906" y="709"/>
                  </a:lnTo>
                  <a:lnTo>
                    <a:pt x="2125" y="611"/>
                  </a:lnTo>
                  <a:lnTo>
                    <a:pt x="2370" y="538"/>
                  </a:lnTo>
                  <a:lnTo>
                    <a:pt x="2614" y="489"/>
                  </a:lnTo>
                  <a:close/>
                  <a:moveTo>
                    <a:pt x="2614" y="0"/>
                  </a:moveTo>
                  <a:lnTo>
                    <a:pt x="2443" y="25"/>
                  </a:lnTo>
                  <a:lnTo>
                    <a:pt x="2272" y="49"/>
                  </a:lnTo>
                  <a:lnTo>
                    <a:pt x="2101" y="98"/>
                  </a:lnTo>
                  <a:lnTo>
                    <a:pt x="1930" y="147"/>
                  </a:lnTo>
                  <a:lnTo>
                    <a:pt x="1784" y="220"/>
                  </a:lnTo>
                  <a:lnTo>
                    <a:pt x="1637" y="318"/>
                  </a:lnTo>
                  <a:lnTo>
                    <a:pt x="1515" y="416"/>
                  </a:lnTo>
                  <a:lnTo>
                    <a:pt x="1393" y="513"/>
                  </a:lnTo>
                  <a:lnTo>
                    <a:pt x="1271" y="635"/>
                  </a:lnTo>
                  <a:lnTo>
                    <a:pt x="1173" y="782"/>
                  </a:lnTo>
                  <a:lnTo>
                    <a:pt x="1075" y="928"/>
                  </a:lnTo>
                  <a:lnTo>
                    <a:pt x="1002" y="1075"/>
                  </a:lnTo>
                  <a:lnTo>
                    <a:pt x="953" y="1246"/>
                  </a:lnTo>
                  <a:lnTo>
                    <a:pt x="904" y="1393"/>
                  </a:lnTo>
                  <a:lnTo>
                    <a:pt x="880" y="1588"/>
                  </a:lnTo>
                  <a:lnTo>
                    <a:pt x="880" y="1759"/>
                  </a:lnTo>
                  <a:lnTo>
                    <a:pt x="880" y="14483"/>
                  </a:lnTo>
                  <a:lnTo>
                    <a:pt x="684" y="14679"/>
                  </a:lnTo>
                  <a:lnTo>
                    <a:pt x="514" y="14874"/>
                  </a:lnTo>
                  <a:lnTo>
                    <a:pt x="367" y="15094"/>
                  </a:lnTo>
                  <a:lnTo>
                    <a:pt x="245" y="15338"/>
                  </a:lnTo>
                  <a:lnTo>
                    <a:pt x="147" y="15607"/>
                  </a:lnTo>
                  <a:lnTo>
                    <a:pt x="74" y="15875"/>
                  </a:lnTo>
                  <a:lnTo>
                    <a:pt x="25" y="16144"/>
                  </a:lnTo>
                  <a:lnTo>
                    <a:pt x="1" y="16437"/>
                  </a:lnTo>
                  <a:lnTo>
                    <a:pt x="25" y="16681"/>
                  </a:lnTo>
                  <a:lnTo>
                    <a:pt x="49" y="16950"/>
                  </a:lnTo>
                  <a:lnTo>
                    <a:pt x="123" y="17194"/>
                  </a:lnTo>
                  <a:lnTo>
                    <a:pt x="196" y="17438"/>
                  </a:lnTo>
                  <a:lnTo>
                    <a:pt x="318" y="17683"/>
                  </a:lnTo>
                  <a:lnTo>
                    <a:pt x="440" y="17878"/>
                  </a:lnTo>
                  <a:lnTo>
                    <a:pt x="611" y="18098"/>
                  </a:lnTo>
                  <a:lnTo>
                    <a:pt x="758" y="18269"/>
                  </a:lnTo>
                  <a:lnTo>
                    <a:pt x="953" y="18440"/>
                  </a:lnTo>
                  <a:lnTo>
                    <a:pt x="1149" y="18586"/>
                  </a:lnTo>
                  <a:lnTo>
                    <a:pt x="1368" y="18733"/>
                  </a:lnTo>
                  <a:lnTo>
                    <a:pt x="1588" y="18831"/>
                  </a:lnTo>
                  <a:lnTo>
                    <a:pt x="1832" y="18928"/>
                  </a:lnTo>
                  <a:lnTo>
                    <a:pt x="2077" y="18977"/>
                  </a:lnTo>
                  <a:lnTo>
                    <a:pt x="2345" y="19026"/>
                  </a:lnTo>
                  <a:lnTo>
                    <a:pt x="2614" y="19050"/>
                  </a:lnTo>
                  <a:lnTo>
                    <a:pt x="2883" y="19026"/>
                  </a:lnTo>
                  <a:lnTo>
                    <a:pt x="3151" y="18977"/>
                  </a:lnTo>
                  <a:lnTo>
                    <a:pt x="3395" y="18928"/>
                  </a:lnTo>
                  <a:lnTo>
                    <a:pt x="3640" y="18831"/>
                  </a:lnTo>
                  <a:lnTo>
                    <a:pt x="3859" y="18733"/>
                  </a:lnTo>
                  <a:lnTo>
                    <a:pt x="4079" y="18586"/>
                  </a:lnTo>
                  <a:lnTo>
                    <a:pt x="4275" y="18440"/>
                  </a:lnTo>
                  <a:lnTo>
                    <a:pt x="4470" y="18269"/>
                  </a:lnTo>
                  <a:lnTo>
                    <a:pt x="4617" y="18098"/>
                  </a:lnTo>
                  <a:lnTo>
                    <a:pt x="4788" y="17878"/>
                  </a:lnTo>
                  <a:lnTo>
                    <a:pt x="4910" y="17683"/>
                  </a:lnTo>
                  <a:lnTo>
                    <a:pt x="5032" y="17438"/>
                  </a:lnTo>
                  <a:lnTo>
                    <a:pt x="5105" y="17194"/>
                  </a:lnTo>
                  <a:lnTo>
                    <a:pt x="5178" y="16950"/>
                  </a:lnTo>
                  <a:lnTo>
                    <a:pt x="5203" y="16681"/>
                  </a:lnTo>
                  <a:lnTo>
                    <a:pt x="5227" y="16437"/>
                  </a:lnTo>
                  <a:lnTo>
                    <a:pt x="5203" y="16144"/>
                  </a:lnTo>
                  <a:lnTo>
                    <a:pt x="5154" y="15875"/>
                  </a:lnTo>
                  <a:lnTo>
                    <a:pt x="5081" y="15607"/>
                  </a:lnTo>
                  <a:lnTo>
                    <a:pt x="4983" y="15338"/>
                  </a:lnTo>
                  <a:lnTo>
                    <a:pt x="4861" y="15094"/>
                  </a:lnTo>
                  <a:lnTo>
                    <a:pt x="4714" y="14874"/>
                  </a:lnTo>
                  <a:lnTo>
                    <a:pt x="4543" y="14679"/>
                  </a:lnTo>
                  <a:lnTo>
                    <a:pt x="4348" y="14483"/>
                  </a:lnTo>
                  <a:lnTo>
                    <a:pt x="4348" y="1759"/>
                  </a:lnTo>
                  <a:lnTo>
                    <a:pt x="4348" y="1588"/>
                  </a:lnTo>
                  <a:lnTo>
                    <a:pt x="4324" y="1393"/>
                  </a:lnTo>
                  <a:lnTo>
                    <a:pt x="4275" y="1246"/>
                  </a:lnTo>
                  <a:lnTo>
                    <a:pt x="4226" y="1075"/>
                  </a:lnTo>
                  <a:lnTo>
                    <a:pt x="4153" y="928"/>
                  </a:lnTo>
                  <a:lnTo>
                    <a:pt x="4055" y="782"/>
                  </a:lnTo>
                  <a:lnTo>
                    <a:pt x="3957" y="635"/>
                  </a:lnTo>
                  <a:lnTo>
                    <a:pt x="3835" y="513"/>
                  </a:lnTo>
                  <a:lnTo>
                    <a:pt x="3713" y="416"/>
                  </a:lnTo>
                  <a:lnTo>
                    <a:pt x="3591" y="318"/>
                  </a:lnTo>
                  <a:lnTo>
                    <a:pt x="3444" y="220"/>
                  </a:lnTo>
                  <a:lnTo>
                    <a:pt x="3298" y="147"/>
                  </a:lnTo>
                  <a:lnTo>
                    <a:pt x="3127" y="98"/>
                  </a:lnTo>
                  <a:lnTo>
                    <a:pt x="2956" y="49"/>
                  </a:lnTo>
                  <a:lnTo>
                    <a:pt x="2785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00" name="Google Shape;1000;p47"/>
            <p:cNvSpPr/>
            <p:nvPr/>
          </p:nvSpPr>
          <p:spPr>
            <a:xfrm>
              <a:off x="751600" y="3090125"/>
              <a:ext cx="81850" cy="319350"/>
            </a:xfrm>
            <a:custGeom>
              <a:avLst/>
              <a:gdLst/>
              <a:ahLst/>
              <a:cxnLst/>
              <a:rect l="l" t="t" r="r" b="b"/>
              <a:pathLst>
                <a:path w="3274" h="12774" extrusionOk="0">
                  <a:moveTo>
                    <a:pt x="880" y="0"/>
                  </a:moveTo>
                  <a:lnTo>
                    <a:pt x="880" y="9183"/>
                  </a:lnTo>
                  <a:lnTo>
                    <a:pt x="855" y="9379"/>
                  </a:lnTo>
                  <a:lnTo>
                    <a:pt x="782" y="9574"/>
                  </a:lnTo>
                  <a:lnTo>
                    <a:pt x="684" y="9745"/>
                  </a:lnTo>
                  <a:lnTo>
                    <a:pt x="538" y="9916"/>
                  </a:lnTo>
                  <a:lnTo>
                    <a:pt x="416" y="10038"/>
                  </a:lnTo>
                  <a:lnTo>
                    <a:pt x="318" y="10160"/>
                  </a:lnTo>
                  <a:lnTo>
                    <a:pt x="220" y="10307"/>
                  </a:lnTo>
                  <a:lnTo>
                    <a:pt x="147" y="10453"/>
                  </a:lnTo>
                  <a:lnTo>
                    <a:pt x="74" y="10624"/>
                  </a:lnTo>
                  <a:lnTo>
                    <a:pt x="49" y="10795"/>
                  </a:lnTo>
                  <a:lnTo>
                    <a:pt x="1" y="10966"/>
                  </a:lnTo>
                  <a:lnTo>
                    <a:pt x="1" y="11137"/>
                  </a:lnTo>
                  <a:lnTo>
                    <a:pt x="1" y="11284"/>
                  </a:lnTo>
                  <a:lnTo>
                    <a:pt x="25" y="11455"/>
                  </a:lnTo>
                  <a:lnTo>
                    <a:pt x="74" y="11601"/>
                  </a:lnTo>
                  <a:lnTo>
                    <a:pt x="123" y="11772"/>
                  </a:lnTo>
                  <a:lnTo>
                    <a:pt x="196" y="11894"/>
                  </a:lnTo>
                  <a:lnTo>
                    <a:pt x="294" y="12041"/>
                  </a:lnTo>
                  <a:lnTo>
                    <a:pt x="367" y="12163"/>
                  </a:lnTo>
                  <a:lnTo>
                    <a:pt x="489" y="12285"/>
                  </a:lnTo>
                  <a:lnTo>
                    <a:pt x="587" y="12383"/>
                  </a:lnTo>
                  <a:lnTo>
                    <a:pt x="733" y="12480"/>
                  </a:lnTo>
                  <a:lnTo>
                    <a:pt x="855" y="12554"/>
                  </a:lnTo>
                  <a:lnTo>
                    <a:pt x="1002" y="12627"/>
                  </a:lnTo>
                  <a:lnTo>
                    <a:pt x="1148" y="12700"/>
                  </a:lnTo>
                  <a:lnTo>
                    <a:pt x="1319" y="12725"/>
                  </a:lnTo>
                  <a:lnTo>
                    <a:pt x="1466" y="12749"/>
                  </a:lnTo>
                  <a:lnTo>
                    <a:pt x="1637" y="12773"/>
                  </a:lnTo>
                  <a:lnTo>
                    <a:pt x="1808" y="12749"/>
                  </a:lnTo>
                  <a:lnTo>
                    <a:pt x="1954" y="12725"/>
                  </a:lnTo>
                  <a:lnTo>
                    <a:pt x="2125" y="12700"/>
                  </a:lnTo>
                  <a:lnTo>
                    <a:pt x="2272" y="12627"/>
                  </a:lnTo>
                  <a:lnTo>
                    <a:pt x="2418" y="12554"/>
                  </a:lnTo>
                  <a:lnTo>
                    <a:pt x="2541" y="12480"/>
                  </a:lnTo>
                  <a:lnTo>
                    <a:pt x="2687" y="12383"/>
                  </a:lnTo>
                  <a:lnTo>
                    <a:pt x="2785" y="12285"/>
                  </a:lnTo>
                  <a:lnTo>
                    <a:pt x="2907" y="12163"/>
                  </a:lnTo>
                  <a:lnTo>
                    <a:pt x="2980" y="12041"/>
                  </a:lnTo>
                  <a:lnTo>
                    <a:pt x="3078" y="11894"/>
                  </a:lnTo>
                  <a:lnTo>
                    <a:pt x="3151" y="11772"/>
                  </a:lnTo>
                  <a:lnTo>
                    <a:pt x="3200" y="11601"/>
                  </a:lnTo>
                  <a:lnTo>
                    <a:pt x="3249" y="11455"/>
                  </a:lnTo>
                  <a:lnTo>
                    <a:pt x="3273" y="11284"/>
                  </a:lnTo>
                  <a:lnTo>
                    <a:pt x="3273" y="11137"/>
                  </a:lnTo>
                  <a:lnTo>
                    <a:pt x="3273" y="10966"/>
                  </a:lnTo>
                  <a:lnTo>
                    <a:pt x="3224" y="10795"/>
                  </a:lnTo>
                  <a:lnTo>
                    <a:pt x="3200" y="10624"/>
                  </a:lnTo>
                  <a:lnTo>
                    <a:pt x="3127" y="10453"/>
                  </a:lnTo>
                  <a:lnTo>
                    <a:pt x="3053" y="10307"/>
                  </a:lnTo>
                  <a:lnTo>
                    <a:pt x="2956" y="10160"/>
                  </a:lnTo>
                  <a:lnTo>
                    <a:pt x="2858" y="10038"/>
                  </a:lnTo>
                  <a:lnTo>
                    <a:pt x="2736" y="9916"/>
                  </a:lnTo>
                  <a:lnTo>
                    <a:pt x="2589" y="9745"/>
                  </a:lnTo>
                  <a:lnTo>
                    <a:pt x="2492" y="9574"/>
                  </a:lnTo>
                  <a:lnTo>
                    <a:pt x="2418" y="9379"/>
                  </a:lnTo>
                  <a:lnTo>
                    <a:pt x="2394" y="9183"/>
                  </a:lnTo>
                  <a:lnTo>
                    <a:pt x="2394" y="8255"/>
                  </a:lnTo>
                  <a:lnTo>
                    <a:pt x="2052" y="8255"/>
                  </a:lnTo>
                  <a:lnTo>
                    <a:pt x="1954" y="8231"/>
                  </a:lnTo>
                  <a:lnTo>
                    <a:pt x="1881" y="8182"/>
                  </a:lnTo>
                  <a:lnTo>
                    <a:pt x="1832" y="8109"/>
                  </a:lnTo>
                  <a:lnTo>
                    <a:pt x="1808" y="8011"/>
                  </a:lnTo>
                  <a:lnTo>
                    <a:pt x="1832" y="7913"/>
                  </a:lnTo>
                  <a:lnTo>
                    <a:pt x="1881" y="7840"/>
                  </a:lnTo>
                  <a:lnTo>
                    <a:pt x="1954" y="7791"/>
                  </a:lnTo>
                  <a:lnTo>
                    <a:pt x="2052" y="7767"/>
                  </a:lnTo>
                  <a:lnTo>
                    <a:pt x="2394" y="7767"/>
                  </a:lnTo>
                  <a:lnTo>
                    <a:pt x="2394" y="6912"/>
                  </a:lnTo>
                  <a:lnTo>
                    <a:pt x="2052" y="6912"/>
                  </a:lnTo>
                  <a:lnTo>
                    <a:pt x="1954" y="6888"/>
                  </a:lnTo>
                  <a:lnTo>
                    <a:pt x="1881" y="6839"/>
                  </a:lnTo>
                  <a:lnTo>
                    <a:pt x="1832" y="6765"/>
                  </a:lnTo>
                  <a:lnTo>
                    <a:pt x="1808" y="6668"/>
                  </a:lnTo>
                  <a:lnTo>
                    <a:pt x="1832" y="6570"/>
                  </a:lnTo>
                  <a:lnTo>
                    <a:pt x="1881" y="6497"/>
                  </a:lnTo>
                  <a:lnTo>
                    <a:pt x="1954" y="6448"/>
                  </a:lnTo>
                  <a:lnTo>
                    <a:pt x="2052" y="6423"/>
                  </a:lnTo>
                  <a:lnTo>
                    <a:pt x="2394" y="6423"/>
                  </a:lnTo>
                  <a:lnTo>
                    <a:pt x="2394" y="5569"/>
                  </a:lnTo>
                  <a:lnTo>
                    <a:pt x="2052" y="5569"/>
                  </a:lnTo>
                  <a:lnTo>
                    <a:pt x="1954" y="5544"/>
                  </a:lnTo>
                  <a:lnTo>
                    <a:pt x="1881" y="5495"/>
                  </a:lnTo>
                  <a:lnTo>
                    <a:pt x="1832" y="5422"/>
                  </a:lnTo>
                  <a:lnTo>
                    <a:pt x="1808" y="5324"/>
                  </a:lnTo>
                  <a:lnTo>
                    <a:pt x="1832" y="5227"/>
                  </a:lnTo>
                  <a:lnTo>
                    <a:pt x="1881" y="5153"/>
                  </a:lnTo>
                  <a:lnTo>
                    <a:pt x="1954" y="5105"/>
                  </a:lnTo>
                  <a:lnTo>
                    <a:pt x="2052" y="5080"/>
                  </a:lnTo>
                  <a:lnTo>
                    <a:pt x="2394" y="5080"/>
                  </a:lnTo>
                  <a:lnTo>
                    <a:pt x="2394" y="4225"/>
                  </a:lnTo>
                  <a:lnTo>
                    <a:pt x="2052" y="4225"/>
                  </a:lnTo>
                  <a:lnTo>
                    <a:pt x="1954" y="4201"/>
                  </a:lnTo>
                  <a:lnTo>
                    <a:pt x="1881" y="4152"/>
                  </a:lnTo>
                  <a:lnTo>
                    <a:pt x="1832" y="4079"/>
                  </a:lnTo>
                  <a:lnTo>
                    <a:pt x="1808" y="3981"/>
                  </a:lnTo>
                  <a:lnTo>
                    <a:pt x="1832" y="3883"/>
                  </a:lnTo>
                  <a:lnTo>
                    <a:pt x="1881" y="3810"/>
                  </a:lnTo>
                  <a:lnTo>
                    <a:pt x="1954" y="3761"/>
                  </a:lnTo>
                  <a:lnTo>
                    <a:pt x="2052" y="3737"/>
                  </a:lnTo>
                  <a:lnTo>
                    <a:pt x="2394" y="3737"/>
                  </a:lnTo>
                  <a:lnTo>
                    <a:pt x="2394" y="2882"/>
                  </a:lnTo>
                  <a:lnTo>
                    <a:pt x="2052" y="2882"/>
                  </a:lnTo>
                  <a:lnTo>
                    <a:pt x="1954" y="2858"/>
                  </a:lnTo>
                  <a:lnTo>
                    <a:pt x="1881" y="2809"/>
                  </a:lnTo>
                  <a:lnTo>
                    <a:pt x="1832" y="2736"/>
                  </a:lnTo>
                  <a:lnTo>
                    <a:pt x="1808" y="2638"/>
                  </a:lnTo>
                  <a:lnTo>
                    <a:pt x="1832" y="2540"/>
                  </a:lnTo>
                  <a:lnTo>
                    <a:pt x="1881" y="2467"/>
                  </a:lnTo>
                  <a:lnTo>
                    <a:pt x="1954" y="2418"/>
                  </a:lnTo>
                  <a:lnTo>
                    <a:pt x="2052" y="2394"/>
                  </a:lnTo>
                  <a:lnTo>
                    <a:pt x="2394" y="2394"/>
                  </a:lnTo>
                  <a:lnTo>
                    <a:pt x="2394" y="1539"/>
                  </a:lnTo>
                  <a:lnTo>
                    <a:pt x="2052" y="1539"/>
                  </a:lnTo>
                  <a:lnTo>
                    <a:pt x="1954" y="1514"/>
                  </a:lnTo>
                  <a:lnTo>
                    <a:pt x="1881" y="1466"/>
                  </a:lnTo>
                  <a:lnTo>
                    <a:pt x="1832" y="1392"/>
                  </a:lnTo>
                  <a:lnTo>
                    <a:pt x="1808" y="1295"/>
                  </a:lnTo>
                  <a:lnTo>
                    <a:pt x="1832" y="1197"/>
                  </a:lnTo>
                  <a:lnTo>
                    <a:pt x="1881" y="1124"/>
                  </a:lnTo>
                  <a:lnTo>
                    <a:pt x="1954" y="1075"/>
                  </a:lnTo>
                  <a:lnTo>
                    <a:pt x="2052" y="1050"/>
                  </a:lnTo>
                  <a:lnTo>
                    <a:pt x="2394" y="1050"/>
                  </a:lnTo>
                  <a:lnTo>
                    <a:pt x="23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1001" name="Google Shape;1001;p47"/>
          <p:cNvSpPr/>
          <p:nvPr/>
        </p:nvSpPr>
        <p:spPr>
          <a:xfrm>
            <a:off x="1492208" y="2600114"/>
            <a:ext cx="334860" cy="429809"/>
          </a:xfrm>
          <a:custGeom>
            <a:avLst/>
            <a:gdLst/>
            <a:ahLst/>
            <a:cxnLst/>
            <a:rect l="l" t="t" r="r" b="b"/>
            <a:pathLst>
              <a:path w="16022" h="20565" extrusionOk="0">
                <a:moveTo>
                  <a:pt x="14434" y="1588"/>
                </a:moveTo>
                <a:lnTo>
                  <a:pt x="14434" y="17683"/>
                </a:lnTo>
                <a:lnTo>
                  <a:pt x="1588" y="17683"/>
                </a:lnTo>
                <a:lnTo>
                  <a:pt x="1588" y="1588"/>
                </a:lnTo>
                <a:close/>
                <a:moveTo>
                  <a:pt x="8011" y="18293"/>
                </a:moveTo>
                <a:lnTo>
                  <a:pt x="8182" y="18318"/>
                </a:lnTo>
                <a:lnTo>
                  <a:pt x="8328" y="18366"/>
                </a:lnTo>
                <a:lnTo>
                  <a:pt x="8475" y="18440"/>
                </a:lnTo>
                <a:lnTo>
                  <a:pt x="8597" y="18537"/>
                </a:lnTo>
                <a:lnTo>
                  <a:pt x="8695" y="18660"/>
                </a:lnTo>
                <a:lnTo>
                  <a:pt x="8768" y="18806"/>
                </a:lnTo>
                <a:lnTo>
                  <a:pt x="8817" y="18953"/>
                </a:lnTo>
                <a:lnTo>
                  <a:pt x="8841" y="19124"/>
                </a:lnTo>
                <a:lnTo>
                  <a:pt x="8817" y="19295"/>
                </a:lnTo>
                <a:lnTo>
                  <a:pt x="8768" y="19441"/>
                </a:lnTo>
                <a:lnTo>
                  <a:pt x="8695" y="19588"/>
                </a:lnTo>
                <a:lnTo>
                  <a:pt x="8597" y="19710"/>
                </a:lnTo>
                <a:lnTo>
                  <a:pt x="8475" y="19807"/>
                </a:lnTo>
                <a:lnTo>
                  <a:pt x="8328" y="19881"/>
                </a:lnTo>
                <a:lnTo>
                  <a:pt x="8182" y="19930"/>
                </a:lnTo>
                <a:lnTo>
                  <a:pt x="8011" y="19954"/>
                </a:lnTo>
                <a:lnTo>
                  <a:pt x="7840" y="19930"/>
                </a:lnTo>
                <a:lnTo>
                  <a:pt x="7693" y="19881"/>
                </a:lnTo>
                <a:lnTo>
                  <a:pt x="7547" y="19807"/>
                </a:lnTo>
                <a:lnTo>
                  <a:pt x="7425" y="19710"/>
                </a:lnTo>
                <a:lnTo>
                  <a:pt x="7327" y="19588"/>
                </a:lnTo>
                <a:lnTo>
                  <a:pt x="7254" y="19441"/>
                </a:lnTo>
                <a:lnTo>
                  <a:pt x="7205" y="19295"/>
                </a:lnTo>
                <a:lnTo>
                  <a:pt x="7181" y="19124"/>
                </a:lnTo>
                <a:lnTo>
                  <a:pt x="7205" y="18953"/>
                </a:lnTo>
                <a:lnTo>
                  <a:pt x="7254" y="18806"/>
                </a:lnTo>
                <a:lnTo>
                  <a:pt x="7327" y="18660"/>
                </a:lnTo>
                <a:lnTo>
                  <a:pt x="7425" y="18537"/>
                </a:lnTo>
                <a:lnTo>
                  <a:pt x="7547" y="18440"/>
                </a:lnTo>
                <a:lnTo>
                  <a:pt x="7693" y="18366"/>
                </a:lnTo>
                <a:lnTo>
                  <a:pt x="7840" y="18318"/>
                </a:lnTo>
                <a:lnTo>
                  <a:pt x="8011" y="18293"/>
                </a:lnTo>
                <a:close/>
                <a:moveTo>
                  <a:pt x="1270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7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7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70" y="20565"/>
                </a:lnTo>
                <a:lnTo>
                  <a:pt x="14752" y="20565"/>
                </a:lnTo>
                <a:lnTo>
                  <a:pt x="14996" y="20540"/>
                </a:lnTo>
                <a:lnTo>
                  <a:pt x="15240" y="20467"/>
                </a:lnTo>
                <a:lnTo>
                  <a:pt x="15460" y="20345"/>
                </a:lnTo>
                <a:lnTo>
                  <a:pt x="15655" y="20198"/>
                </a:lnTo>
                <a:lnTo>
                  <a:pt x="15802" y="20003"/>
                </a:lnTo>
                <a:lnTo>
                  <a:pt x="15924" y="19783"/>
                </a:lnTo>
                <a:lnTo>
                  <a:pt x="15997" y="19539"/>
                </a:lnTo>
                <a:lnTo>
                  <a:pt x="16022" y="19270"/>
                </a:lnTo>
                <a:lnTo>
                  <a:pt x="16022" y="1295"/>
                </a:lnTo>
                <a:lnTo>
                  <a:pt x="15997" y="1026"/>
                </a:lnTo>
                <a:lnTo>
                  <a:pt x="15924" y="782"/>
                </a:lnTo>
                <a:lnTo>
                  <a:pt x="15802" y="562"/>
                </a:lnTo>
                <a:lnTo>
                  <a:pt x="15655" y="367"/>
                </a:lnTo>
                <a:lnTo>
                  <a:pt x="15460" y="220"/>
                </a:lnTo>
                <a:lnTo>
                  <a:pt x="15240" y="98"/>
                </a:lnTo>
                <a:lnTo>
                  <a:pt x="14996" y="25"/>
                </a:lnTo>
                <a:lnTo>
                  <a:pt x="1475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002" name="Google Shape;1002;p47"/>
          <p:cNvSpPr/>
          <p:nvPr/>
        </p:nvSpPr>
        <p:spPr>
          <a:xfrm>
            <a:off x="972049" y="2600114"/>
            <a:ext cx="248083" cy="429809"/>
          </a:xfrm>
          <a:custGeom>
            <a:avLst/>
            <a:gdLst/>
            <a:ahLst/>
            <a:cxnLst/>
            <a:rect l="l" t="t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1003" name="Google Shape;1003;p47"/>
          <p:cNvGrpSpPr/>
          <p:nvPr/>
        </p:nvGrpSpPr>
        <p:grpSpPr>
          <a:xfrm>
            <a:off x="2029631" y="2628589"/>
            <a:ext cx="386943" cy="372647"/>
            <a:chOff x="2583325" y="2972875"/>
            <a:chExt cx="462850" cy="445750"/>
          </a:xfrm>
        </p:grpSpPr>
        <p:sp>
          <p:nvSpPr>
            <p:cNvPr id="1004" name="Google Shape;1004;p47"/>
            <p:cNvSpPr/>
            <p:nvPr/>
          </p:nvSpPr>
          <p:spPr>
            <a:xfrm>
              <a:off x="2701775" y="3323350"/>
              <a:ext cx="225950" cy="95275"/>
            </a:xfrm>
            <a:custGeom>
              <a:avLst/>
              <a:gdLst/>
              <a:ahLst/>
              <a:cxnLst/>
              <a:rect l="l" t="t" r="r" b="b"/>
              <a:pathLst>
                <a:path w="9038" h="3811" extrusionOk="0">
                  <a:moveTo>
                    <a:pt x="2956" y="1"/>
                  </a:moveTo>
                  <a:lnTo>
                    <a:pt x="2956" y="2956"/>
                  </a:lnTo>
                  <a:lnTo>
                    <a:pt x="685" y="2956"/>
                  </a:lnTo>
                  <a:lnTo>
                    <a:pt x="514" y="3005"/>
                  </a:lnTo>
                  <a:lnTo>
                    <a:pt x="367" y="3103"/>
                  </a:lnTo>
                  <a:lnTo>
                    <a:pt x="245" y="3200"/>
                  </a:lnTo>
                  <a:lnTo>
                    <a:pt x="147" y="3322"/>
                  </a:lnTo>
                  <a:lnTo>
                    <a:pt x="50" y="3469"/>
                  </a:lnTo>
                  <a:lnTo>
                    <a:pt x="1" y="3640"/>
                  </a:lnTo>
                  <a:lnTo>
                    <a:pt x="1" y="3811"/>
                  </a:lnTo>
                  <a:lnTo>
                    <a:pt x="9037" y="3811"/>
                  </a:lnTo>
                  <a:lnTo>
                    <a:pt x="9037" y="3640"/>
                  </a:lnTo>
                  <a:lnTo>
                    <a:pt x="8988" y="3469"/>
                  </a:lnTo>
                  <a:lnTo>
                    <a:pt x="8891" y="3322"/>
                  </a:lnTo>
                  <a:lnTo>
                    <a:pt x="8793" y="3200"/>
                  </a:lnTo>
                  <a:lnTo>
                    <a:pt x="8671" y="3103"/>
                  </a:lnTo>
                  <a:lnTo>
                    <a:pt x="8524" y="3005"/>
                  </a:lnTo>
                  <a:lnTo>
                    <a:pt x="8353" y="2956"/>
                  </a:lnTo>
                  <a:lnTo>
                    <a:pt x="6082" y="2956"/>
                  </a:lnTo>
                  <a:lnTo>
                    <a:pt x="60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05" name="Google Shape;1005;p47"/>
            <p:cNvSpPr/>
            <p:nvPr/>
          </p:nvSpPr>
          <p:spPr>
            <a:xfrm>
              <a:off x="2583325" y="2972875"/>
              <a:ext cx="462850" cy="337075"/>
            </a:xfrm>
            <a:custGeom>
              <a:avLst/>
              <a:gdLst/>
              <a:ahLst/>
              <a:cxnLst/>
              <a:rect l="l" t="t" r="r" b="b"/>
              <a:pathLst>
                <a:path w="18514" h="13483" extrusionOk="0">
                  <a:moveTo>
                    <a:pt x="17048" y="1466"/>
                  </a:moveTo>
                  <a:lnTo>
                    <a:pt x="17048" y="12017"/>
                  </a:lnTo>
                  <a:lnTo>
                    <a:pt x="1466" y="12017"/>
                  </a:lnTo>
                  <a:lnTo>
                    <a:pt x="1466" y="1466"/>
                  </a:lnTo>
                  <a:close/>
                  <a:moveTo>
                    <a:pt x="391" y="1"/>
                  </a:moveTo>
                  <a:lnTo>
                    <a:pt x="318" y="50"/>
                  </a:lnTo>
                  <a:lnTo>
                    <a:pt x="220" y="74"/>
                  </a:lnTo>
                  <a:lnTo>
                    <a:pt x="147" y="148"/>
                  </a:lnTo>
                  <a:lnTo>
                    <a:pt x="98" y="221"/>
                  </a:lnTo>
                  <a:lnTo>
                    <a:pt x="49" y="294"/>
                  </a:lnTo>
                  <a:lnTo>
                    <a:pt x="25" y="392"/>
                  </a:lnTo>
                  <a:lnTo>
                    <a:pt x="1" y="489"/>
                  </a:lnTo>
                  <a:lnTo>
                    <a:pt x="1" y="12994"/>
                  </a:lnTo>
                  <a:lnTo>
                    <a:pt x="25" y="13092"/>
                  </a:lnTo>
                  <a:lnTo>
                    <a:pt x="49" y="13189"/>
                  </a:lnTo>
                  <a:lnTo>
                    <a:pt x="98" y="13263"/>
                  </a:lnTo>
                  <a:lnTo>
                    <a:pt x="147" y="13336"/>
                  </a:lnTo>
                  <a:lnTo>
                    <a:pt x="220" y="13409"/>
                  </a:lnTo>
                  <a:lnTo>
                    <a:pt x="318" y="13434"/>
                  </a:lnTo>
                  <a:lnTo>
                    <a:pt x="391" y="13483"/>
                  </a:lnTo>
                  <a:lnTo>
                    <a:pt x="18123" y="13483"/>
                  </a:lnTo>
                  <a:lnTo>
                    <a:pt x="18196" y="13434"/>
                  </a:lnTo>
                  <a:lnTo>
                    <a:pt x="18293" y="13409"/>
                  </a:lnTo>
                  <a:lnTo>
                    <a:pt x="18367" y="13336"/>
                  </a:lnTo>
                  <a:lnTo>
                    <a:pt x="18416" y="13263"/>
                  </a:lnTo>
                  <a:lnTo>
                    <a:pt x="18464" y="13189"/>
                  </a:lnTo>
                  <a:lnTo>
                    <a:pt x="18489" y="13092"/>
                  </a:lnTo>
                  <a:lnTo>
                    <a:pt x="18513" y="12994"/>
                  </a:lnTo>
                  <a:lnTo>
                    <a:pt x="18513" y="489"/>
                  </a:lnTo>
                  <a:lnTo>
                    <a:pt x="18489" y="392"/>
                  </a:lnTo>
                  <a:lnTo>
                    <a:pt x="18464" y="294"/>
                  </a:lnTo>
                  <a:lnTo>
                    <a:pt x="18416" y="221"/>
                  </a:lnTo>
                  <a:lnTo>
                    <a:pt x="18367" y="148"/>
                  </a:lnTo>
                  <a:lnTo>
                    <a:pt x="18293" y="74"/>
                  </a:lnTo>
                  <a:lnTo>
                    <a:pt x="18196" y="50"/>
                  </a:lnTo>
                  <a:lnTo>
                    <a:pt x="1812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1006" name="Google Shape;1006;p47"/>
          <p:cNvGrpSpPr/>
          <p:nvPr/>
        </p:nvGrpSpPr>
        <p:grpSpPr>
          <a:xfrm>
            <a:off x="2579886" y="2684246"/>
            <a:ext cx="413486" cy="261355"/>
            <a:chOff x="3241525" y="3039450"/>
            <a:chExt cx="494600" cy="312625"/>
          </a:xfrm>
        </p:grpSpPr>
        <p:sp>
          <p:nvSpPr>
            <p:cNvPr id="1007" name="Google Shape;1007;p47"/>
            <p:cNvSpPr/>
            <p:nvPr/>
          </p:nvSpPr>
          <p:spPr>
            <a:xfrm>
              <a:off x="3241525" y="3039450"/>
              <a:ext cx="494600" cy="312625"/>
            </a:xfrm>
            <a:custGeom>
              <a:avLst/>
              <a:gdLst/>
              <a:ahLst/>
              <a:cxnLst/>
              <a:rect l="l" t="t" r="r" b="b"/>
              <a:pathLst>
                <a:path w="19784" h="12505" extrusionOk="0">
                  <a:moveTo>
                    <a:pt x="9892" y="977"/>
                  </a:moveTo>
                  <a:lnTo>
                    <a:pt x="10356" y="1001"/>
                  </a:lnTo>
                  <a:lnTo>
                    <a:pt x="10796" y="1050"/>
                  </a:lnTo>
                  <a:lnTo>
                    <a:pt x="11235" y="1124"/>
                  </a:lnTo>
                  <a:lnTo>
                    <a:pt x="11675" y="1221"/>
                  </a:lnTo>
                  <a:lnTo>
                    <a:pt x="12090" y="1343"/>
                  </a:lnTo>
                  <a:lnTo>
                    <a:pt x="12505" y="1490"/>
                  </a:lnTo>
                  <a:lnTo>
                    <a:pt x="12920" y="1661"/>
                  </a:lnTo>
                  <a:lnTo>
                    <a:pt x="13311" y="1832"/>
                  </a:lnTo>
                  <a:lnTo>
                    <a:pt x="13702" y="2027"/>
                  </a:lnTo>
                  <a:lnTo>
                    <a:pt x="14068" y="2223"/>
                  </a:lnTo>
                  <a:lnTo>
                    <a:pt x="14752" y="2662"/>
                  </a:lnTo>
                  <a:lnTo>
                    <a:pt x="15412" y="3126"/>
                  </a:lnTo>
                  <a:lnTo>
                    <a:pt x="15973" y="3590"/>
                  </a:lnTo>
                  <a:lnTo>
                    <a:pt x="16462" y="4005"/>
                  </a:lnTo>
                  <a:lnTo>
                    <a:pt x="16901" y="4421"/>
                  </a:lnTo>
                  <a:lnTo>
                    <a:pt x="17292" y="4811"/>
                  </a:lnTo>
                  <a:lnTo>
                    <a:pt x="17634" y="5178"/>
                  </a:lnTo>
                  <a:lnTo>
                    <a:pt x="18196" y="5813"/>
                  </a:lnTo>
                  <a:lnTo>
                    <a:pt x="18562" y="6252"/>
                  </a:lnTo>
                  <a:lnTo>
                    <a:pt x="18196" y="6692"/>
                  </a:lnTo>
                  <a:lnTo>
                    <a:pt x="17634" y="7327"/>
                  </a:lnTo>
                  <a:lnTo>
                    <a:pt x="17292" y="7693"/>
                  </a:lnTo>
                  <a:lnTo>
                    <a:pt x="16901" y="8084"/>
                  </a:lnTo>
                  <a:lnTo>
                    <a:pt x="16462" y="8499"/>
                  </a:lnTo>
                  <a:lnTo>
                    <a:pt x="15973" y="8915"/>
                  </a:lnTo>
                  <a:lnTo>
                    <a:pt x="15412" y="9379"/>
                  </a:lnTo>
                  <a:lnTo>
                    <a:pt x="14752" y="9843"/>
                  </a:lnTo>
                  <a:lnTo>
                    <a:pt x="14068" y="10282"/>
                  </a:lnTo>
                  <a:lnTo>
                    <a:pt x="13702" y="10478"/>
                  </a:lnTo>
                  <a:lnTo>
                    <a:pt x="13311" y="10673"/>
                  </a:lnTo>
                  <a:lnTo>
                    <a:pt x="12920" y="10844"/>
                  </a:lnTo>
                  <a:lnTo>
                    <a:pt x="12505" y="11015"/>
                  </a:lnTo>
                  <a:lnTo>
                    <a:pt x="12090" y="11161"/>
                  </a:lnTo>
                  <a:lnTo>
                    <a:pt x="11675" y="11284"/>
                  </a:lnTo>
                  <a:lnTo>
                    <a:pt x="11235" y="11381"/>
                  </a:lnTo>
                  <a:lnTo>
                    <a:pt x="10796" y="11455"/>
                  </a:lnTo>
                  <a:lnTo>
                    <a:pt x="10356" y="11503"/>
                  </a:lnTo>
                  <a:lnTo>
                    <a:pt x="9892" y="11528"/>
                  </a:lnTo>
                  <a:lnTo>
                    <a:pt x="9477" y="11528"/>
                  </a:lnTo>
                  <a:lnTo>
                    <a:pt x="9086" y="11479"/>
                  </a:lnTo>
                  <a:lnTo>
                    <a:pt x="8695" y="11430"/>
                  </a:lnTo>
                  <a:lnTo>
                    <a:pt x="8304" y="11332"/>
                  </a:lnTo>
                  <a:lnTo>
                    <a:pt x="7914" y="11235"/>
                  </a:lnTo>
                  <a:lnTo>
                    <a:pt x="7523" y="11113"/>
                  </a:lnTo>
                  <a:lnTo>
                    <a:pt x="7157" y="10990"/>
                  </a:lnTo>
                  <a:lnTo>
                    <a:pt x="6790" y="10844"/>
                  </a:lnTo>
                  <a:lnTo>
                    <a:pt x="6448" y="10673"/>
                  </a:lnTo>
                  <a:lnTo>
                    <a:pt x="6082" y="10502"/>
                  </a:lnTo>
                  <a:lnTo>
                    <a:pt x="5423" y="10111"/>
                  </a:lnTo>
                  <a:lnTo>
                    <a:pt x="4788" y="9696"/>
                  </a:lnTo>
                  <a:lnTo>
                    <a:pt x="4201" y="9232"/>
                  </a:lnTo>
                  <a:lnTo>
                    <a:pt x="3640" y="8792"/>
                  </a:lnTo>
                  <a:lnTo>
                    <a:pt x="3127" y="8328"/>
                  </a:lnTo>
                  <a:lnTo>
                    <a:pt x="2663" y="7889"/>
                  </a:lnTo>
                  <a:lnTo>
                    <a:pt x="2272" y="7474"/>
                  </a:lnTo>
                  <a:lnTo>
                    <a:pt x="1613" y="6741"/>
                  </a:lnTo>
                  <a:lnTo>
                    <a:pt x="1222" y="6252"/>
                  </a:lnTo>
                  <a:lnTo>
                    <a:pt x="1613" y="5764"/>
                  </a:lnTo>
                  <a:lnTo>
                    <a:pt x="2272" y="5031"/>
                  </a:lnTo>
                  <a:lnTo>
                    <a:pt x="2663" y="4616"/>
                  </a:lnTo>
                  <a:lnTo>
                    <a:pt x="3127" y="4176"/>
                  </a:lnTo>
                  <a:lnTo>
                    <a:pt x="3640" y="3712"/>
                  </a:lnTo>
                  <a:lnTo>
                    <a:pt x="4201" y="3273"/>
                  </a:lnTo>
                  <a:lnTo>
                    <a:pt x="4788" y="2833"/>
                  </a:lnTo>
                  <a:lnTo>
                    <a:pt x="5423" y="2394"/>
                  </a:lnTo>
                  <a:lnTo>
                    <a:pt x="6082" y="2003"/>
                  </a:lnTo>
                  <a:lnTo>
                    <a:pt x="6448" y="1832"/>
                  </a:lnTo>
                  <a:lnTo>
                    <a:pt x="6790" y="1661"/>
                  </a:lnTo>
                  <a:lnTo>
                    <a:pt x="7157" y="1514"/>
                  </a:lnTo>
                  <a:lnTo>
                    <a:pt x="7523" y="1392"/>
                  </a:lnTo>
                  <a:lnTo>
                    <a:pt x="7914" y="1270"/>
                  </a:lnTo>
                  <a:lnTo>
                    <a:pt x="8304" y="1172"/>
                  </a:lnTo>
                  <a:lnTo>
                    <a:pt x="8695" y="1075"/>
                  </a:lnTo>
                  <a:lnTo>
                    <a:pt x="9086" y="1026"/>
                  </a:lnTo>
                  <a:lnTo>
                    <a:pt x="9477" y="977"/>
                  </a:lnTo>
                  <a:close/>
                  <a:moveTo>
                    <a:pt x="9892" y="0"/>
                  </a:moveTo>
                  <a:lnTo>
                    <a:pt x="9404" y="25"/>
                  </a:lnTo>
                  <a:lnTo>
                    <a:pt x="8915" y="73"/>
                  </a:lnTo>
                  <a:lnTo>
                    <a:pt x="8451" y="147"/>
                  </a:lnTo>
                  <a:lnTo>
                    <a:pt x="7963" y="244"/>
                  </a:lnTo>
                  <a:lnTo>
                    <a:pt x="7523" y="366"/>
                  </a:lnTo>
                  <a:lnTo>
                    <a:pt x="7059" y="513"/>
                  </a:lnTo>
                  <a:lnTo>
                    <a:pt x="6619" y="684"/>
                  </a:lnTo>
                  <a:lnTo>
                    <a:pt x="6204" y="879"/>
                  </a:lnTo>
                  <a:lnTo>
                    <a:pt x="5765" y="1075"/>
                  </a:lnTo>
                  <a:lnTo>
                    <a:pt x="5374" y="1295"/>
                  </a:lnTo>
                  <a:lnTo>
                    <a:pt x="4959" y="1539"/>
                  </a:lnTo>
                  <a:lnTo>
                    <a:pt x="4592" y="1783"/>
                  </a:lnTo>
                  <a:lnTo>
                    <a:pt x="3860" y="2296"/>
                  </a:lnTo>
                  <a:lnTo>
                    <a:pt x="3176" y="2833"/>
                  </a:lnTo>
                  <a:lnTo>
                    <a:pt x="2565" y="3370"/>
                  </a:lnTo>
                  <a:lnTo>
                    <a:pt x="2028" y="3883"/>
                  </a:lnTo>
                  <a:lnTo>
                    <a:pt x="1539" y="4372"/>
                  </a:lnTo>
                  <a:lnTo>
                    <a:pt x="1149" y="4836"/>
                  </a:lnTo>
                  <a:lnTo>
                    <a:pt x="562" y="5520"/>
                  </a:lnTo>
                  <a:lnTo>
                    <a:pt x="318" y="5837"/>
                  </a:lnTo>
                  <a:lnTo>
                    <a:pt x="1" y="6252"/>
                  </a:lnTo>
                  <a:lnTo>
                    <a:pt x="318" y="6668"/>
                  </a:lnTo>
                  <a:lnTo>
                    <a:pt x="562" y="6985"/>
                  </a:lnTo>
                  <a:lnTo>
                    <a:pt x="1149" y="7669"/>
                  </a:lnTo>
                  <a:lnTo>
                    <a:pt x="1539" y="8133"/>
                  </a:lnTo>
                  <a:lnTo>
                    <a:pt x="2028" y="8621"/>
                  </a:lnTo>
                  <a:lnTo>
                    <a:pt x="2565" y="9134"/>
                  </a:lnTo>
                  <a:lnTo>
                    <a:pt x="3176" y="9672"/>
                  </a:lnTo>
                  <a:lnTo>
                    <a:pt x="3860" y="10209"/>
                  </a:lnTo>
                  <a:lnTo>
                    <a:pt x="4592" y="10722"/>
                  </a:lnTo>
                  <a:lnTo>
                    <a:pt x="4959" y="10966"/>
                  </a:lnTo>
                  <a:lnTo>
                    <a:pt x="5374" y="11210"/>
                  </a:lnTo>
                  <a:lnTo>
                    <a:pt x="5765" y="11430"/>
                  </a:lnTo>
                  <a:lnTo>
                    <a:pt x="6204" y="11625"/>
                  </a:lnTo>
                  <a:lnTo>
                    <a:pt x="6619" y="11821"/>
                  </a:lnTo>
                  <a:lnTo>
                    <a:pt x="7059" y="11992"/>
                  </a:lnTo>
                  <a:lnTo>
                    <a:pt x="7523" y="12138"/>
                  </a:lnTo>
                  <a:lnTo>
                    <a:pt x="7963" y="12260"/>
                  </a:lnTo>
                  <a:lnTo>
                    <a:pt x="8451" y="12358"/>
                  </a:lnTo>
                  <a:lnTo>
                    <a:pt x="8915" y="12431"/>
                  </a:lnTo>
                  <a:lnTo>
                    <a:pt x="9404" y="12480"/>
                  </a:lnTo>
                  <a:lnTo>
                    <a:pt x="9892" y="12505"/>
                  </a:lnTo>
                  <a:lnTo>
                    <a:pt x="10380" y="12480"/>
                  </a:lnTo>
                  <a:lnTo>
                    <a:pt x="10869" y="12431"/>
                  </a:lnTo>
                  <a:lnTo>
                    <a:pt x="11333" y="12358"/>
                  </a:lnTo>
                  <a:lnTo>
                    <a:pt x="11821" y="12260"/>
                  </a:lnTo>
                  <a:lnTo>
                    <a:pt x="12261" y="12138"/>
                  </a:lnTo>
                  <a:lnTo>
                    <a:pt x="12725" y="11992"/>
                  </a:lnTo>
                  <a:lnTo>
                    <a:pt x="13165" y="11821"/>
                  </a:lnTo>
                  <a:lnTo>
                    <a:pt x="13580" y="11625"/>
                  </a:lnTo>
                  <a:lnTo>
                    <a:pt x="14019" y="11430"/>
                  </a:lnTo>
                  <a:lnTo>
                    <a:pt x="14410" y="11210"/>
                  </a:lnTo>
                  <a:lnTo>
                    <a:pt x="14825" y="10966"/>
                  </a:lnTo>
                  <a:lnTo>
                    <a:pt x="15192" y="10722"/>
                  </a:lnTo>
                  <a:lnTo>
                    <a:pt x="15924" y="10209"/>
                  </a:lnTo>
                  <a:lnTo>
                    <a:pt x="16608" y="9672"/>
                  </a:lnTo>
                  <a:lnTo>
                    <a:pt x="17219" y="9134"/>
                  </a:lnTo>
                  <a:lnTo>
                    <a:pt x="17756" y="8621"/>
                  </a:lnTo>
                  <a:lnTo>
                    <a:pt x="18245" y="8133"/>
                  </a:lnTo>
                  <a:lnTo>
                    <a:pt x="18635" y="7669"/>
                  </a:lnTo>
                  <a:lnTo>
                    <a:pt x="19222" y="6985"/>
                  </a:lnTo>
                  <a:lnTo>
                    <a:pt x="19466" y="6668"/>
                  </a:lnTo>
                  <a:lnTo>
                    <a:pt x="19783" y="6252"/>
                  </a:lnTo>
                  <a:lnTo>
                    <a:pt x="19466" y="5837"/>
                  </a:lnTo>
                  <a:lnTo>
                    <a:pt x="19222" y="5520"/>
                  </a:lnTo>
                  <a:lnTo>
                    <a:pt x="18635" y="4836"/>
                  </a:lnTo>
                  <a:lnTo>
                    <a:pt x="18245" y="4372"/>
                  </a:lnTo>
                  <a:lnTo>
                    <a:pt x="17756" y="3883"/>
                  </a:lnTo>
                  <a:lnTo>
                    <a:pt x="17219" y="3370"/>
                  </a:lnTo>
                  <a:lnTo>
                    <a:pt x="16608" y="2833"/>
                  </a:lnTo>
                  <a:lnTo>
                    <a:pt x="15924" y="2296"/>
                  </a:lnTo>
                  <a:lnTo>
                    <a:pt x="15192" y="1783"/>
                  </a:lnTo>
                  <a:lnTo>
                    <a:pt x="14825" y="1539"/>
                  </a:lnTo>
                  <a:lnTo>
                    <a:pt x="14410" y="1295"/>
                  </a:lnTo>
                  <a:lnTo>
                    <a:pt x="14019" y="1075"/>
                  </a:lnTo>
                  <a:lnTo>
                    <a:pt x="13580" y="879"/>
                  </a:lnTo>
                  <a:lnTo>
                    <a:pt x="13165" y="684"/>
                  </a:lnTo>
                  <a:lnTo>
                    <a:pt x="12725" y="513"/>
                  </a:lnTo>
                  <a:lnTo>
                    <a:pt x="12261" y="366"/>
                  </a:lnTo>
                  <a:lnTo>
                    <a:pt x="11821" y="244"/>
                  </a:lnTo>
                  <a:lnTo>
                    <a:pt x="11333" y="147"/>
                  </a:lnTo>
                  <a:lnTo>
                    <a:pt x="10869" y="73"/>
                  </a:lnTo>
                  <a:lnTo>
                    <a:pt x="10380" y="25"/>
                  </a:lnTo>
                  <a:lnTo>
                    <a:pt x="98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08" name="Google Shape;1008;p47"/>
            <p:cNvSpPr/>
            <p:nvPr/>
          </p:nvSpPr>
          <p:spPr>
            <a:xfrm>
              <a:off x="3384400" y="3091350"/>
              <a:ext cx="208850" cy="208825"/>
            </a:xfrm>
            <a:custGeom>
              <a:avLst/>
              <a:gdLst/>
              <a:ahLst/>
              <a:cxnLst/>
              <a:rect l="l" t="t" r="r" b="b"/>
              <a:pathLst>
                <a:path w="8354" h="8353" extrusionOk="0">
                  <a:moveTo>
                    <a:pt x="4177" y="0"/>
                  </a:moveTo>
                  <a:lnTo>
                    <a:pt x="3762" y="24"/>
                  </a:lnTo>
                  <a:lnTo>
                    <a:pt x="3347" y="73"/>
                  </a:lnTo>
                  <a:lnTo>
                    <a:pt x="2931" y="195"/>
                  </a:lnTo>
                  <a:lnTo>
                    <a:pt x="2541" y="318"/>
                  </a:lnTo>
                  <a:lnTo>
                    <a:pt x="2174" y="513"/>
                  </a:lnTo>
                  <a:lnTo>
                    <a:pt x="1832" y="708"/>
                  </a:lnTo>
                  <a:lnTo>
                    <a:pt x="1515" y="953"/>
                  </a:lnTo>
                  <a:lnTo>
                    <a:pt x="1222" y="1221"/>
                  </a:lnTo>
                  <a:lnTo>
                    <a:pt x="953" y="1514"/>
                  </a:lnTo>
                  <a:lnTo>
                    <a:pt x="709" y="1832"/>
                  </a:lnTo>
                  <a:lnTo>
                    <a:pt x="514" y="2174"/>
                  </a:lnTo>
                  <a:lnTo>
                    <a:pt x="318" y="2540"/>
                  </a:lnTo>
                  <a:lnTo>
                    <a:pt x="196" y="2931"/>
                  </a:lnTo>
                  <a:lnTo>
                    <a:pt x="74" y="3346"/>
                  </a:lnTo>
                  <a:lnTo>
                    <a:pt x="25" y="3761"/>
                  </a:lnTo>
                  <a:lnTo>
                    <a:pt x="1" y="4176"/>
                  </a:lnTo>
                  <a:lnTo>
                    <a:pt x="25" y="4592"/>
                  </a:lnTo>
                  <a:lnTo>
                    <a:pt x="74" y="5007"/>
                  </a:lnTo>
                  <a:lnTo>
                    <a:pt x="196" y="5422"/>
                  </a:lnTo>
                  <a:lnTo>
                    <a:pt x="318" y="5813"/>
                  </a:lnTo>
                  <a:lnTo>
                    <a:pt x="514" y="6179"/>
                  </a:lnTo>
                  <a:lnTo>
                    <a:pt x="709" y="6521"/>
                  </a:lnTo>
                  <a:lnTo>
                    <a:pt x="953" y="6839"/>
                  </a:lnTo>
                  <a:lnTo>
                    <a:pt x="1222" y="7132"/>
                  </a:lnTo>
                  <a:lnTo>
                    <a:pt x="1515" y="7400"/>
                  </a:lnTo>
                  <a:lnTo>
                    <a:pt x="1832" y="7644"/>
                  </a:lnTo>
                  <a:lnTo>
                    <a:pt x="2174" y="7840"/>
                  </a:lnTo>
                  <a:lnTo>
                    <a:pt x="2541" y="8035"/>
                  </a:lnTo>
                  <a:lnTo>
                    <a:pt x="2931" y="8157"/>
                  </a:lnTo>
                  <a:lnTo>
                    <a:pt x="3347" y="8279"/>
                  </a:lnTo>
                  <a:lnTo>
                    <a:pt x="3762" y="8328"/>
                  </a:lnTo>
                  <a:lnTo>
                    <a:pt x="4177" y="8353"/>
                  </a:lnTo>
                  <a:lnTo>
                    <a:pt x="4592" y="8328"/>
                  </a:lnTo>
                  <a:lnTo>
                    <a:pt x="5007" y="8279"/>
                  </a:lnTo>
                  <a:lnTo>
                    <a:pt x="5423" y="8157"/>
                  </a:lnTo>
                  <a:lnTo>
                    <a:pt x="5813" y="8035"/>
                  </a:lnTo>
                  <a:lnTo>
                    <a:pt x="6180" y="7840"/>
                  </a:lnTo>
                  <a:lnTo>
                    <a:pt x="6522" y="7644"/>
                  </a:lnTo>
                  <a:lnTo>
                    <a:pt x="6839" y="7400"/>
                  </a:lnTo>
                  <a:lnTo>
                    <a:pt x="7132" y="7132"/>
                  </a:lnTo>
                  <a:lnTo>
                    <a:pt x="7401" y="6839"/>
                  </a:lnTo>
                  <a:lnTo>
                    <a:pt x="7645" y="6521"/>
                  </a:lnTo>
                  <a:lnTo>
                    <a:pt x="7840" y="6179"/>
                  </a:lnTo>
                  <a:lnTo>
                    <a:pt x="8036" y="5813"/>
                  </a:lnTo>
                  <a:lnTo>
                    <a:pt x="8158" y="5422"/>
                  </a:lnTo>
                  <a:lnTo>
                    <a:pt x="8280" y="5007"/>
                  </a:lnTo>
                  <a:lnTo>
                    <a:pt x="8329" y="4592"/>
                  </a:lnTo>
                  <a:lnTo>
                    <a:pt x="8353" y="4176"/>
                  </a:lnTo>
                  <a:lnTo>
                    <a:pt x="8329" y="3737"/>
                  </a:lnTo>
                  <a:lnTo>
                    <a:pt x="8256" y="3297"/>
                  </a:lnTo>
                  <a:lnTo>
                    <a:pt x="8134" y="3517"/>
                  </a:lnTo>
                  <a:lnTo>
                    <a:pt x="8011" y="3688"/>
                  </a:lnTo>
                  <a:lnTo>
                    <a:pt x="7840" y="3859"/>
                  </a:lnTo>
                  <a:lnTo>
                    <a:pt x="7645" y="4005"/>
                  </a:lnTo>
                  <a:lnTo>
                    <a:pt x="7425" y="4128"/>
                  </a:lnTo>
                  <a:lnTo>
                    <a:pt x="7205" y="4201"/>
                  </a:lnTo>
                  <a:lnTo>
                    <a:pt x="6961" y="4250"/>
                  </a:lnTo>
                  <a:lnTo>
                    <a:pt x="6717" y="4274"/>
                  </a:lnTo>
                  <a:lnTo>
                    <a:pt x="6546" y="4274"/>
                  </a:lnTo>
                  <a:lnTo>
                    <a:pt x="6375" y="4250"/>
                  </a:lnTo>
                  <a:lnTo>
                    <a:pt x="6204" y="4201"/>
                  </a:lnTo>
                  <a:lnTo>
                    <a:pt x="6058" y="4152"/>
                  </a:lnTo>
                  <a:lnTo>
                    <a:pt x="5887" y="4079"/>
                  </a:lnTo>
                  <a:lnTo>
                    <a:pt x="5764" y="3981"/>
                  </a:lnTo>
                  <a:lnTo>
                    <a:pt x="5618" y="3883"/>
                  </a:lnTo>
                  <a:lnTo>
                    <a:pt x="5496" y="3786"/>
                  </a:lnTo>
                  <a:lnTo>
                    <a:pt x="5398" y="3664"/>
                  </a:lnTo>
                  <a:lnTo>
                    <a:pt x="5300" y="3517"/>
                  </a:lnTo>
                  <a:lnTo>
                    <a:pt x="5203" y="3395"/>
                  </a:lnTo>
                  <a:lnTo>
                    <a:pt x="5129" y="3224"/>
                  </a:lnTo>
                  <a:lnTo>
                    <a:pt x="5081" y="3077"/>
                  </a:lnTo>
                  <a:lnTo>
                    <a:pt x="5032" y="2906"/>
                  </a:lnTo>
                  <a:lnTo>
                    <a:pt x="5007" y="2735"/>
                  </a:lnTo>
                  <a:lnTo>
                    <a:pt x="5007" y="2564"/>
                  </a:lnTo>
                  <a:lnTo>
                    <a:pt x="5007" y="2394"/>
                  </a:lnTo>
                  <a:lnTo>
                    <a:pt x="5032" y="2223"/>
                  </a:lnTo>
                  <a:lnTo>
                    <a:pt x="5081" y="2052"/>
                  </a:lnTo>
                  <a:lnTo>
                    <a:pt x="5129" y="1905"/>
                  </a:lnTo>
                  <a:lnTo>
                    <a:pt x="5203" y="1759"/>
                  </a:lnTo>
                  <a:lnTo>
                    <a:pt x="5300" y="1612"/>
                  </a:lnTo>
                  <a:lnTo>
                    <a:pt x="5398" y="1490"/>
                  </a:lnTo>
                  <a:lnTo>
                    <a:pt x="5496" y="1368"/>
                  </a:lnTo>
                  <a:lnTo>
                    <a:pt x="5618" y="1246"/>
                  </a:lnTo>
                  <a:lnTo>
                    <a:pt x="5764" y="1148"/>
                  </a:lnTo>
                  <a:lnTo>
                    <a:pt x="5887" y="1075"/>
                  </a:lnTo>
                  <a:lnTo>
                    <a:pt x="6033" y="1001"/>
                  </a:lnTo>
                  <a:lnTo>
                    <a:pt x="6204" y="928"/>
                  </a:lnTo>
                  <a:lnTo>
                    <a:pt x="6375" y="879"/>
                  </a:lnTo>
                  <a:lnTo>
                    <a:pt x="6522" y="855"/>
                  </a:lnTo>
                  <a:lnTo>
                    <a:pt x="6717" y="855"/>
                  </a:lnTo>
                  <a:lnTo>
                    <a:pt x="6448" y="659"/>
                  </a:lnTo>
                  <a:lnTo>
                    <a:pt x="6155" y="489"/>
                  </a:lnTo>
                  <a:lnTo>
                    <a:pt x="5838" y="342"/>
                  </a:lnTo>
                  <a:lnTo>
                    <a:pt x="5545" y="220"/>
                  </a:lnTo>
                  <a:lnTo>
                    <a:pt x="5203" y="122"/>
                  </a:lnTo>
                  <a:lnTo>
                    <a:pt x="4885" y="49"/>
                  </a:lnTo>
                  <a:lnTo>
                    <a:pt x="4519" y="24"/>
                  </a:lnTo>
                  <a:lnTo>
                    <a:pt x="41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1009" name="Google Shape;1009;p47"/>
          <p:cNvSpPr/>
          <p:nvPr/>
        </p:nvSpPr>
        <p:spPr>
          <a:xfrm>
            <a:off x="3736180" y="2637380"/>
            <a:ext cx="355300" cy="355279"/>
          </a:xfrm>
          <a:custGeom>
            <a:avLst/>
            <a:gdLst/>
            <a:ahLst/>
            <a:cxnLst/>
            <a:rect l="l" t="t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1010" name="Google Shape;1010;p47"/>
          <p:cNvGrpSpPr/>
          <p:nvPr/>
        </p:nvGrpSpPr>
        <p:grpSpPr>
          <a:xfrm>
            <a:off x="4263318" y="2656679"/>
            <a:ext cx="427781" cy="316489"/>
            <a:chOff x="5255200" y="3006475"/>
            <a:chExt cx="511700" cy="378575"/>
          </a:xfrm>
        </p:grpSpPr>
        <p:sp>
          <p:nvSpPr>
            <p:cNvPr id="1011" name="Google Shape;1011;p47"/>
            <p:cNvSpPr/>
            <p:nvPr/>
          </p:nvSpPr>
          <p:spPr>
            <a:xfrm>
              <a:off x="5255200" y="3006475"/>
              <a:ext cx="349900" cy="349875"/>
            </a:xfrm>
            <a:custGeom>
              <a:avLst/>
              <a:gdLst/>
              <a:ahLst/>
              <a:cxnLst/>
              <a:rect l="l" t="t" r="r" b="b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12" name="Google Shape;1012;p47"/>
            <p:cNvSpPr/>
            <p:nvPr/>
          </p:nvSpPr>
          <p:spPr>
            <a:xfrm>
              <a:off x="5567825" y="3185975"/>
              <a:ext cx="199075" cy="199075"/>
            </a:xfrm>
            <a:custGeom>
              <a:avLst/>
              <a:gdLst/>
              <a:ahLst/>
              <a:cxnLst/>
              <a:rect l="l" t="t" r="r" b="b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1013" name="Google Shape;1013;p47"/>
          <p:cNvGrpSpPr/>
          <p:nvPr/>
        </p:nvGrpSpPr>
        <p:grpSpPr>
          <a:xfrm>
            <a:off x="3177104" y="2638308"/>
            <a:ext cx="346104" cy="353231"/>
            <a:chOff x="3955900" y="2984500"/>
            <a:chExt cx="414000" cy="422525"/>
          </a:xfrm>
        </p:grpSpPr>
        <p:sp>
          <p:nvSpPr>
            <p:cNvPr id="1014" name="Google Shape;1014;p47"/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15" name="Google Shape;1015;p47"/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16" name="Google Shape;1016;p47"/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1017" name="Google Shape;1017;p47"/>
          <p:cNvSpPr/>
          <p:nvPr/>
        </p:nvSpPr>
        <p:spPr>
          <a:xfrm>
            <a:off x="341117" y="3226449"/>
            <a:ext cx="386922" cy="304241"/>
          </a:xfrm>
          <a:custGeom>
            <a:avLst/>
            <a:gdLst/>
            <a:ahLst/>
            <a:cxnLst/>
            <a:rect l="l" t="t" r="r" b="b"/>
            <a:pathLst>
              <a:path w="18513" h="14557" extrusionOk="0">
                <a:moveTo>
                  <a:pt x="9159" y="2125"/>
                </a:moveTo>
                <a:lnTo>
                  <a:pt x="9403" y="2150"/>
                </a:lnTo>
                <a:lnTo>
                  <a:pt x="9672" y="2198"/>
                </a:lnTo>
                <a:lnTo>
                  <a:pt x="9916" y="2272"/>
                </a:lnTo>
                <a:lnTo>
                  <a:pt x="10160" y="2345"/>
                </a:lnTo>
                <a:lnTo>
                  <a:pt x="10404" y="2443"/>
                </a:lnTo>
                <a:lnTo>
                  <a:pt x="10624" y="2565"/>
                </a:lnTo>
                <a:lnTo>
                  <a:pt x="10820" y="2687"/>
                </a:lnTo>
                <a:lnTo>
                  <a:pt x="10893" y="2760"/>
                </a:lnTo>
                <a:lnTo>
                  <a:pt x="10942" y="2858"/>
                </a:lnTo>
                <a:lnTo>
                  <a:pt x="10942" y="2956"/>
                </a:lnTo>
                <a:lnTo>
                  <a:pt x="10917" y="3078"/>
                </a:lnTo>
                <a:lnTo>
                  <a:pt x="10844" y="3151"/>
                </a:lnTo>
                <a:lnTo>
                  <a:pt x="10771" y="3200"/>
                </a:lnTo>
                <a:lnTo>
                  <a:pt x="10698" y="3224"/>
                </a:lnTo>
                <a:lnTo>
                  <a:pt x="10600" y="3175"/>
                </a:lnTo>
                <a:lnTo>
                  <a:pt x="10404" y="3053"/>
                </a:lnTo>
                <a:lnTo>
                  <a:pt x="10209" y="2956"/>
                </a:lnTo>
                <a:lnTo>
                  <a:pt x="10014" y="2882"/>
                </a:lnTo>
                <a:lnTo>
                  <a:pt x="9794" y="2809"/>
                </a:lnTo>
                <a:lnTo>
                  <a:pt x="9574" y="2760"/>
                </a:lnTo>
                <a:lnTo>
                  <a:pt x="9354" y="2711"/>
                </a:lnTo>
                <a:lnTo>
                  <a:pt x="9110" y="2687"/>
                </a:lnTo>
                <a:lnTo>
                  <a:pt x="8646" y="2687"/>
                </a:lnTo>
                <a:lnTo>
                  <a:pt x="8426" y="2711"/>
                </a:lnTo>
                <a:lnTo>
                  <a:pt x="8206" y="2760"/>
                </a:lnTo>
                <a:lnTo>
                  <a:pt x="7987" y="2809"/>
                </a:lnTo>
                <a:lnTo>
                  <a:pt x="7767" y="2882"/>
                </a:lnTo>
                <a:lnTo>
                  <a:pt x="7547" y="2956"/>
                </a:lnTo>
                <a:lnTo>
                  <a:pt x="7352" y="3053"/>
                </a:lnTo>
                <a:lnTo>
                  <a:pt x="7181" y="3175"/>
                </a:lnTo>
                <a:lnTo>
                  <a:pt x="7107" y="3200"/>
                </a:lnTo>
                <a:lnTo>
                  <a:pt x="7059" y="3224"/>
                </a:lnTo>
                <a:lnTo>
                  <a:pt x="7010" y="3200"/>
                </a:lnTo>
                <a:lnTo>
                  <a:pt x="6936" y="3175"/>
                </a:lnTo>
                <a:lnTo>
                  <a:pt x="6888" y="3127"/>
                </a:lnTo>
                <a:lnTo>
                  <a:pt x="6863" y="3078"/>
                </a:lnTo>
                <a:lnTo>
                  <a:pt x="6839" y="2956"/>
                </a:lnTo>
                <a:lnTo>
                  <a:pt x="6839" y="2858"/>
                </a:lnTo>
                <a:lnTo>
                  <a:pt x="6888" y="2760"/>
                </a:lnTo>
                <a:lnTo>
                  <a:pt x="6936" y="2687"/>
                </a:lnTo>
                <a:lnTo>
                  <a:pt x="7156" y="2565"/>
                </a:lnTo>
                <a:lnTo>
                  <a:pt x="7376" y="2443"/>
                </a:lnTo>
                <a:lnTo>
                  <a:pt x="7620" y="2345"/>
                </a:lnTo>
                <a:lnTo>
                  <a:pt x="7864" y="2272"/>
                </a:lnTo>
                <a:lnTo>
                  <a:pt x="8109" y="2198"/>
                </a:lnTo>
                <a:lnTo>
                  <a:pt x="8377" y="2150"/>
                </a:lnTo>
                <a:lnTo>
                  <a:pt x="8622" y="2125"/>
                </a:lnTo>
                <a:close/>
                <a:moveTo>
                  <a:pt x="3761" y="5373"/>
                </a:moveTo>
                <a:lnTo>
                  <a:pt x="3884" y="5398"/>
                </a:lnTo>
                <a:lnTo>
                  <a:pt x="4030" y="5447"/>
                </a:lnTo>
                <a:lnTo>
                  <a:pt x="4128" y="5496"/>
                </a:lnTo>
                <a:lnTo>
                  <a:pt x="4250" y="5569"/>
                </a:lnTo>
                <a:lnTo>
                  <a:pt x="4323" y="5691"/>
                </a:lnTo>
                <a:lnTo>
                  <a:pt x="4372" y="5789"/>
                </a:lnTo>
                <a:lnTo>
                  <a:pt x="4421" y="5911"/>
                </a:lnTo>
                <a:lnTo>
                  <a:pt x="4445" y="6057"/>
                </a:lnTo>
                <a:lnTo>
                  <a:pt x="4421" y="6204"/>
                </a:lnTo>
                <a:lnTo>
                  <a:pt x="4372" y="6326"/>
                </a:lnTo>
                <a:lnTo>
                  <a:pt x="4323" y="6448"/>
                </a:lnTo>
                <a:lnTo>
                  <a:pt x="4250" y="6546"/>
                </a:lnTo>
                <a:lnTo>
                  <a:pt x="4128" y="6619"/>
                </a:lnTo>
                <a:lnTo>
                  <a:pt x="4030" y="6692"/>
                </a:lnTo>
                <a:lnTo>
                  <a:pt x="3884" y="6717"/>
                </a:lnTo>
                <a:lnTo>
                  <a:pt x="3761" y="6741"/>
                </a:lnTo>
                <a:lnTo>
                  <a:pt x="3615" y="6717"/>
                </a:lnTo>
                <a:lnTo>
                  <a:pt x="3493" y="6692"/>
                </a:lnTo>
                <a:lnTo>
                  <a:pt x="3371" y="6619"/>
                </a:lnTo>
                <a:lnTo>
                  <a:pt x="3273" y="6546"/>
                </a:lnTo>
                <a:lnTo>
                  <a:pt x="3200" y="6448"/>
                </a:lnTo>
                <a:lnTo>
                  <a:pt x="3126" y="6326"/>
                </a:lnTo>
                <a:lnTo>
                  <a:pt x="3102" y="6204"/>
                </a:lnTo>
                <a:lnTo>
                  <a:pt x="3078" y="6057"/>
                </a:lnTo>
                <a:lnTo>
                  <a:pt x="3102" y="5911"/>
                </a:lnTo>
                <a:lnTo>
                  <a:pt x="3126" y="5789"/>
                </a:lnTo>
                <a:lnTo>
                  <a:pt x="3200" y="5691"/>
                </a:lnTo>
                <a:lnTo>
                  <a:pt x="3273" y="5569"/>
                </a:lnTo>
                <a:lnTo>
                  <a:pt x="3371" y="5496"/>
                </a:lnTo>
                <a:lnTo>
                  <a:pt x="3493" y="5447"/>
                </a:lnTo>
                <a:lnTo>
                  <a:pt x="3615" y="5398"/>
                </a:lnTo>
                <a:lnTo>
                  <a:pt x="3761" y="5373"/>
                </a:lnTo>
                <a:close/>
                <a:moveTo>
                  <a:pt x="17609" y="6741"/>
                </a:moveTo>
                <a:lnTo>
                  <a:pt x="17609" y="6790"/>
                </a:lnTo>
                <a:lnTo>
                  <a:pt x="17585" y="6888"/>
                </a:lnTo>
                <a:lnTo>
                  <a:pt x="17560" y="6937"/>
                </a:lnTo>
                <a:lnTo>
                  <a:pt x="17512" y="7010"/>
                </a:lnTo>
                <a:lnTo>
                  <a:pt x="17365" y="7132"/>
                </a:lnTo>
                <a:lnTo>
                  <a:pt x="17365" y="7132"/>
                </a:lnTo>
                <a:lnTo>
                  <a:pt x="17389" y="7010"/>
                </a:lnTo>
                <a:lnTo>
                  <a:pt x="17414" y="6863"/>
                </a:lnTo>
                <a:lnTo>
                  <a:pt x="17463" y="6790"/>
                </a:lnTo>
                <a:lnTo>
                  <a:pt x="17512" y="6766"/>
                </a:lnTo>
                <a:lnTo>
                  <a:pt x="17560" y="6741"/>
                </a:lnTo>
                <a:close/>
                <a:moveTo>
                  <a:pt x="4836" y="0"/>
                </a:moveTo>
                <a:lnTo>
                  <a:pt x="4738" y="196"/>
                </a:lnTo>
                <a:lnTo>
                  <a:pt x="4641" y="391"/>
                </a:lnTo>
                <a:lnTo>
                  <a:pt x="4543" y="684"/>
                </a:lnTo>
                <a:lnTo>
                  <a:pt x="4445" y="1002"/>
                </a:lnTo>
                <a:lnTo>
                  <a:pt x="4396" y="1393"/>
                </a:lnTo>
                <a:lnTo>
                  <a:pt x="4372" y="1783"/>
                </a:lnTo>
                <a:lnTo>
                  <a:pt x="4372" y="2003"/>
                </a:lnTo>
                <a:lnTo>
                  <a:pt x="4421" y="2223"/>
                </a:lnTo>
                <a:lnTo>
                  <a:pt x="4079" y="2443"/>
                </a:lnTo>
                <a:lnTo>
                  <a:pt x="3688" y="2736"/>
                </a:lnTo>
                <a:lnTo>
                  <a:pt x="3273" y="3151"/>
                </a:lnTo>
                <a:lnTo>
                  <a:pt x="2833" y="3615"/>
                </a:lnTo>
                <a:lnTo>
                  <a:pt x="2418" y="4128"/>
                </a:lnTo>
                <a:lnTo>
                  <a:pt x="2027" y="4665"/>
                </a:lnTo>
                <a:lnTo>
                  <a:pt x="1856" y="4958"/>
                </a:lnTo>
                <a:lnTo>
                  <a:pt x="1710" y="5251"/>
                </a:lnTo>
                <a:lnTo>
                  <a:pt x="1563" y="5544"/>
                </a:lnTo>
                <a:lnTo>
                  <a:pt x="1466" y="5813"/>
                </a:lnTo>
                <a:lnTo>
                  <a:pt x="562" y="5813"/>
                </a:lnTo>
                <a:lnTo>
                  <a:pt x="464" y="5838"/>
                </a:lnTo>
                <a:lnTo>
                  <a:pt x="342" y="5862"/>
                </a:lnTo>
                <a:lnTo>
                  <a:pt x="244" y="5911"/>
                </a:lnTo>
                <a:lnTo>
                  <a:pt x="171" y="5984"/>
                </a:lnTo>
                <a:lnTo>
                  <a:pt x="98" y="6057"/>
                </a:lnTo>
                <a:lnTo>
                  <a:pt x="49" y="6155"/>
                </a:lnTo>
                <a:lnTo>
                  <a:pt x="25" y="6277"/>
                </a:lnTo>
                <a:lnTo>
                  <a:pt x="0" y="6375"/>
                </a:lnTo>
                <a:lnTo>
                  <a:pt x="0" y="8622"/>
                </a:lnTo>
                <a:lnTo>
                  <a:pt x="25" y="8744"/>
                </a:lnTo>
                <a:lnTo>
                  <a:pt x="49" y="8842"/>
                </a:lnTo>
                <a:lnTo>
                  <a:pt x="98" y="8939"/>
                </a:lnTo>
                <a:lnTo>
                  <a:pt x="171" y="9013"/>
                </a:lnTo>
                <a:lnTo>
                  <a:pt x="244" y="9086"/>
                </a:lnTo>
                <a:lnTo>
                  <a:pt x="342" y="9135"/>
                </a:lnTo>
                <a:lnTo>
                  <a:pt x="464" y="9183"/>
                </a:lnTo>
                <a:lnTo>
                  <a:pt x="1514" y="9183"/>
                </a:lnTo>
                <a:lnTo>
                  <a:pt x="1588" y="9379"/>
                </a:lnTo>
                <a:lnTo>
                  <a:pt x="1685" y="9599"/>
                </a:lnTo>
                <a:lnTo>
                  <a:pt x="1930" y="10014"/>
                </a:lnTo>
                <a:lnTo>
                  <a:pt x="2223" y="10405"/>
                </a:lnTo>
                <a:lnTo>
                  <a:pt x="2589" y="10795"/>
                </a:lnTo>
                <a:lnTo>
                  <a:pt x="2980" y="11162"/>
                </a:lnTo>
                <a:lnTo>
                  <a:pt x="3419" y="11504"/>
                </a:lnTo>
                <a:lnTo>
                  <a:pt x="3908" y="11821"/>
                </a:lnTo>
                <a:lnTo>
                  <a:pt x="4421" y="12065"/>
                </a:lnTo>
                <a:lnTo>
                  <a:pt x="4421" y="14557"/>
                </a:lnTo>
                <a:lnTo>
                  <a:pt x="5105" y="14557"/>
                </a:lnTo>
                <a:lnTo>
                  <a:pt x="6326" y="12896"/>
                </a:lnTo>
                <a:lnTo>
                  <a:pt x="6936" y="13067"/>
                </a:lnTo>
                <a:lnTo>
                  <a:pt x="7571" y="13164"/>
                </a:lnTo>
                <a:lnTo>
                  <a:pt x="8231" y="13238"/>
                </a:lnTo>
                <a:lnTo>
                  <a:pt x="8890" y="13262"/>
                </a:lnTo>
                <a:lnTo>
                  <a:pt x="9550" y="13238"/>
                </a:lnTo>
                <a:lnTo>
                  <a:pt x="10209" y="13164"/>
                </a:lnTo>
                <a:lnTo>
                  <a:pt x="10844" y="13067"/>
                </a:lnTo>
                <a:lnTo>
                  <a:pt x="11455" y="12896"/>
                </a:lnTo>
                <a:lnTo>
                  <a:pt x="12627" y="14557"/>
                </a:lnTo>
                <a:lnTo>
                  <a:pt x="13384" y="14557"/>
                </a:lnTo>
                <a:lnTo>
                  <a:pt x="13384" y="12065"/>
                </a:lnTo>
                <a:lnTo>
                  <a:pt x="13726" y="11919"/>
                </a:lnTo>
                <a:lnTo>
                  <a:pt x="14044" y="11748"/>
                </a:lnTo>
                <a:lnTo>
                  <a:pt x="14337" y="11577"/>
                </a:lnTo>
                <a:lnTo>
                  <a:pt x="14630" y="11382"/>
                </a:lnTo>
                <a:lnTo>
                  <a:pt x="14898" y="11162"/>
                </a:lnTo>
                <a:lnTo>
                  <a:pt x="15143" y="10942"/>
                </a:lnTo>
                <a:lnTo>
                  <a:pt x="15387" y="10698"/>
                </a:lnTo>
                <a:lnTo>
                  <a:pt x="15607" y="10429"/>
                </a:lnTo>
                <a:lnTo>
                  <a:pt x="15778" y="10160"/>
                </a:lnTo>
                <a:lnTo>
                  <a:pt x="15949" y="9892"/>
                </a:lnTo>
                <a:lnTo>
                  <a:pt x="16119" y="9599"/>
                </a:lnTo>
                <a:lnTo>
                  <a:pt x="16242" y="9281"/>
                </a:lnTo>
                <a:lnTo>
                  <a:pt x="16364" y="8964"/>
                </a:lnTo>
                <a:lnTo>
                  <a:pt x="16437" y="8622"/>
                </a:lnTo>
                <a:lnTo>
                  <a:pt x="16510" y="8280"/>
                </a:lnTo>
                <a:lnTo>
                  <a:pt x="16559" y="7938"/>
                </a:lnTo>
                <a:lnTo>
                  <a:pt x="16974" y="7938"/>
                </a:lnTo>
                <a:lnTo>
                  <a:pt x="17096" y="7913"/>
                </a:lnTo>
                <a:lnTo>
                  <a:pt x="17316" y="8109"/>
                </a:lnTo>
                <a:lnTo>
                  <a:pt x="17536" y="8231"/>
                </a:lnTo>
                <a:lnTo>
                  <a:pt x="17780" y="8329"/>
                </a:lnTo>
                <a:lnTo>
                  <a:pt x="18024" y="8353"/>
                </a:lnTo>
                <a:lnTo>
                  <a:pt x="18171" y="8353"/>
                </a:lnTo>
                <a:lnTo>
                  <a:pt x="18318" y="8304"/>
                </a:lnTo>
                <a:lnTo>
                  <a:pt x="18415" y="8255"/>
                </a:lnTo>
                <a:lnTo>
                  <a:pt x="18464" y="8158"/>
                </a:lnTo>
                <a:lnTo>
                  <a:pt x="18513" y="8060"/>
                </a:lnTo>
                <a:lnTo>
                  <a:pt x="18488" y="7962"/>
                </a:lnTo>
                <a:lnTo>
                  <a:pt x="18440" y="7865"/>
                </a:lnTo>
                <a:lnTo>
                  <a:pt x="18342" y="7791"/>
                </a:lnTo>
                <a:lnTo>
                  <a:pt x="18244" y="7767"/>
                </a:lnTo>
                <a:lnTo>
                  <a:pt x="18147" y="7767"/>
                </a:lnTo>
                <a:lnTo>
                  <a:pt x="18024" y="7791"/>
                </a:lnTo>
                <a:lnTo>
                  <a:pt x="17902" y="7767"/>
                </a:lnTo>
                <a:lnTo>
                  <a:pt x="17756" y="7718"/>
                </a:lnTo>
                <a:lnTo>
                  <a:pt x="17634" y="7645"/>
                </a:lnTo>
                <a:lnTo>
                  <a:pt x="17780" y="7523"/>
                </a:lnTo>
                <a:lnTo>
                  <a:pt x="17927" y="7376"/>
                </a:lnTo>
                <a:lnTo>
                  <a:pt x="18049" y="7230"/>
                </a:lnTo>
                <a:lnTo>
                  <a:pt x="18122" y="7059"/>
                </a:lnTo>
                <a:lnTo>
                  <a:pt x="18171" y="6888"/>
                </a:lnTo>
                <a:lnTo>
                  <a:pt x="18171" y="6717"/>
                </a:lnTo>
                <a:lnTo>
                  <a:pt x="18147" y="6546"/>
                </a:lnTo>
                <a:lnTo>
                  <a:pt x="18073" y="6424"/>
                </a:lnTo>
                <a:lnTo>
                  <a:pt x="18000" y="6326"/>
                </a:lnTo>
                <a:lnTo>
                  <a:pt x="17902" y="6253"/>
                </a:lnTo>
                <a:lnTo>
                  <a:pt x="17805" y="6204"/>
                </a:lnTo>
                <a:lnTo>
                  <a:pt x="17683" y="6179"/>
                </a:lnTo>
                <a:lnTo>
                  <a:pt x="17560" y="6179"/>
                </a:lnTo>
                <a:lnTo>
                  <a:pt x="17438" y="6204"/>
                </a:lnTo>
                <a:lnTo>
                  <a:pt x="17341" y="6228"/>
                </a:lnTo>
                <a:lnTo>
                  <a:pt x="17243" y="6277"/>
                </a:lnTo>
                <a:lnTo>
                  <a:pt x="17145" y="6326"/>
                </a:lnTo>
                <a:lnTo>
                  <a:pt x="17048" y="6424"/>
                </a:lnTo>
                <a:lnTo>
                  <a:pt x="16974" y="6497"/>
                </a:lnTo>
                <a:lnTo>
                  <a:pt x="16925" y="6619"/>
                </a:lnTo>
                <a:lnTo>
                  <a:pt x="16852" y="6790"/>
                </a:lnTo>
                <a:lnTo>
                  <a:pt x="16803" y="6985"/>
                </a:lnTo>
                <a:lnTo>
                  <a:pt x="16803" y="7181"/>
                </a:lnTo>
                <a:lnTo>
                  <a:pt x="16828" y="7376"/>
                </a:lnTo>
                <a:lnTo>
                  <a:pt x="16706" y="7376"/>
                </a:lnTo>
                <a:lnTo>
                  <a:pt x="16584" y="7352"/>
                </a:lnTo>
                <a:lnTo>
                  <a:pt x="16559" y="7034"/>
                </a:lnTo>
                <a:lnTo>
                  <a:pt x="16535" y="6717"/>
                </a:lnTo>
                <a:lnTo>
                  <a:pt x="16486" y="6399"/>
                </a:lnTo>
                <a:lnTo>
                  <a:pt x="16413" y="6082"/>
                </a:lnTo>
                <a:lnTo>
                  <a:pt x="16315" y="5764"/>
                </a:lnTo>
                <a:lnTo>
                  <a:pt x="16217" y="5471"/>
                </a:lnTo>
                <a:lnTo>
                  <a:pt x="16095" y="5178"/>
                </a:lnTo>
                <a:lnTo>
                  <a:pt x="15949" y="4885"/>
                </a:lnTo>
                <a:lnTo>
                  <a:pt x="15802" y="4616"/>
                </a:lnTo>
                <a:lnTo>
                  <a:pt x="15631" y="4323"/>
                </a:lnTo>
                <a:lnTo>
                  <a:pt x="15436" y="4079"/>
                </a:lnTo>
                <a:lnTo>
                  <a:pt x="15240" y="3810"/>
                </a:lnTo>
                <a:lnTo>
                  <a:pt x="15020" y="3566"/>
                </a:lnTo>
                <a:lnTo>
                  <a:pt x="14801" y="3322"/>
                </a:lnTo>
                <a:lnTo>
                  <a:pt x="14556" y="3102"/>
                </a:lnTo>
                <a:lnTo>
                  <a:pt x="14312" y="2882"/>
                </a:lnTo>
                <a:lnTo>
                  <a:pt x="14044" y="2663"/>
                </a:lnTo>
                <a:lnTo>
                  <a:pt x="13750" y="2467"/>
                </a:lnTo>
                <a:lnTo>
                  <a:pt x="13457" y="2272"/>
                </a:lnTo>
                <a:lnTo>
                  <a:pt x="13164" y="2101"/>
                </a:lnTo>
                <a:lnTo>
                  <a:pt x="12847" y="1930"/>
                </a:lnTo>
                <a:lnTo>
                  <a:pt x="12529" y="1783"/>
                </a:lnTo>
                <a:lnTo>
                  <a:pt x="12212" y="1637"/>
                </a:lnTo>
                <a:lnTo>
                  <a:pt x="11870" y="1515"/>
                </a:lnTo>
                <a:lnTo>
                  <a:pt x="11528" y="1393"/>
                </a:lnTo>
                <a:lnTo>
                  <a:pt x="11162" y="1295"/>
                </a:lnTo>
                <a:lnTo>
                  <a:pt x="10795" y="1222"/>
                </a:lnTo>
                <a:lnTo>
                  <a:pt x="10429" y="1148"/>
                </a:lnTo>
                <a:lnTo>
                  <a:pt x="10063" y="1099"/>
                </a:lnTo>
                <a:lnTo>
                  <a:pt x="9672" y="1051"/>
                </a:lnTo>
                <a:lnTo>
                  <a:pt x="9281" y="1026"/>
                </a:lnTo>
                <a:lnTo>
                  <a:pt x="8353" y="1026"/>
                </a:lnTo>
                <a:lnTo>
                  <a:pt x="7816" y="1075"/>
                </a:lnTo>
                <a:lnTo>
                  <a:pt x="7278" y="1148"/>
                </a:lnTo>
                <a:lnTo>
                  <a:pt x="6765" y="1270"/>
                </a:lnTo>
                <a:lnTo>
                  <a:pt x="6619" y="1051"/>
                </a:lnTo>
                <a:lnTo>
                  <a:pt x="6472" y="880"/>
                </a:lnTo>
                <a:lnTo>
                  <a:pt x="6301" y="709"/>
                </a:lnTo>
                <a:lnTo>
                  <a:pt x="6155" y="562"/>
                </a:lnTo>
                <a:lnTo>
                  <a:pt x="5984" y="440"/>
                </a:lnTo>
                <a:lnTo>
                  <a:pt x="5837" y="342"/>
                </a:lnTo>
                <a:lnTo>
                  <a:pt x="5520" y="196"/>
                </a:lnTo>
                <a:lnTo>
                  <a:pt x="5251" y="98"/>
                </a:lnTo>
                <a:lnTo>
                  <a:pt x="5031" y="49"/>
                </a:lnTo>
                <a:lnTo>
                  <a:pt x="483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018" name="Google Shape;1018;p47"/>
          <p:cNvSpPr/>
          <p:nvPr/>
        </p:nvSpPr>
        <p:spPr>
          <a:xfrm>
            <a:off x="4906165" y="2621036"/>
            <a:ext cx="269526" cy="387967"/>
          </a:xfrm>
          <a:custGeom>
            <a:avLst/>
            <a:gdLst/>
            <a:ahLst/>
            <a:cxnLst/>
            <a:rect l="l" t="t" r="r" b="b"/>
            <a:pathLst>
              <a:path w="12896" h="18563" extrusionOk="0">
                <a:moveTo>
                  <a:pt x="6448" y="1564"/>
                </a:moveTo>
                <a:lnTo>
                  <a:pt x="6814" y="1588"/>
                </a:lnTo>
                <a:lnTo>
                  <a:pt x="7181" y="1637"/>
                </a:lnTo>
                <a:lnTo>
                  <a:pt x="7523" y="1735"/>
                </a:lnTo>
                <a:lnTo>
                  <a:pt x="7865" y="1857"/>
                </a:lnTo>
                <a:lnTo>
                  <a:pt x="8182" y="2003"/>
                </a:lnTo>
                <a:lnTo>
                  <a:pt x="8475" y="2199"/>
                </a:lnTo>
                <a:lnTo>
                  <a:pt x="8768" y="2394"/>
                </a:lnTo>
                <a:lnTo>
                  <a:pt x="9013" y="2638"/>
                </a:lnTo>
                <a:lnTo>
                  <a:pt x="9257" y="2883"/>
                </a:lnTo>
                <a:lnTo>
                  <a:pt x="9477" y="3176"/>
                </a:lnTo>
                <a:lnTo>
                  <a:pt x="9647" y="3469"/>
                </a:lnTo>
                <a:lnTo>
                  <a:pt x="9794" y="3786"/>
                </a:lnTo>
                <a:lnTo>
                  <a:pt x="9916" y="4128"/>
                </a:lnTo>
                <a:lnTo>
                  <a:pt x="10014" y="4470"/>
                </a:lnTo>
                <a:lnTo>
                  <a:pt x="10063" y="4836"/>
                </a:lnTo>
                <a:lnTo>
                  <a:pt x="10087" y="5203"/>
                </a:lnTo>
                <a:lnTo>
                  <a:pt x="10087" y="7547"/>
                </a:lnTo>
                <a:lnTo>
                  <a:pt x="2809" y="7547"/>
                </a:lnTo>
                <a:lnTo>
                  <a:pt x="2809" y="5203"/>
                </a:lnTo>
                <a:lnTo>
                  <a:pt x="2833" y="4836"/>
                </a:lnTo>
                <a:lnTo>
                  <a:pt x="2882" y="4470"/>
                </a:lnTo>
                <a:lnTo>
                  <a:pt x="2980" y="4128"/>
                </a:lnTo>
                <a:lnTo>
                  <a:pt x="3102" y="3786"/>
                </a:lnTo>
                <a:lnTo>
                  <a:pt x="3249" y="3469"/>
                </a:lnTo>
                <a:lnTo>
                  <a:pt x="3420" y="3176"/>
                </a:lnTo>
                <a:lnTo>
                  <a:pt x="3639" y="2883"/>
                </a:lnTo>
                <a:lnTo>
                  <a:pt x="3884" y="2638"/>
                </a:lnTo>
                <a:lnTo>
                  <a:pt x="4128" y="2394"/>
                </a:lnTo>
                <a:lnTo>
                  <a:pt x="4421" y="2199"/>
                </a:lnTo>
                <a:lnTo>
                  <a:pt x="4714" y="2003"/>
                </a:lnTo>
                <a:lnTo>
                  <a:pt x="5032" y="1857"/>
                </a:lnTo>
                <a:lnTo>
                  <a:pt x="5373" y="1735"/>
                </a:lnTo>
                <a:lnTo>
                  <a:pt x="5715" y="1637"/>
                </a:lnTo>
                <a:lnTo>
                  <a:pt x="6082" y="1588"/>
                </a:lnTo>
                <a:lnTo>
                  <a:pt x="6448" y="1564"/>
                </a:lnTo>
                <a:close/>
                <a:moveTo>
                  <a:pt x="6448" y="10991"/>
                </a:moveTo>
                <a:lnTo>
                  <a:pt x="6692" y="11015"/>
                </a:lnTo>
                <a:lnTo>
                  <a:pt x="6937" y="11089"/>
                </a:lnTo>
                <a:lnTo>
                  <a:pt x="7132" y="11211"/>
                </a:lnTo>
                <a:lnTo>
                  <a:pt x="7327" y="11357"/>
                </a:lnTo>
                <a:lnTo>
                  <a:pt x="7474" y="11528"/>
                </a:lnTo>
                <a:lnTo>
                  <a:pt x="7572" y="11748"/>
                </a:lnTo>
                <a:lnTo>
                  <a:pt x="7645" y="11968"/>
                </a:lnTo>
                <a:lnTo>
                  <a:pt x="7669" y="12212"/>
                </a:lnTo>
                <a:lnTo>
                  <a:pt x="7669" y="12383"/>
                </a:lnTo>
                <a:lnTo>
                  <a:pt x="7645" y="12530"/>
                </a:lnTo>
                <a:lnTo>
                  <a:pt x="7596" y="12701"/>
                </a:lnTo>
                <a:lnTo>
                  <a:pt x="7523" y="12823"/>
                </a:lnTo>
                <a:lnTo>
                  <a:pt x="7425" y="12969"/>
                </a:lnTo>
                <a:lnTo>
                  <a:pt x="7327" y="13067"/>
                </a:lnTo>
                <a:lnTo>
                  <a:pt x="7205" y="13189"/>
                </a:lnTo>
                <a:lnTo>
                  <a:pt x="7083" y="13262"/>
                </a:lnTo>
                <a:lnTo>
                  <a:pt x="7230" y="15094"/>
                </a:lnTo>
                <a:lnTo>
                  <a:pt x="5667" y="15094"/>
                </a:lnTo>
                <a:lnTo>
                  <a:pt x="5813" y="13262"/>
                </a:lnTo>
                <a:lnTo>
                  <a:pt x="5691" y="13189"/>
                </a:lnTo>
                <a:lnTo>
                  <a:pt x="5569" y="13067"/>
                </a:lnTo>
                <a:lnTo>
                  <a:pt x="5471" y="12969"/>
                </a:lnTo>
                <a:lnTo>
                  <a:pt x="5373" y="12823"/>
                </a:lnTo>
                <a:lnTo>
                  <a:pt x="5300" y="12701"/>
                </a:lnTo>
                <a:lnTo>
                  <a:pt x="5251" y="12530"/>
                </a:lnTo>
                <a:lnTo>
                  <a:pt x="5227" y="12383"/>
                </a:lnTo>
                <a:lnTo>
                  <a:pt x="5227" y="12212"/>
                </a:lnTo>
                <a:lnTo>
                  <a:pt x="5251" y="11968"/>
                </a:lnTo>
                <a:lnTo>
                  <a:pt x="5325" y="11748"/>
                </a:lnTo>
                <a:lnTo>
                  <a:pt x="5422" y="11528"/>
                </a:lnTo>
                <a:lnTo>
                  <a:pt x="5569" y="11357"/>
                </a:lnTo>
                <a:lnTo>
                  <a:pt x="5764" y="11211"/>
                </a:lnTo>
                <a:lnTo>
                  <a:pt x="5960" y="11089"/>
                </a:lnTo>
                <a:lnTo>
                  <a:pt x="6204" y="11015"/>
                </a:lnTo>
                <a:lnTo>
                  <a:pt x="6448" y="10991"/>
                </a:lnTo>
                <a:close/>
                <a:moveTo>
                  <a:pt x="6448" y="1"/>
                </a:moveTo>
                <a:lnTo>
                  <a:pt x="5911" y="25"/>
                </a:lnTo>
                <a:lnTo>
                  <a:pt x="5398" y="123"/>
                </a:lnTo>
                <a:lnTo>
                  <a:pt x="4909" y="245"/>
                </a:lnTo>
                <a:lnTo>
                  <a:pt x="4421" y="416"/>
                </a:lnTo>
                <a:lnTo>
                  <a:pt x="3981" y="636"/>
                </a:lnTo>
                <a:lnTo>
                  <a:pt x="3542" y="904"/>
                </a:lnTo>
                <a:lnTo>
                  <a:pt x="3151" y="1197"/>
                </a:lnTo>
                <a:lnTo>
                  <a:pt x="2760" y="1539"/>
                </a:lnTo>
                <a:lnTo>
                  <a:pt x="2443" y="1906"/>
                </a:lnTo>
                <a:lnTo>
                  <a:pt x="2125" y="2296"/>
                </a:lnTo>
                <a:lnTo>
                  <a:pt x="1881" y="2736"/>
                </a:lnTo>
                <a:lnTo>
                  <a:pt x="1661" y="3176"/>
                </a:lnTo>
                <a:lnTo>
                  <a:pt x="1466" y="3664"/>
                </a:lnTo>
                <a:lnTo>
                  <a:pt x="1344" y="4153"/>
                </a:lnTo>
                <a:lnTo>
                  <a:pt x="1270" y="4690"/>
                </a:lnTo>
                <a:lnTo>
                  <a:pt x="1246" y="5203"/>
                </a:lnTo>
                <a:lnTo>
                  <a:pt x="1246" y="7547"/>
                </a:lnTo>
                <a:lnTo>
                  <a:pt x="391" y="7547"/>
                </a:lnTo>
                <a:lnTo>
                  <a:pt x="293" y="7572"/>
                </a:lnTo>
                <a:lnTo>
                  <a:pt x="220" y="7621"/>
                </a:lnTo>
                <a:lnTo>
                  <a:pt x="147" y="7669"/>
                </a:lnTo>
                <a:lnTo>
                  <a:pt x="74" y="7743"/>
                </a:lnTo>
                <a:lnTo>
                  <a:pt x="49" y="7840"/>
                </a:lnTo>
                <a:lnTo>
                  <a:pt x="0" y="7914"/>
                </a:lnTo>
                <a:lnTo>
                  <a:pt x="0" y="8036"/>
                </a:lnTo>
                <a:lnTo>
                  <a:pt x="0" y="18074"/>
                </a:lnTo>
                <a:lnTo>
                  <a:pt x="0" y="18171"/>
                </a:lnTo>
                <a:lnTo>
                  <a:pt x="49" y="18269"/>
                </a:lnTo>
                <a:lnTo>
                  <a:pt x="74" y="18342"/>
                </a:lnTo>
                <a:lnTo>
                  <a:pt x="147" y="18416"/>
                </a:lnTo>
                <a:lnTo>
                  <a:pt x="220" y="18464"/>
                </a:lnTo>
                <a:lnTo>
                  <a:pt x="293" y="18513"/>
                </a:lnTo>
                <a:lnTo>
                  <a:pt x="391" y="18538"/>
                </a:lnTo>
                <a:lnTo>
                  <a:pt x="489" y="18562"/>
                </a:lnTo>
                <a:lnTo>
                  <a:pt x="12407" y="18562"/>
                </a:lnTo>
                <a:lnTo>
                  <a:pt x="12505" y="18538"/>
                </a:lnTo>
                <a:lnTo>
                  <a:pt x="12603" y="18513"/>
                </a:lnTo>
                <a:lnTo>
                  <a:pt x="12676" y="18464"/>
                </a:lnTo>
                <a:lnTo>
                  <a:pt x="12749" y="18416"/>
                </a:lnTo>
                <a:lnTo>
                  <a:pt x="12822" y="18342"/>
                </a:lnTo>
                <a:lnTo>
                  <a:pt x="12847" y="18269"/>
                </a:lnTo>
                <a:lnTo>
                  <a:pt x="12896" y="18171"/>
                </a:lnTo>
                <a:lnTo>
                  <a:pt x="12896" y="18074"/>
                </a:lnTo>
                <a:lnTo>
                  <a:pt x="12896" y="8036"/>
                </a:lnTo>
                <a:lnTo>
                  <a:pt x="12896" y="7914"/>
                </a:lnTo>
                <a:lnTo>
                  <a:pt x="12847" y="7840"/>
                </a:lnTo>
                <a:lnTo>
                  <a:pt x="12822" y="7743"/>
                </a:lnTo>
                <a:lnTo>
                  <a:pt x="12749" y="7669"/>
                </a:lnTo>
                <a:lnTo>
                  <a:pt x="12676" y="7621"/>
                </a:lnTo>
                <a:lnTo>
                  <a:pt x="12603" y="7572"/>
                </a:lnTo>
                <a:lnTo>
                  <a:pt x="12505" y="7547"/>
                </a:lnTo>
                <a:lnTo>
                  <a:pt x="11650" y="7547"/>
                </a:lnTo>
                <a:lnTo>
                  <a:pt x="11650" y="5203"/>
                </a:lnTo>
                <a:lnTo>
                  <a:pt x="11626" y="4690"/>
                </a:lnTo>
                <a:lnTo>
                  <a:pt x="11552" y="4153"/>
                </a:lnTo>
                <a:lnTo>
                  <a:pt x="11430" y="3664"/>
                </a:lnTo>
                <a:lnTo>
                  <a:pt x="11235" y="3176"/>
                </a:lnTo>
                <a:lnTo>
                  <a:pt x="11015" y="2736"/>
                </a:lnTo>
                <a:lnTo>
                  <a:pt x="10771" y="2296"/>
                </a:lnTo>
                <a:lnTo>
                  <a:pt x="10453" y="1906"/>
                </a:lnTo>
                <a:lnTo>
                  <a:pt x="10136" y="1539"/>
                </a:lnTo>
                <a:lnTo>
                  <a:pt x="9745" y="1197"/>
                </a:lnTo>
                <a:lnTo>
                  <a:pt x="9354" y="904"/>
                </a:lnTo>
                <a:lnTo>
                  <a:pt x="8939" y="636"/>
                </a:lnTo>
                <a:lnTo>
                  <a:pt x="8475" y="416"/>
                </a:lnTo>
                <a:lnTo>
                  <a:pt x="7987" y="245"/>
                </a:lnTo>
                <a:lnTo>
                  <a:pt x="7498" y="123"/>
                </a:lnTo>
                <a:lnTo>
                  <a:pt x="6985" y="25"/>
                </a:lnTo>
                <a:lnTo>
                  <a:pt x="644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1019" name="Google Shape;1019;p47"/>
          <p:cNvGrpSpPr/>
          <p:nvPr/>
        </p:nvGrpSpPr>
        <p:grpSpPr>
          <a:xfrm>
            <a:off x="5472049" y="2633187"/>
            <a:ext cx="264427" cy="375719"/>
            <a:chOff x="6701050" y="2978375"/>
            <a:chExt cx="316300" cy="449425"/>
          </a:xfrm>
        </p:grpSpPr>
        <p:sp>
          <p:nvSpPr>
            <p:cNvPr id="1020" name="Google Shape;1020;p47"/>
            <p:cNvSpPr/>
            <p:nvPr/>
          </p:nvSpPr>
          <p:spPr>
            <a:xfrm>
              <a:off x="6701050" y="2978375"/>
              <a:ext cx="316300" cy="78175"/>
            </a:xfrm>
            <a:custGeom>
              <a:avLst/>
              <a:gdLst/>
              <a:ahLst/>
              <a:cxnLst/>
              <a:rect l="l" t="t" r="r" b="b"/>
              <a:pathLst>
                <a:path w="12652" h="3127" extrusionOk="0">
                  <a:moveTo>
                    <a:pt x="7840" y="782"/>
                  </a:moveTo>
                  <a:lnTo>
                    <a:pt x="7865" y="807"/>
                  </a:lnTo>
                  <a:lnTo>
                    <a:pt x="7889" y="831"/>
                  </a:lnTo>
                  <a:lnTo>
                    <a:pt x="7889" y="880"/>
                  </a:lnTo>
                  <a:lnTo>
                    <a:pt x="7889" y="1417"/>
                  </a:lnTo>
                  <a:lnTo>
                    <a:pt x="4763" y="1417"/>
                  </a:lnTo>
                  <a:lnTo>
                    <a:pt x="4763" y="880"/>
                  </a:lnTo>
                  <a:lnTo>
                    <a:pt x="4763" y="831"/>
                  </a:lnTo>
                  <a:lnTo>
                    <a:pt x="4787" y="807"/>
                  </a:lnTo>
                  <a:lnTo>
                    <a:pt x="4812" y="782"/>
                  </a:lnTo>
                  <a:close/>
                  <a:moveTo>
                    <a:pt x="4861" y="1"/>
                  </a:moveTo>
                  <a:lnTo>
                    <a:pt x="4690" y="25"/>
                  </a:lnTo>
                  <a:lnTo>
                    <a:pt x="4519" y="74"/>
                  </a:lnTo>
                  <a:lnTo>
                    <a:pt x="4372" y="147"/>
                  </a:lnTo>
                  <a:lnTo>
                    <a:pt x="4250" y="269"/>
                  </a:lnTo>
                  <a:lnTo>
                    <a:pt x="4128" y="392"/>
                  </a:lnTo>
                  <a:lnTo>
                    <a:pt x="4055" y="538"/>
                  </a:lnTo>
                  <a:lnTo>
                    <a:pt x="4006" y="709"/>
                  </a:lnTo>
                  <a:lnTo>
                    <a:pt x="3982" y="880"/>
                  </a:lnTo>
                  <a:lnTo>
                    <a:pt x="3982" y="1417"/>
                  </a:lnTo>
                  <a:lnTo>
                    <a:pt x="391" y="1417"/>
                  </a:lnTo>
                  <a:lnTo>
                    <a:pt x="294" y="1466"/>
                  </a:lnTo>
                  <a:lnTo>
                    <a:pt x="220" y="1491"/>
                  </a:lnTo>
                  <a:lnTo>
                    <a:pt x="147" y="1564"/>
                  </a:lnTo>
                  <a:lnTo>
                    <a:pt x="74" y="1637"/>
                  </a:lnTo>
                  <a:lnTo>
                    <a:pt x="49" y="1710"/>
                  </a:lnTo>
                  <a:lnTo>
                    <a:pt x="1" y="1808"/>
                  </a:lnTo>
                  <a:lnTo>
                    <a:pt x="1" y="1906"/>
                  </a:lnTo>
                  <a:lnTo>
                    <a:pt x="1" y="3127"/>
                  </a:lnTo>
                  <a:lnTo>
                    <a:pt x="12652" y="3127"/>
                  </a:lnTo>
                  <a:lnTo>
                    <a:pt x="12652" y="1906"/>
                  </a:lnTo>
                  <a:lnTo>
                    <a:pt x="12652" y="1808"/>
                  </a:lnTo>
                  <a:lnTo>
                    <a:pt x="12603" y="1710"/>
                  </a:lnTo>
                  <a:lnTo>
                    <a:pt x="12578" y="1637"/>
                  </a:lnTo>
                  <a:lnTo>
                    <a:pt x="12505" y="1564"/>
                  </a:lnTo>
                  <a:lnTo>
                    <a:pt x="12432" y="1491"/>
                  </a:lnTo>
                  <a:lnTo>
                    <a:pt x="12359" y="1466"/>
                  </a:lnTo>
                  <a:lnTo>
                    <a:pt x="12261" y="1417"/>
                  </a:lnTo>
                  <a:lnTo>
                    <a:pt x="8671" y="1417"/>
                  </a:lnTo>
                  <a:lnTo>
                    <a:pt x="8671" y="880"/>
                  </a:lnTo>
                  <a:lnTo>
                    <a:pt x="8646" y="709"/>
                  </a:lnTo>
                  <a:lnTo>
                    <a:pt x="8597" y="538"/>
                  </a:lnTo>
                  <a:lnTo>
                    <a:pt x="8524" y="392"/>
                  </a:lnTo>
                  <a:lnTo>
                    <a:pt x="8402" y="269"/>
                  </a:lnTo>
                  <a:lnTo>
                    <a:pt x="8280" y="147"/>
                  </a:lnTo>
                  <a:lnTo>
                    <a:pt x="8133" y="74"/>
                  </a:lnTo>
                  <a:lnTo>
                    <a:pt x="7962" y="25"/>
                  </a:lnTo>
                  <a:lnTo>
                    <a:pt x="77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21" name="Google Shape;1021;p47"/>
            <p:cNvSpPr/>
            <p:nvPr/>
          </p:nvSpPr>
          <p:spPr>
            <a:xfrm>
              <a:off x="6713875" y="3068750"/>
              <a:ext cx="290650" cy="359050"/>
            </a:xfrm>
            <a:custGeom>
              <a:avLst/>
              <a:gdLst/>
              <a:ahLst/>
              <a:cxnLst/>
              <a:rect l="l" t="t" r="r" b="b"/>
              <a:pathLst>
                <a:path w="11626" h="14362" extrusionOk="0">
                  <a:moveTo>
                    <a:pt x="2614" y="1686"/>
                  </a:moveTo>
                  <a:lnTo>
                    <a:pt x="2711" y="1710"/>
                  </a:lnTo>
                  <a:lnTo>
                    <a:pt x="2785" y="1759"/>
                  </a:lnTo>
                  <a:lnTo>
                    <a:pt x="2834" y="1857"/>
                  </a:lnTo>
                  <a:lnTo>
                    <a:pt x="2858" y="1930"/>
                  </a:lnTo>
                  <a:lnTo>
                    <a:pt x="2858" y="12432"/>
                  </a:lnTo>
                  <a:lnTo>
                    <a:pt x="2834" y="12529"/>
                  </a:lnTo>
                  <a:lnTo>
                    <a:pt x="2785" y="12603"/>
                  </a:lnTo>
                  <a:lnTo>
                    <a:pt x="2711" y="12652"/>
                  </a:lnTo>
                  <a:lnTo>
                    <a:pt x="2614" y="12676"/>
                  </a:lnTo>
                  <a:lnTo>
                    <a:pt x="2516" y="12652"/>
                  </a:lnTo>
                  <a:lnTo>
                    <a:pt x="2443" y="12603"/>
                  </a:lnTo>
                  <a:lnTo>
                    <a:pt x="2394" y="12529"/>
                  </a:lnTo>
                  <a:lnTo>
                    <a:pt x="2369" y="12432"/>
                  </a:lnTo>
                  <a:lnTo>
                    <a:pt x="2369" y="1930"/>
                  </a:lnTo>
                  <a:lnTo>
                    <a:pt x="2394" y="1857"/>
                  </a:lnTo>
                  <a:lnTo>
                    <a:pt x="2443" y="1759"/>
                  </a:lnTo>
                  <a:lnTo>
                    <a:pt x="2516" y="1710"/>
                  </a:lnTo>
                  <a:lnTo>
                    <a:pt x="2614" y="1686"/>
                  </a:lnTo>
                  <a:close/>
                  <a:moveTo>
                    <a:pt x="5813" y="1686"/>
                  </a:moveTo>
                  <a:lnTo>
                    <a:pt x="5911" y="1710"/>
                  </a:lnTo>
                  <a:lnTo>
                    <a:pt x="5984" y="1759"/>
                  </a:lnTo>
                  <a:lnTo>
                    <a:pt x="6033" y="1857"/>
                  </a:lnTo>
                  <a:lnTo>
                    <a:pt x="6057" y="1930"/>
                  </a:lnTo>
                  <a:lnTo>
                    <a:pt x="6057" y="12432"/>
                  </a:lnTo>
                  <a:lnTo>
                    <a:pt x="6033" y="12529"/>
                  </a:lnTo>
                  <a:lnTo>
                    <a:pt x="5984" y="12603"/>
                  </a:lnTo>
                  <a:lnTo>
                    <a:pt x="5911" y="12652"/>
                  </a:lnTo>
                  <a:lnTo>
                    <a:pt x="5813" y="12676"/>
                  </a:lnTo>
                  <a:lnTo>
                    <a:pt x="5715" y="12652"/>
                  </a:lnTo>
                  <a:lnTo>
                    <a:pt x="5642" y="12603"/>
                  </a:lnTo>
                  <a:lnTo>
                    <a:pt x="5593" y="12529"/>
                  </a:lnTo>
                  <a:lnTo>
                    <a:pt x="5569" y="12432"/>
                  </a:lnTo>
                  <a:lnTo>
                    <a:pt x="5569" y="1930"/>
                  </a:lnTo>
                  <a:lnTo>
                    <a:pt x="5593" y="1857"/>
                  </a:lnTo>
                  <a:lnTo>
                    <a:pt x="5642" y="1759"/>
                  </a:lnTo>
                  <a:lnTo>
                    <a:pt x="5715" y="1710"/>
                  </a:lnTo>
                  <a:lnTo>
                    <a:pt x="5813" y="1686"/>
                  </a:lnTo>
                  <a:close/>
                  <a:moveTo>
                    <a:pt x="9013" y="1686"/>
                  </a:moveTo>
                  <a:lnTo>
                    <a:pt x="9110" y="1710"/>
                  </a:lnTo>
                  <a:lnTo>
                    <a:pt x="9183" y="1759"/>
                  </a:lnTo>
                  <a:lnTo>
                    <a:pt x="9232" y="1857"/>
                  </a:lnTo>
                  <a:lnTo>
                    <a:pt x="9257" y="1930"/>
                  </a:lnTo>
                  <a:lnTo>
                    <a:pt x="9257" y="12432"/>
                  </a:lnTo>
                  <a:lnTo>
                    <a:pt x="9232" y="12529"/>
                  </a:lnTo>
                  <a:lnTo>
                    <a:pt x="9183" y="12603"/>
                  </a:lnTo>
                  <a:lnTo>
                    <a:pt x="9110" y="12652"/>
                  </a:lnTo>
                  <a:lnTo>
                    <a:pt x="9013" y="12676"/>
                  </a:lnTo>
                  <a:lnTo>
                    <a:pt x="8915" y="12652"/>
                  </a:lnTo>
                  <a:lnTo>
                    <a:pt x="8842" y="12603"/>
                  </a:lnTo>
                  <a:lnTo>
                    <a:pt x="8793" y="12529"/>
                  </a:lnTo>
                  <a:lnTo>
                    <a:pt x="8768" y="12432"/>
                  </a:lnTo>
                  <a:lnTo>
                    <a:pt x="8768" y="1930"/>
                  </a:lnTo>
                  <a:lnTo>
                    <a:pt x="8793" y="1857"/>
                  </a:lnTo>
                  <a:lnTo>
                    <a:pt x="8842" y="1759"/>
                  </a:lnTo>
                  <a:lnTo>
                    <a:pt x="8915" y="1710"/>
                  </a:lnTo>
                  <a:lnTo>
                    <a:pt x="9013" y="1686"/>
                  </a:lnTo>
                  <a:close/>
                  <a:moveTo>
                    <a:pt x="0" y="0"/>
                  </a:moveTo>
                  <a:lnTo>
                    <a:pt x="0" y="13873"/>
                  </a:lnTo>
                  <a:lnTo>
                    <a:pt x="0" y="13970"/>
                  </a:lnTo>
                  <a:lnTo>
                    <a:pt x="49" y="14068"/>
                  </a:lnTo>
                  <a:lnTo>
                    <a:pt x="74" y="14141"/>
                  </a:lnTo>
                  <a:lnTo>
                    <a:pt x="147" y="14215"/>
                  </a:lnTo>
                  <a:lnTo>
                    <a:pt x="220" y="14263"/>
                  </a:lnTo>
                  <a:lnTo>
                    <a:pt x="294" y="14312"/>
                  </a:lnTo>
                  <a:lnTo>
                    <a:pt x="391" y="14337"/>
                  </a:lnTo>
                  <a:lnTo>
                    <a:pt x="489" y="14361"/>
                  </a:lnTo>
                  <a:lnTo>
                    <a:pt x="11137" y="14361"/>
                  </a:lnTo>
                  <a:lnTo>
                    <a:pt x="11235" y="14337"/>
                  </a:lnTo>
                  <a:lnTo>
                    <a:pt x="11333" y="14312"/>
                  </a:lnTo>
                  <a:lnTo>
                    <a:pt x="11406" y="14263"/>
                  </a:lnTo>
                  <a:lnTo>
                    <a:pt x="11479" y="14215"/>
                  </a:lnTo>
                  <a:lnTo>
                    <a:pt x="11553" y="14141"/>
                  </a:lnTo>
                  <a:lnTo>
                    <a:pt x="11577" y="14068"/>
                  </a:lnTo>
                  <a:lnTo>
                    <a:pt x="11626" y="13970"/>
                  </a:lnTo>
                  <a:lnTo>
                    <a:pt x="11626" y="13873"/>
                  </a:lnTo>
                  <a:lnTo>
                    <a:pt x="1162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1022" name="Google Shape;1022;p47"/>
          <p:cNvGrpSpPr/>
          <p:nvPr/>
        </p:nvGrpSpPr>
        <p:grpSpPr>
          <a:xfrm>
            <a:off x="907677" y="3251848"/>
            <a:ext cx="376743" cy="253204"/>
            <a:chOff x="1241275" y="3718400"/>
            <a:chExt cx="450650" cy="302875"/>
          </a:xfrm>
        </p:grpSpPr>
        <p:sp>
          <p:nvSpPr>
            <p:cNvPr id="1023" name="Google Shape;1023;p47"/>
            <p:cNvSpPr/>
            <p:nvPr/>
          </p:nvSpPr>
          <p:spPr>
            <a:xfrm>
              <a:off x="1241275" y="3718400"/>
              <a:ext cx="450650" cy="302875"/>
            </a:xfrm>
            <a:custGeom>
              <a:avLst/>
              <a:gdLst/>
              <a:ahLst/>
              <a:cxnLst/>
              <a:rect l="l" t="t" r="r" b="b"/>
              <a:pathLst>
                <a:path w="18026" h="12115" extrusionOk="0">
                  <a:moveTo>
                    <a:pt x="17048" y="977"/>
                  </a:moveTo>
                  <a:lnTo>
                    <a:pt x="17048" y="3127"/>
                  </a:lnTo>
                  <a:lnTo>
                    <a:pt x="978" y="3127"/>
                  </a:lnTo>
                  <a:lnTo>
                    <a:pt x="978" y="977"/>
                  </a:lnTo>
                  <a:close/>
                  <a:moveTo>
                    <a:pt x="17048" y="5447"/>
                  </a:moveTo>
                  <a:lnTo>
                    <a:pt x="17048" y="11137"/>
                  </a:lnTo>
                  <a:lnTo>
                    <a:pt x="978" y="11137"/>
                  </a:lnTo>
                  <a:lnTo>
                    <a:pt x="978" y="5447"/>
                  </a:lnTo>
                  <a:close/>
                  <a:moveTo>
                    <a:pt x="978" y="1"/>
                  </a:moveTo>
                  <a:lnTo>
                    <a:pt x="782" y="25"/>
                  </a:lnTo>
                  <a:lnTo>
                    <a:pt x="587" y="74"/>
                  </a:lnTo>
                  <a:lnTo>
                    <a:pt x="416" y="172"/>
                  </a:lnTo>
                  <a:lnTo>
                    <a:pt x="294" y="294"/>
                  </a:lnTo>
                  <a:lnTo>
                    <a:pt x="172" y="440"/>
                  </a:lnTo>
                  <a:lnTo>
                    <a:pt x="74" y="611"/>
                  </a:lnTo>
                  <a:lnTo>
                    <a:pt x="25" y="782"/>
                  </a:lnTo>
                  <a:lnTo>
                    <a:pt x="1" y="977"/>
                  </a:lnTo>
                  <a:lnTo>
                    <a:pt x="1" y="11137"/>
                  </a:lnTo>
                  <a:lnTo>
                    <a:pt x="25" y="11333"/>
                  </a:lnTo>
                  <a:lnTo>
                    <a:pt x="74" y="11504"/>
                  </a:lnTo>
                  <a:lnTo>
                    <a:pt x="172" y="11675"/>
                  </a:lnTo>
                  <a:lnTo>
                    <a:pt x="294" y="11821"/>
                  </a:lnTo>
                  <a:lnTo>
                    <a:pt x="416" y="11943"/>
                  </a:lnTo>
                  <a:lnTo>
                    <a:pt x="587" y="12041"/>
                  </a:lnTo>
                  <a:lnTo>
                    <a:pt x="782" y="12090"/>
                  </a:lnTo>
                  <a:lnTo>
                    <a:pt x="978" y="12114"/>
                  </a:lnTo>
                  <a:lnTo>
                    <a:pt x="17048" y="12114"/>
                  </a:lnTo>
                  <a:lnTo>
                    <a:pt x="17243" y="12090"/>
                  </a:lnTo>
                  <a:lnTo>
                    <a:pt x="17439" y="12041"/>
                  </a:lnTo>
                  <a:lnTo>
                    <a:pt x="17610" y="11943"/>
                  </a:lnTo>
                  <a:lnTo>
                    <a:pt x="17732" y="11821"/>
                  </a:lnTo>
                  <a:lnTo>
                    <a:pt x="17854" y="11675"/>
                  </a:lnTo>
                  <a:lnTo>
                    <a:pt x="17952" y="11504"/>
                  </a:lnTo>
                  <a:lnTo>
                    <a:pt x="18001" y="11333"/>
                  </a:lnTo>
                  <a:lnTo>
                    <a:pt x="18025" y="11137"/>
                  </a:lnTo>
                  <a:lnTo>
                    <a:pt x="18025" y="977"/>
                  </a:lnTo>
                  <a:lnTo>
                    <a:pt x="18001" y="782"/>
                  </a:lnTo>
                  <a:lnTo>
                    <a:pt x="17952" y="611"/>
                  </a:lnTo>
                  <a:lnTo>
                    <a:pt x="17854" y="440"/>
                  </a:lnTo>
                  <a:lnTo>
                    <a:pt x="17732" y="294"/>
                  </a:lnTo>
                  <a:lnTo>
                    <a:pt x="17610" y="172"/>
                  </a:lnTo>
                  <a:lnTo>
                    <a:pt x="17439" y="74"/>
                  </a:lnTo>
                  <a:lnTo>
                    <a:pt x="17243" y="25"/>
                  </a:lnTo>
                  <a:lnTo>
                    <a:pt x="170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24" name="Google Shape;1024;p47"/>
            <p:cNvSpPr/>
            <p:nvPr/>
          </p:nvSpPr>
          <p:spPr>
            <a:xfrm>
              <a:off x="1293175" y="3895475"/>
              <a:ext cx="174050" cy="12225"/>
            </a:xfrm>
            <a:custGeom>
              <a:avLst/>
              <a:gdLst/>
              <a:ahLst/>
              <a:cxnLst/>
              <a:rect l="l" t="t" r="r" b="b"/>
              <a:pathLst>
                <a:path w="6962" h="489" extrusionOk="0">
                  <a:moveTo>
                    <a:pt x="245" y="0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4"/>
                  </a:lnTo>
                  <a:lnTo>
                    <a:pt x="25" y="342"/>
                  </a:lnTo>
                  <a:lnTo>
                    <a:pt x="74" y="415"/>
                  </a:lnTo>
                  <a:lnTo>
                    <a:pt x="147" y="464"/>
                  </a:lnTo>
                  <a:lnTo>
                    <a:pt x="245" y="489"/>
                  </a:lnTo>
                  <a:lnTo>
                    <a:pt x="6717" y="489"/>
                  </a:lnTo>
                  <a:lnTo>
                    <a:pt x="6815" y="464"/>
                  </a:lnTo>
                  <a:lnTo>
                    <a:pt x="6888" y="415"/>
                  </a:lnTo>
                  <a:lnTo>
                    <a:pt x="6961" y="342"/>
                  </a:lnTo>
                  <a:lnTo>
                    <a:pt x="6961" y="244"/>
                  </a:lnTo>
                  <a:lnTo>
                    <a:pt x="6961" y="147"/>
                  </a:lnTo>
                  <a:lnTo>
                    <a:pt x="6888" y="74"/>
                  </a:lnTo>
                  <a:lnTo>
                    <a:pt x="6815" y="25"/>
                  </a:lnTo>
                  <a:lnTo>
                    <a:pt x="671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25" name="Google Shape;1025;p47"/>
            <p:cNvSpPr/>
            <p:nvPr/>
          </p:nvSpPr>
          <p:spPr>
            <a:xfrm>
              <a:off x="1293175" y="3935775"/>
              <a:ext cx="122750" cy="12225"/>
            </a:xfrm>
            <a:custGeom>
              <a:avLst/>
              <a:gdLst/>
              <a:ahLst/>
              <a:cxnLst/>
              <a:rect l="l" t="t" r="r" b="b"/>
              <a:pathLst>
                <a:path w="4910" h="489" extrusionOk="0">
                  <a:moveTo>
                    <a:pt x="245" y="0"/>
                  </a:moveTo>
                  <a:lnTo>
                    <a:pt x="147" y="25"/>
                  </a:lnTo>
                  <a:lnTo>
                    <a:pt x="74" y="73"/>
                  </a:lnTo>
                  <a:lnTo>
                    <a:pt x="25" y="147"/>
                  </a:lnTo>
                  <a:lnTo>
                    <a:pt x="1" y="244"/>
                  </a:lnTo>
                  <a:lnTo>
                    <a:pt x="25" y="342"/>
                  </a:lnTo>
                  <a:lnTo>
                    <a:pt x="74" y="415"/>
                  </a:lnTo>
                  <a:lnTo>
                    <a:pt x="147" y="464"/>
                  </a:lnTo>
                  <a:lnTo>
                    <a:pt x="245" y="489"/>
                  </a:lnTo>
                  <a:lnTo>
                    <a:pt x="4666" y="489"/>
                  </a:lnTo>
                  <a:lnTo>
                    <a:pt x="4763" y="464"/>
                  </a:lnTo>
                  <a:lnTo>
                    <a:pt x="4837" y="415"/>
                  </a:lnTo>
                  <a:lnTo>
                    <a:pt x="4885" y="342"/>
                  </a:lnTo>
                  <a:lnTo>
                    <a:pt x="4910" y="244"/>
                  </a:lnTo>
                  <a:lnTo>
                    <a:pt x="4885" y="147"/>
                  </a:lnTo>
                  <a:lnTo>
                    <a:pt x="4837" y="73"/>
                  </a:lnTo>
                  <a:lnTo>
                    <a:pt x="4763" y="25"/>
                  </a:lnTo>
                  <a:lnTo>
                    <a:pt x="466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26" name="Google Shape;1026;p47"/>
            <p:cNvSpPr/>
            <p:nvPr/>
          </p:nvSpPr>
          <p:spPr>
            <a:xfrm>
              <a:off x="1570375" y="3901575"/>
              <a:ext cx="62300" cy="40325"/>
            </a:xfrm>
            <a:custGeom>
              <a:avLst/>
              <a:gdLst/>
              <a:ahLst/>
              <a:cxnLst/>
              <a:rect l="l" t="t" r="r" b="b"/>
              <a:pathLst>
                <a:path w="2492" h="1613" extrusionOk="0">
                  <a:moveTo>
                    <a:pt x="392" y="0"/>
                  </a:moveTo>
                  <a:lnTo>
                    <a:pt x="294" y="25"/>
                  </a:lnTo>
                  <a:lnTo>
                    <a:pt x="221" y="74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4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1124"/>
                  </a:lnTo>
                  <a:lnTo>
                    <a:pt x="25" y="1222"/>
                  </a:lnTo>
                  <a:lnTo>
                    <a:pt x="50" y="1319"/>
                  </a:lnTo>
                  <a:lnTo>
                    <a:pt x="99" y="1393"/>
                  </a:lnTo>
                  <a:lnTo>
                    <a:pt x="147" y="1466"/>
                  </a:lnTo>
                  <a:lnTo>
                    <a:pt x="221" y="1515"/>
                  </a:lnTo>
                  <a:lnTo>
                    <a:pt x="294" y="1564"/>
                  </a:lnTo>
                  <a:lnTo>
                    <a:pt x="392" y="1588"/>
                  </a:lnTo>
                  <a:lnTo>
                    <a:pt x="489" y="1612"/>
                  </a:lnTo>
                  <a:lnTo>
                    <a:pt x="2004" y="1612"/>
                  </a:lnTo>
                  <a:lnTo>
                    <a:pt x="2101" y="1588"/>
                  </a:lnTo>
                  <a:lnTo>
                    <a:pt x="2199" y="1564"/>
                  </a:lnTo>
                  <a:lnTo>
                    <a:pt x="2272" y="1515"/>
                  </a:lnTo>
                  <a:lnTo>
                    <a:pt x="2345" y="1466"/>
                  </a:lnTo>
                  <a:lnTo>
                    <a:pt x="2394" y="1393"/>
                  </a:lnTo>
                  <a:lnTo>
                    <a:pt x="2443" y="1319"/>
                  </a:lnTo>
                  <a:lnTo>
                    <a:pt x="2492" y="1222"/>
                  </a:lnTo>
                  <a:lnTo>
                    <a:pt x="2492" y="1124"/>
                  </a:lnTo>
                  <a:lnTo>
                    <a:pt x="2492" y="489"/>
                  </a:lnTo>
                  <a:lnTo>
                    <a:pt x="2492" y="391"/>
                  </a:lnTo>
                  <a:lnTo>
                    <a:pt x="2443" y="294"/>
                  </a:lnTo>
                  <a:lnTo>
                    <a:pt x="2394" y="220"/>
                  </a:lnTo>
                  <a:lnTo>
                    <a:pt x="2345" y="147"/>
                  </a:lnTo>
                  <a:lnTo>
                    <a:pt x="2272" y="74"/>
                  </a:lnTo>
                  <a:lnTo>
                    <a:pt x="2199" y="25"/>
                  </a:lnTo>
                  <a:lnTo>
                    <a:pt x="21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1027" name="Google Shape;1027;p47"/>
          <p:cNvGrpSpPr/>
          <p:nvPr/>
        </p:nvGrpSpPr>
        <p:grpSpPr>
          <a:xfrm>
            <a:off x="1476324" y="3232453"/>
            <a:ext cx="366502" cy="292496"/>
            <a:chOff x="1921475" y="3695200"/>
            <a:chExt cx="438400" cy="349875"/>
          </a:xfrm>
        </p:grpSpPr>
        <p:sp>
          <p:nvSpPr>
            <p:cNvPr id="1028" name="Google Shape;1028;p47"/>
            <p:cNvSpPr/>
            <p:nvPr/>
          </p:nvSpPr>
          <p:spPr>
            <a:xfrm>
              <a:off x="2246900" y="3992550"/>
              <a:ext cx="52525" cy="52525"/>
            </a:xfrm>
            <a:custGeom>
              <a:avLst/>
              <a:gdLst/>
              <a:ahLst/>
              <a:cxnLst/>
              <a:rect l="l" t="t" r="r" b="b"/>
              <a:pathLst>
                <a:path w="2101" h="2101" extrusionOk="0">
                  <a:moveTo>
                    <a:pt x="831" y="1"/>
                  </a:moveTo>
                  <a:lnTo>
                    <a:pt x="636" y="74"/>
                  </a:lnTo>
                  <a:lnTo>
                    <a:pt x="465" y="171"/>
                  </a:lnTo>
                  <a:lnTo>
                    <a:pt x="318" y="294"/>
                  </a:lnTo>
                  <a:lnTo>
                    <a:pt x="172" y="440"/>
                  </a:lnTo>
                  <a:lnTo>
                    <a:pt x="74" y="636"/>
                  </a:lnTo>
                  <a:lnTo>
                    <a:pt x="25" y="831"/>
                  </a:lnTo>
                  <a:lnTo>
                    <a:pt x="1" y="1051"/>
                  </a:lnTo>
                  <a:lnTo>
                    <a:pt x="25" y="1246"/>
                  </a:lnTo>
                  <a:lnTo>
                    <a:pt x="74" y="1441"/>
                  </a:lnTo>
                  <a:lnTo>
                    <a:pt x="172" y="1637"/>
                  </a:lnTo>
                  <a:lnTo>
                    <a:pt x="318" y="1783"/>
                  </a:lnTo>
                  <a:lnTo>
                    <a:pt x="465" y="1906"/>
                  </a:lnTo>
                  <a:lnTo>
                    <a:pt x="636" y="2003"/>
                  </a:lnTo>
                  <a:lnTo>
                    <a:pt x="831" y="2076"/>
                  </a:lnTo>
                  <a:lnTo>
                    <a:pt x="1051" y="2101"/>
                  </a:lnTo>
                  <a:lnTo>
                    <a:pt x="1271" y="2076"/>
                  </a:lnTo>
                  <a:lnTo>
                    <a:pt x="1466" y="2003"/>
                  </a:lnTo>
                  <a:lnTo>
                    <a:pt x="1637" y="1906"/>
                  </a:lnTo>
                  <a:lnTo>
                    <a:pt x="1783" y="1783"/>
                  </a:lnTo>
                  <a:lnTo>
                    <a:pt x="1930" y="1637"/>
                  </a:lnTo>
                  <a:lnTo>
                    <a:pt x="2028" y="1441"/>
                  </a:lnTo>
                  <a:lnTo>
                    <a:pt x="2077" y="1246"/>
                  </a:lnTo>
                  <a:lnTo>
                    <a:pt x="2101" y="1051"/>
                  </a:lnTo>
                  <a:lnTo>
                    <a:pt x="2077" y="831"/>
                  </a:lnTo>
                  <a:lnTo>
                    <a:pt x="2028" y="636"/>
                  </a:lnTo>
                  <a:lnTo>
                    <a:pt x="1930" y="440"/>
                  </a:lnTo>
                  <a:lnTo>
                    <a:pt x="1783" y="294"/>
                  </a:lnTo>
                  <a:lnTo>
                    <a:pt x="1637" y="171"/>
                  </a:lnTo>
                  <a:lnTo>
                    <a:pt x="1466" y="74"/>
                  </a:lnTo>
                  <a:lnTo>
                    <a:pt x="12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29" name="Google Shape;1029;p47"/>
            <p:cNvSpPr/>
            <p:nvPr/>
          </p:nvSpPr>
          <p:spPr>
            <a:xfrm>
              <a:off x="2033800" y="3992550"/>
              <a:ext cx="52550" cy="52525"/>
            </a:xfrm>
            <a:custGeom>
              <a:avLst/>
              <a:gdLst/>
              <a:ahLst/>
              <a:cxnLst/>
              <a:rect l="l" t="t" r="r" b="b"/>
              <a:pathLst>
                <a:path w="2102" h="2101" extrusionOk="0">
                  <a:moveTo>
                    <a:pt x="831" y="1"/>
                  </a:moveTo>
                  <a:lnTo>
                    <a:pt x="636" y="74"/>
                  </a:lnTo>
                  <a:lnTo>
                    <a:pt x="465" y="171"/>
                  </a:lnTo>
                  <a:lnTo>
                    <a:pt x="318" y="294"/>
                  </a:lnTo>
                  <a:lnTo>
                    <a:pt x="172" y="440"/>
                  </a:lnTo>
                  <a:lnTo>
                    <a:pt x="74" y="636"/>
                  </a:lnTo>
                  <a:lnTo>
                    <a:pt x="25" y="831"/>
                  </a:lnTo>
                  <a:lnTo>
                    <a:pt x="1" y="1051"/>
                  </a:lnTo>
                  <a:lnTo>
                    <a:pt x="25" y="1246"/>
                  </a:lnTo>
                  <a:lnTo>
                    <a:pt x="74" y="1441"/>
                  </a:lnTo>
                  <a:lnTo>
                    <a:pt x="172" y="1637"/>
                  </a:lnTo>
                  <a:lnTo>
                    <a:pt x="318" y="1783"/>
                  </a:lnTo>
                  <a:lnTo>
                    <a:pt x="465" y="1906"/>
                  </a:lnTo>
                  <a:lnTo>
                    <a:pt x="636" y="2003"/>
                  </a:lnTo>
                  <a:lnTo>
                    <a:pt x="831" y="2076"/>
                  </a:lnTo>
                  <a:lnTo>
                    <a:pt x="1051" y="2101"/>
                  </a:lnTo>
                  <a:lnTo>
                    <a:pt x="1271" y="2076"/>
                  </a:lnTo>
                  <a:lnTo>
                    <a:pt x="1466" y="2003"/>
                  </a:lnTo>
                  <a:lnTo>
                    <a:pt x="1637" y="1906"/>
                  </a:lnTo>
                  <a:lnTo>
                    <a:pt x="1784" y="1783"/>
                  </a:lnTo>
                  <a:lnTo>
                    <a:pt x="1930" y="1637"/>
                  </a:lnTo>
                  <a:lnTo>
                    <a:pt x="2028" y="1441"/>
                  </a:lnTo>
                  <a:lnTo>
                    <a:pt x="2077" y="1246"/>
                  </a:lnTo>
                  <a:lnTo>
                    <a:pt x="2101" y="1051"/>
                  </a:lnTo>
                  <a:lnTo>
                    <a:pt x="2077" y="831"/>
                  </a:lnTo>
                  <a:lnTo>
                    <a:pt x="2028" y="636"/>
                  </a:lnTo>
                  <a:lnTo>
                    <a:pt x="1930" y="440"/>
                  </a:lnTo>
                  <a:lnTo>
                    <a:pt x="1784" y="294"/>
                  </a:lnTo>
                  <a:lnTo>
                    <a:pt x="1637" y="171"/>
                  </a:lnTo>
                  <a:lnTo>
                    <a:pt x="1466" y="74"/>
                  </a:lnTo>
                  <a:lnTo>
                    <a:pt x="12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30" name="Google Shape;1030;p47"/>
            <p:cNvSpPr/>
            <p:nvPr/>
          </p:nvSpPr>
          <p:spPr>
            <a:xfrm>
              <a:off x="1921475" y="3695200"/>
              <a:ext cx="438400" cy="297975"/>
            </a:xfrm>
            <a:custGeom>
              <a:avLst/>
              <a:gdLst/>
              <a:ahLst/>
              <a:cxnLst/>
              <a:rect l="l" t="t" r="r" b="b"/>
              <a:pathLst>
                <a:path w="17536" h="11919" extrusionOk="0">
                  <a:moveTo>
                    <a:pt x="15729" y="3371"/>
                  </a:moveTo>
                  <a:lnTo>
                    <a:pt x="15826" y="3395"/>
                  </a:lnTo>
                  <a:lnTo>
                    <a:pt x="15899" y="3444"/>
                  </a:lnTo>
                  <a:lnTo>
                    <a:pt x="15948" y="3517"/>
                  </a:lnTo>
                  <a:lnTo>
                    <a:pt x="15973" y="3615"/>
                  </a:lnTo>
                  <a:lnTo>
                    <a:pt x="15948" y="3713"/>
                  </a:lnTo>
                  <a:lnTo>
                    <a:pt x="13994" y="8060"/>
                  </a:lnTo>
                  <a:lnTo>
                    <a:pt x="13946" y="8133"/>
                  </a:lnTo>
                  <a:lnTo>
                    <a:pt x="13897" y="8158"/>
                  </a:lnTo>
                  <a:lnTo>
                    <a:pt x="13848" y="8207"/>
                  </a:lnTo>
                  <a:lnTo>
                    <a:pt x="13775" y="8207"/>
                  </a:lnTo>
                  <a:lnTo>
                    <a:pt x="13677" y="8182"/>
                  </a:lnTo>
                  <a:lnTo>
                    <a:pt x="13604" y="8133"/>
                  </a:lnTo>
                  <a:lnTo>
                    <a:pt x="13555" y="8036"/>
                  </a:lnTo>
                  <a:lnTo>
                    <a:pt x="13530" y="7962"/>
                  </a:lnTo>
                  <a:lnTo>
                    <a:pt x="13555" y="7865"/>
                  </a:lnTo>
                  <a:lnTo>
                    <a:pt x="15509" y="3517"/>
                  </a:lnTo>
                  <a:lnTo>
                    <a:pt x="15558" y="3420"/>
                  </a:lnTo>
                  <a:lnTo>
                    <a:pt x="15631" y="3371"/>
                  </a:lnTo>
                  <a:close/>
                  <a:moveTo>
                    <a:pt x="13628" y="3273"/>
                  </a:moveTo>
                  <a:lnTo>
                    <a:pt x="13726" y="3298"/>
                  </a:lnTo>
                  <a:lnTo>
                    <a:pt x="13824" y="3322"/>
                  </a:lnTo>
                  <a:lnTo>
                    <a:pt x="13872" y="3395"/>
                  </a:lnTo>
                  <a:lnTo>
                    <a:pt x="13897" y="3493"/>
                  </a:lnTo>
                  <a:lnTo>
                    <a:pt x="13897" y="3591"/>
                  </a:lnTo>
                  <a:lnTo>
                    <a:pt x="12602" y="8158"/>
                  </a:lnTo>
                  <a:lnTo>
                    <a:pt x="12578" y="8231"/>
                  </a:lnTo>
                  <a:lnTo>
                    <a:pt x="12505" y="8304"/>
                  </a:lnTo>
                  <a:lnTo>
                    <a:pt x="12456" y="8329"/>
                  </a:lnTo>
                  <a:lnTo>
                    <a:pt x="12358" y="8353"/>
                  </a:lnTo>
                  <a:lnTo>
                    <a:pt x="12309" y="8329"/>
                  </a:lnTo>
                  <a:lnTo>
                    <a:pt x="12212" y="8304"/>
                  </a:lnTo>
                  <a:lnTo>
                    <a:pt x="12163" y="8231"/>
                  </a:lnTo>
                  <a:lnTo>
                    <a:pt x="12138" y="8133"/>
                  </a:lnTo>
                  <a:lnTo>
                    <a:pt x="12138" y="8036"/>
                  </a:lnTo>
                  <a:lnTo>
                    <a:pt x="13433" y="3469"/>
                  </a:lnTo>
                  <a:lnTo>
                    <a:pt x="13482" y="3371"/>
                  </a:lnTo>
                  <a:lnTo>
                    <a:pt x="13530" y="3298"/>
                  </a:lnTo>
                  <a:lnTo>
                    <a:pt x="13628" y="3273"/>
                  </a:lnTo>
                  <a:close/>
                  <a:moveTo>
                    <a:pt x="11625" y="3200"/>
                  </a:moveTo>
                  <a:lnTo>
                    <a:pt x="11723" y="3224"/>
                  </a:lnTo>
                  <a:lnTo>
                    <a:pt x="11796" y="3298"/>
                  </a:lnTo>
                  <a:lnTo>
                    <a:pt x="11821" y="3371"/>
                  </a:lnTo>
                  <a:lnTo>
                    <a:pt x="11845" y="3469"/>
                  </a:lnTo>
                  <a:lnTo>
                    <a:pt x="11210" y="8280"/>
                  </a:lnTo>
                  <a:lnTo>
                    <a:pt x="11186" y="8353"/>
                  </a:lnTo>
                  <a:lnTo>
                    <a:pt x="11137" y="8426"/>
                  </a:lnTo>
                  <a:lnTo>
                    <a:pt x="11064" y="8475"/>
                  </a:lnTo>
                  <a:lnTo>
                    <a:pt x="10966" y="8500"/>
                  </a:lnTo>
                  <a:lnTo>
                    <a:pt x="10942" y="8500"/>
                  </a:lnTo>
                  <a:lnTo>
                    <a:pt x="10844" y="8451"/>
                  </a:lnTo>
                  <a:lnTo>
                    <a:pt x="10771" y="8402"/>
                  </a:lnTo>
                  <a:lnTo>
                    <a:pt x="10722" y="8304"/>
                  </a:lnTo>
                  <a:lnTo>
                    <a:pt x="10722" y="8207"/>
                  </a:lnTo>
                  <a:lnTo>
                    <a:pt x="11357" y="3420"/>
                  </a:lnTo>
                  <a:lnTo>
                    <a:pt x="11381" y="3322"/>
                  </a:lnTo>
                  <a:lnTo>
                    <a:pt x="11454" y="3249"/>
                  </a:lnTo>
                  <a:lnTo>
                    <a:pt x="11528" y="3200"/>
                  </a:lnTo>
                  <a:close/>
                  <a:moveTo>
                    <a:pt x="9525" y="3102"/>
                  </a:moveTo>
                  <a:lnTo>
                    <a:pt x="9623" y="3127"/>
                  </a:lnTo>
                  <a:lnTo>
                    <a:pt x="9696" y="3175"/>
                  </a:lnTo>
                  <a:lnTo>
                    <a:pt x="9745" y="3249"/>
                  </a:lnTo>
                  <a:lnTo>
                    <a:pt x="9769" y="3346"/>
                  </a:lnTo>
                  <a:lnTo>
                    <a:pt x="9818" y="8378"/>
                  </a:lnTo>
                  <a:lnTo>
                    <a:pt x="9794" y="8475"/>
                  </a:lnTo>
                  <a:lnTo>
                    <a:pt x="9745" y="8573"/>
                  </a:lnTo>
                  <a:lnTo>
                    <a:pt x="9672" y="8622"/>
                  </a:lnTo>
                  <a:lnTo>
                    <a:pt x="9574" y="8646"/>
                  </a:lnTo>
                  <a:lnTo>
                    <a:pt x="9476" y="8622"/>
                  </a:lnTo>
                  <a:lnTo>
                    <a:pt x="9403" y="8573"/>
                  </a:lnTo>
                  <a:lnTo>
                    <a:pt x="9354" y="8475"/>
                  </a:lnTo>
                  <a:lnTo>
                    <a:pt x="9330" y="8402"/>
                  </a:lnTo>
                  <a:lnTo>
                    <a:pt x="9281" y="3346"/>
                  </a:lnTo>
                  <a:lnTo>
                    <a:pt x="9305" y="3273"/>
                  </a:lnTo>
                  <a:lnTo>
                    <a:pt x="9354" y="3175"/>
                  </a:lnTo>
                  <a:lnTo>
                    <a:pt x="9427" y="3127"/>
                  </a:lnTo>
                  <a:lnTo>
                    <a:pt x="9525" y="3102"/>
                  </a:lnTo>
                  <a:close/>
                  <a:moveTo>
                    <a:pt x="7522" y="3029"/>
                  </a:moveTo>
                  <a:lnTo>
                    <a:pt x="7620" y="3078"/>
                  </a:lnTo>
                  <a:lnTo>
                    <a:pt x="7669" y="3151"/>
                  </a:lnTo>
                  <a:lnTo>
                    <a:pt x="7693" y="3249"/>
                  </a:lnTo>
                  <a:lnTo>
                    <a:pt x="8402" y="8500"/>
                  </a:lnTo>
                  <a:lnTo>
                    <a:pt x="8402" y="8597"/>
                  </a:lnTo>
                  <a:lnTo>
                    <a:pt x="8353" y="8671"/>
                  </a:lnTo>
                  <a:lnTo>
                    <a:pt x="8279" y="8744"/>
                  </a:lnTo>
                  <a:lnTo>
                    <a:pt x="8206" y="8768"/>
                  </a:lnTo>
                  <a:lnTo>
                    <a:pt x="8084" y="8768"/>
                  </a:lnTo>
                  <a:lnTo>
                    <a:pt x="8011" y="8720"/>
                  </a:lnTo>
                  <a:lnTo>
                    <a:pt x="7962" y="8646"/>
                  </a:lnTo>
                  <a:lnTo>
                    <a:pt x="7913" y="8573"/>
                  </a:lnTo>
                  <a:lnTo>
                    <a:pt x="7229" y="3298"/>
                  </a:lnTo>
                  <a:lnTo>
                    <a:pt x="7229" y="3200"/>
                  </a:lnTo>
                  <a:lnTo>
                    <a:pt x="7278" y="3127"/>
                  </a:lnTo>
                  <a:lnTo>
                    <a:pt x="7327" y="3053"/>
                  </a:lnTo>
                  <a:lnTo>
                    <a:pt x="7425" y="3029"/>
                  </a:lnTo>
                  <a:close/>
                  <a:moveTo>
                    <a:pt x="5446" y="2956"/>
                  </a:moveTo>
                  <a:lnTo>
                    <a:pt x="5520" y="2980"/>
                  </a:lnTo>
                  <a:lnTo>
                    <a:pt x="5593" y="3053"/>
                  </a:lnTo>
                  <a:lnTo>
                    <a:pt x="5642" y="3127"/>
                  </a:lnTo>
                  <a:lnTo>
                    <a:pt x="7009" y="8622"/>
                  </a:lnTo>
                  <a:lnTo>
                    <a:pt x="7009" y="8720"/>
                  </a:lnTo>
                  <a:lnTo>
                    <a:pt x="6985" y="8793"/>
                  </a:lnTo>
                  <a:lnTo>
                    <a:pt x="6912" y="8866"/>
                  </a:lnTo>
                  <a:lnTo>
                    <a:pt x="6814" y="8915"/>
                  </a:lnTo>
                  <a:lnTo>
                    <a:pt x="6692" y="8915"/>
                  </a:lnTo>
                  <a:lnTo>
                    <a:pt x="6619" y="8866"/>
                  </a:lnTo>
                  <a:lnTo>
                    <a:pt x="6570" y="8817"/>
                  </a:lnTo>
                  <a:lnTo>
                    <a:pt x="6521" y="8744"/>
                  </a:lnTo>
                  <a:lnTo>
                    <a:pt x="5153" y="3249"/>
                  </a:lnTo>
                  <a:lnTo>
                    <a:pt x="5153" y="3151"/>
                  </a:lnTo>
                  <a:lnTo>
                    <a:pt x="5178" y="3053"/>
                  </a:lnTo>
                  <a:lnTo>
                    <a:pt x="5251" y="3005"/>
                  </a:lnTo>
                  <a:lnTo>
                    <a:pt x="5349" y="2956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73" y="196"/>
                  </a:lnTo>
                  <a:lnTo>
                    <a:pt x="25" y="294"/>
                  </a:lnTo>
                  <a:lnTo>
                    <a:pt x="0" y="367"/>
                  </a:lnTo>
                  <a:lnTo>
                    <a:pt x="0" y="489"/>
                  </a:lnTo>
                  <a:lnTo>
                    <a:pt x="0" y="587"/>
                  </a:lnTo>
                  <a:lnTo>
                    <a:pt x="25" y="660"/>
                  </a:lnTo>
                  <a:lnTo>
                    <a:pt x="73" y="758"/>
                  </a:lnTo>
                  <a:lnTo>
                    <a:pt x="147" y="831"/>
                  </a:lnTo>
                  <a:lnTo>
                    <a:pt x="220" y="880"/>
                  </a:lnTo>
                  <a:lnTo>
                    <a:pt x="293" y="929"/>
                  </a:lnTo>
                  <a:lnTo>
                    <a:pt x="391" y="953"/>
                  </a:lnTo>
                  <a:lnTo>
                    <a:pt x="489" y="977"/>
                  </a:lnTo>
                  <a:lnTo>
                    <a:pt x="3346" y="977"/>
                  </a:lnTo>
                  <a:lnTo>
                    <a:pt x="5300" y="9281"/>
                  </a:lnTo>
                  <a:lnTo>
                    <a:pt x="4518" y="11235"/>
                  </a:lnTo>
                  <a:lnTo>
                    <a:pt x="4494" y="11357"/>
                  </a:lnTo>
                  <a:lnTo>
                    <a:pt x="4494" y="11479"/>
                  </a:lnTo>
                  <a:lnTo>
                    <a:pt x="4518" y="11577"/>
                  </a:lnTo>
                  <a:lnTo>
                    <a:pt x="4567" y="11699"/>
                  </a:lnTo>
                  <a:lnTo>
                    <a:pt x="4592" y="11724"/>
                  </a:lnTo>
                  <a:lnTo>
                    <a:pt x="4811" y="11577"/>
                  </a:lnTo>
                  <a:lnTo>
                    <a:pt x="5031" y="11479"/>
                  </a:lnTo>
                  <a:lnTo>
                    <a:pt x="5275" y="11406"/>
                  </a:lnTo>
                  <a:lnTo>
                    <a:pt x="5715" y="11406"/>
                  </a:lnTo>
                  <a:lnTo>
                    <a:pt x="5886" y="11430"/>
                  </a:lnTo>
                  <a:lnTo>
                    <a:pt x="6033" y="11479"/>
                  </a:lnTo>
                  <a:lnTo>
                    <a:pt x="6179" y="11528"/>
                  </a:lnTo>
                  <a:lnTo>
                    <a:pt x="6326" y="11601"/>
                  </a:lnTo>
                  <a:lnTo>
                    <a:pt x="6448" y="11699"/>
                  </a:lnTo>
                  <a:lnTo>
                    <a:pt x="6570" y="11797"/>
                  </a:lnTo>
                  <a:lnTo>
                    <a:pt x="6692" y="11919"/>
                  </a:lnTo>
                  <a:lnTo>
                    <a:pt x="12920" y="11919"/>
                  </a:lnTo>
                  <a:lnTo>
                    <a:pt x="13042" y="11797"/>
                  </a:lnTo>
                  <a:lnTo>
                    <a:pt x="13164" y="11699"/>
                  </a:lnTo>
                  <a:lnTo>
                    <a:pt x="13286" y="11601"/>
                  </a:lnTo>
                  <a:lnTo>
                    <a:pt x="13433" y="11528"/>
                  </a:lnTo>
                  <a:lnTo>
                    <a:pt x="13579" y="11479"/>
                  </a:lnTo>
                  <a:lnTo>
                    <a:pt x="13726" y="11430"/>
                  </a:lnTo>
                  <a:lnTo>
                    <a:pt x="13897" y="11406"/>
                  </a:lnTo>
                  <a:lnTo>
                    <a:pt x="14312" y="11406"/>
                  </a:lnTo>
                  <a:lnTo>
                    <a:pt x="14556" y="11479"/>
                  </a:lnTo>
                  <a:lnTo>
                    <a:pt x="14776" y="11553"/>
                  </a:lnTo>
                  <a:lnTo>
                    <a:pt x="14971" y="11699"/>
                  </a:lnTo>
                  <a:lnTo>
                    <a:pt x="15020" y="11553"/>
                  </a:lnTo>
                  <a:lnTo>
                    <a:pt x="15045" y="11430"/>
                  </a:lnTo>
                  <a:lnTo>
                    <a:pt x="15045" y="11308"/>
                  </a:lnTo>
                  <a:lnTo>
                    <a:pt x="15020" y="11235"/>
                  </a:lnTo>
                  <a:lnTo>
                    <a:pt x="14971" y="11137"/>
                  </a:lnTo>
                  <a:lnTo>
                    <a:pt x="14898" y="11064"/>
                  </a:lnTo>
                  <a:lnTo>
                    <a:pt x="14825" y="11015"/>
                  </a:lnTo>
                  <a:lnTo>
                    <a:pt x="14752" y="10966"/>
                  </a:lnTo>
                  <a:lnTo>
                    <a:pt x="14654" y="10942"/>
                  </a:lnTo>
                  <a:lnTo>
                    <a:pt x="5691" y="10942"/>
                  </a:lnTo>
                  <a:lnTo>
                    <a:pt x="6106" y="9916"/>
                  </a:lnTo>
                  <a:lnTo>
                    <a:pt x="6252" y="9941"/>
                  </a:lnTo>
                  <a:lnTo>
                    <a:pt x="6423" y="9941"/>
                  </a:lnTo>
                  <a:lnTo>
                    <a:pt x="13848" y="9257"/>
                  </a:lnTo>
                  <a:lnTo>
                    <a:pt x="14019" y="9232"/>
                  </a:lnTo>
                  <a:lnTo>
                    <a:pt x="14190" y="9159"/>
                  </a:lnTo>
                  <a:lnTo>
                    <a:pt x="14336" y="9086"/>
                  </a:lnTo>
                  <a:lnTo>
                    <a:pt x="14507" y="8988"/>
                  </a:lnTo>
                  <a:lnTo>
                    <a:pt x="14654" y="8890"/>
                  </a:lnTo>
                  <a:lnTo>
                    <a:pt x="14776" y="8768"/>
                  </a:lnTo>
                  <a:lnTo>
                    <a:pt x="14874" y="8622"/>
                  </a:lnTo>
                  <a:lnTo>
                    <a:pt x="14971" y="8475"/>
                  </a:lnTo>
                  <a:lnTo>
                    <a:pt x="17463" y="3151"/>
                  </a:lnTo>
                  <a:lnTo>
                    <a:pt x="17511" y="3005"/>
                  </a:lnTo>
                  <a:lnTo>
                    <a:pt x="17536" y="2882"/>
                  </a:lnTo>
                  <a:lnTo>
                    <a:pt x="17511" y="2760"/>
                  </a:lnTo>
                  <a:lnTo>
                    <a:pt x="17487" y="2638"/>
                  </a:lnTo>
                  <a:lnTo>
                    <a:pt x="17414" y="2565"/>
                  </a:lnTo>
                  <a:lnTo>
                    <a:pt x="17292" y="2492"/>
                  </a:lnTo>
                  <a:lnTo>
                    <a:pt x="17169" y="2443"/>
                  </a:lnTo>
                  <a:lnTo>
                    <a:pt x="17023" y="2418"/>
                  </a:lnTo>
                  <a:lnTo>
                    <a:pt x="4592" y="2003"/>
                  </a:lnTo>
                  <a:lnTo>
                    <a:pt x="4225" y="367"/>
                  </a:lnTo>
                  <a:lnTo>
                    <a:pt x="4152" y="220"/>
                  </a:lnTo>
                  <a:lnTo>
                    <a:pt x="4054" y="98"/>
                  </a:lnTo>
                  <a:lnTo>
                    <a:pt x="3908" y="25"/>
                  </a:lnTo>
                  <a:lnTo>
                    <a:pt x="37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1031" name="Google Shape;1031;p47"/>
          <p:cNvGrpSpPr/>
          <p:nvPr/>
        </p:nvGrpSpPr>
        <p:grpSpPr>
          <a:xfrm>
            <a:off x="2043425" y="3227855"/>
            <a:ext cx="359355" cy="301190"/>
            <a:chOff x="2599825" y="3689700"/>
            <a:chExt cx="429850" cy="360275"/>
          </a:xfrm>
        </p:grpSpPr>
        <p:sp>
          <p:nvSpPr>
            <p:cNvPr id="1032" name="Google Shape;1032;p47"/>
            <p:cNvSpPr/>
            <p:nvPr/>
          </p:nvSpPr>
          <p:spPr>
            <a:xfrm>
              <a:off x="2599825" y="3689700"/>
              <a:ext cx="429850" cy="169150"/>
            </a:xfrm>
            <a:custGeom>
              <a:avLst/>
              <a:gdLst/>
              <a:ahLst/>
              <a:cxnLst/>
              <a:rect l="l" t="t" r="r" b="b"/>
              <a:pathLst>
                <a:path w="17194" h="6766" extrusionOk="0">
                  <a:moveTo>
                    <a:pt x="10160" y="978"/>
                  </a:moveTo>
                  <a:lnTo>
                    <a:pt x="10258" y="1002"/>
                  </a:lnTo>
                  <a:lnTo>
                    <a:pt x="10355" y="1026"/>
                  </a:lnTo>
                  <a:lnTo>
                    <a:pt x="10429" y="1075"/>
                  </a:lnTo>
                  <a:lnTo>
                    <a:pt x="10502" y="1124"/>
                  </a:lnTo>
                  <a:lnTo>
                    <a:pt x="10575" y="1197"/>
                  </a:lnTo>
                  <a:lnTo>
                    <a:pt x="10600" y="1295"/>
                  </a:lnTo>
                  <a:lnTo>
                    <a:pt x="10649" y="1368"/>
                  </a:lnTo>
                  <a:lnTo>
                    <a:pt x="10649" y="1466"/>
                  </a:lnTo>
                  <a:lnTo>
                    <a:pt x="10649" y="1881"/>
                  </a:lnTo>
                  <a:lnTo>
                    <a:pt x="6545" y="1881"/>
                  </a:lnTo>
                  <a:lnTo>
                    <a:pt x="6545" y="1466"/>
                  </a:lnTo>
                  <a:lnTo>
                    <a:pt x="6545" y="1368"/>
                  </a:lnTo>
                  <a:lnTo>
                    <a:pt x="6594" y="1295"/>
                  </a:lnTo>
                  <a:lnTo>
                    <a:pt x="6619" y="1197"/>
                  </a:lnTo>
                  <a:lnTo>
                    <a:pt x="6692" y="1124"/>
                  </a:lnTo>
                  <a:lnTo>
                    <a:pt x="6765" y="1075"/>
                  </a:lnTo>
                  <a:lnTo>
                    <a:pt x="6839" y="1026"/>
                  </a:lnTo>
                  <a:lnTo>
                    <a:pt x="6936" y="1002"/>
                  </a:lnTo>
                  <a:lnTo>
                    <a:pt x="7034" y="978"/>
                  </a:lnTo>
                  <a:close/>
                  <a:moveTo>
                    <a:pt x="7034" y="1"/>
                  </a:moveTo>
                  <a:lnTo>
                    <a:pt x="6887" y="25"/>
                  </a:lnTo>
                  <a:lnTo>
                    <a:pt x="6741" y="50"/>
                  </a:lnTo>
                  <a:lnTo>
                    <a:pt x="6472" y="123"/>
                  </a:lnTo>
                  <a:lnTo>
                    <a:pt x="6204" y="269"/>
                  </a:lnTo>
                  <a:lnTo>
                    <a:pt x="6008" y="440"/>
                  </a:lnTo>
                  <a:lnTo>
                    <a:pt x="5813" y="660"/>
                  </a:lnTo>
                  <a:lnTo>
                    <a:pt x="5691" y="904"/>
                  </a:lnTo>
                  <a:lnTo>
                    <a:pt x="5593" y="1173"/>
                  </a:lnTo>
                  <a:lnTo>
                    <a:pt x="5569" y="1320"/>
                  </a:lnTo>
                  <a:lnTo>
                    <a:pt x="5569" y="1466"/>
                  </a:lnTo>
                  <a:lnTo>
                    <a:pt x="5569" y="1881"/>
                  </a:lnTo>
                  <a:lnTo>
                    <a:pt x="391" y="1881"/>
                  </a:lnTo>
                  <a:lnTo>
                    <a:pt x="293" y="1906"/>
                  </a:lnTo>
                  <a:lnTo>
                    <a:pt x="220" y="1955"/>
                  </a:lnTo>
                  <a:lnTo>
                    <a:pt x="147" y="2028"/>
                  </a:lnTo>
                  <a:lnTo>
                    <a:pt x="73" y="2077"/>
                  </a:lnTo>
                  <a:lnTo>
                    <a:pt x="49" y="2174"/>
                  </a:lnTo>
                  <a:lnTo>
                    <a:pt x="0" y="2272"/>
                  </a:lnTo>
                  <a:lnTo>
                    <a:pt x="0" y="2370"/>
                  </a:lnTo>
                  <a:lnTo>
                    <a:pt x="0" y="5789"/>
                  </a:lnTo>
                  <a:lnTo>
                    <a:pt x="24" y="5984"/>
                  </a:lnTo>
                  <a:lnTo>
                    <a:pt x="73" y="6155"/>
                  </a:lnTo>
                  <a:lnTo>
                    <a:pt x="171" y="6326"/>
                  </a:lnTo>
                  <a:lnTo>
                    <a:pt x="293" y="6473"/>
                  </a:lnTo>
                  <a:lnTo>
                    <a:pt x="440" y="6595"/>
                  </a:lnTo>
                  <a:lnTo>
                    <a:pt x="586" y="6693"/>
                  </a:lnTo>
                  <a:lnTo>
                    <a:pt x="782" y="6741"/>
                  </a:lnTo>
                  <a:lnTo>
                    <a:pt x="977" y="6766"/>
                  </a:lnTo>
                  <a:lnTo>
                    <a:pt x="7742" y="6766"/>
                  </a:lnTo>
                  <a:lnTo>
                    <a:pt x="7742" y="6155"/>
                  </a:lnTo>
                  <a:lnTo>
                    <a:pt x="7767" y="6058"/>
                  </a:lnTo>
                  <a:lnTo>
                    <a:pt x="7791" y="5984"/>
                  </a:lnTo>
                  <a:lnTo>
                    <a:pt x="7840" y="5887"/>
                  </a:lnTo>
                  <a:lnTo>
                    <a:pt x="7889" y="5813"/>
                  </a:lnTo>
                  <a:lnTo>
                    <a:pt x="7962" y="5765"/>
                  </a:lnTo>
                  <a:lnTo>
                    <a:pt x="8060" y="5716"/>
                  </a:lnTo>
                  <a:lnTo>
                    <a:pt x="8133" y="5691"/>
                  </a:lnTo>
                  <a:lnTo>
                    <a:pt x="8231" y="5667"/>
                  </a:lnTo>
                  <a:lnTo>
                    <a:pt x="8963" y="5667"/>
                  </a:lnTo>
                  <a:lnTo>
                    <a:pt x="9061" y="5691"/>
                  </a:lnTo>
                  <a:lnTo>
                    <a:pt x="9134" y="5716"/>
                  </a:lnTo>
                  <a:lnTo>
                    <a:pt x="9232" y="5765"/>
                  </a:lnTo>
                  <a:lnTo>
                    <a:pt x="9305" y="5813"/>
                  </a:lnTo>
                  <a:lnTo>
                    <a:pt x="9354" y="5887"/>
                  </a:lnTo>
                  <a:lnTo>
                    <a:pt x="9403" y="5984"/>
                  </a:lnTo>
                  <a:lnTo>
                    <a:pt x="9427" y="6058"/>
                  </a:lnTo>
                  <a:lnTo>
                    <a:pt x="9452" y="6155"/>
                  </a:lnTo>
                  <a:lnTo>
                    <a:pt x="9452" y="6766"/>
                  </a:lnTo>
                  <a:lnTo>
                    <a:pt x="16217" y="6766"/>
                  </a:lnTo>
                  <a:lnTo>
                    <a:pt x="16412" y="6741"/>
                  </a:lnTo>
                  <a:lnTo>
                    <a:pt x="16608" y="6693"/>
                  </a:lnTo>
                  <a:lnTo>
                    <a:pt x="16754" y="6595"/>
                  </a:lnTo>
                  <a:lnTo>
                    <a:pt x="16901" y="6473"/>
                  </a:lnTo>
                  <a:lnTo>
                    <a:pt x="17023" y="6326"/>
                  </a:lnTo>
                  <a:lnTo>
                    <a:pt x="17121" y="6155"/>
                  </a:lnTo>
                  <a:lnTo>
                    <a:pt x="17169" y="5984"/>
                  </a:lnTo>
                  <a:lnTo>
                    <a:pt x="17194" y="5789"/>
                  </a:lnTo>
                  <a:lnTo>
                    <a:pt x="17194" y="2370"/>
                  </a:lnTo>
                  <a:lnTo>
                    <a:pt x="17194" y="2272"/>
                  </a:lnTo>
                  <a:lnTo>
                    <a:pt x="17145" y="2174"/>
                  </a:lnTo>
                  <a:lnTo>
                    <a:pt x="17121" y="2077"/>
                  </a:lnTo>
                  <a:lnTo>
                    <a:pt x="17047" y="2028"/>
                  </a:lnTo>
                  <a:lnTo>
                    <a:pt x="16974" y="1955"/>
                  </a:lnTo>
                  <a:lnTo>
                    <a:pt x="16901" y="1906"/>
                  </a:lnTo>
                  <a:lnTo>
                    <a:pt x="16803" y="1881"/>
                  </a:lnTo>
                  <a:lnTo>
                    <a:pt x="11625" y="1881"/>
                  </a:lnTo>
                  <a:lnTo>
                    <a:pt x="11625" y="1466"/>
                  </a:lnTo>
                  <a:lnTo>
                    <a:pt x="11625" y="1320"/>
                  </a:lnTo>
                  <a:lnTo>
                    <a:pt x="11601" y="1173"/>
                  </a:lnTo>
                  <a:lnTo>
                    <a:pt x="11503" y="904"/>
                  </a:lnTo>
                  <a:lnTo>
                    <a:pt x="11381" y="660"/>
                  </a:lnTo>
                  <a:lnTo>
                    <a:pt x="11186" y="440"/>
                  </a:lnTo>
                  <a:lnTo>
                    <a:pt x="10990" y="269"/>
                  </a:lnTo>
                  <a:lnTo>
                    <a:pt x="10722" y="123"/>
                  </a:lnTo>
                  <a:lnTo>
                    <a:pt x="10453" y="50"/>
                  </a:lnTo>
                  <a:lnTo>
                    <a:pt x="10307" y="25"/>
                  </a:lnTo>
                  <a:lnTo>
                    <a:pt x="1016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33" name="Google Shape;1033;p47"/>
            <p:cNvSpPr/>
            <p:nvPr/>
          </p:nvSpPr>
          <p:spPr>
            <a:xfrm>
              <a:off x="2599825" y="3861275"/>
              <a:ext cx="429850" cy="188700"/>
            </a:xfrm>
            <a:custGeom>
              <a:avLst/>
              <a:gdLst/>
              <a:ahLst/>
              <a:cxnLst/>
              <a:rect l="l" t="t" r="r" b="b"/>
              <a:pathLst>
                <a:path w="17194" h="7548" extrusionOk="0">
                  <a:moveTo>
                    <a:pt x="0" y="1"/>
                  </a:moveTo>
                  <a:lnTo>
                    <a:pt x="0" y="7059"/>
                  </a:lnTo>
                  <a:lnTo>
                    <a:pt x="0" y="7157"/>
                  </a:lnTo>
                  <a:lnTo>
                    <a:pt x="49" y="7230"/>
                  </a:lnTo>
                  <a:lnTo>
                    <a:pt x="73" y="7327"/>
                  </a:lnTo>
                  <a:lnTo>
                    <a:pt x="147" y="7401"/>
                  </a:lnTo>
                  <a:lnTo>
                    <a:pt x="220" y="7450"/>
                  </a:lnTo>
                  <a:lnTo>
                    <a:pt x="293" y="7498"/>
                  </a:lnTo>
                  <a:lnTo>
                    <a:pt x="391" y="7523"/>
                  </a:lnTo>
                  <a:lnTo>
                    <a:pt x="489" y="7547"/>
                  </a:lnTo>
                  <a:lnTo>
                    <a:pt x="16705" y="7547"/>
                  </a:lnTo>
                  <a:lnTo>
                    <a:pt x="16803" y="7523"/>
                  </a:lnTo>
                  <a:lnTo>
                    <a:pt x="16901" y="7498"/>
                  </a:lnTo>
                  <a:lnTo>
                    <a:pt x="16974" y="7450"/>
                  </a:lnTo>
                  <a:lnTo>
                    <a:pt x="17047" y="7401"/>
                  </a:lnTo>
                  <a:lnTo>
                    <a:pt x="17121" y="7327"/>
                  </a:lnTo>
                  <a:lnTo>
                    <a:pt x="17145" y="7230"/>
                  </a:lnTo>
                  <a:lnTo>
                    <a:pt x="17194" y="7157"/>
                  </a:lnTo>
                  <a:lnTo>
                    <a:pt x="17194" y="7059"/>
                  </a:lnTo>
                  <a:lnTo>
                    <a:pt x="17194" y="1"/>
                  </a:lnTo>
                  <a:lnTo>
                    <a:pt x="16974" y="172"/>
                  </a:lnTo>
                  <a:lnTo>
                    <a:pt x="16754" y="294"/>
                  </a:lnTo>
                  <a:lnTo>
                    <a:pt x="16486" y="367"/>
                  </a:lnTo>
                  <a:lnTo>
                    <a:pt x="16217" y="391"/>
                  </a:lnTo>
                  <a:lnTo>
                    <a:pt x="9452" y="391"/>
                  </a:lnTo>
                  <a:lnTo>
                    <a:pt x="9452" y="855"/>
                  </a:lnTo>
                  <a:lnTo>
                    <a:pt x="9427" y="953"/>
                  </a:lnTo>
                  <a:lnTo>
                    <a:pt x="9403" y="1051"/>
                  </a:lnTo>
                  <a:lnTo>
                    <a:pt x="9354" y="1148"/>
                  </a:lnTo>
                  <a:lnTo>
                    <a:pt x="9305" y="1197"/>
                  </a:lnTo>
                  <a:lnTo>
                    <a:pt x="9232" y="1271"/>
                  </a:lnTo>
                  <a:lnTo>
                    <a:pt x="9134" y="1319"/>
                  </a:lnTo>
                  <a:lnTo>
                    <a:pt x="9061" y="1344"/>
                  </a:lnTo>
                  <a:lnTo>
                    <a:pt x="8133" y="1344"/>
                  </a:lnTo>
                  <a:lnTo>
                    <a:pt x="8060" y="1319"/>
                  </a:lnTo>
                  <a:lnTo>
                    <a:pt x="7962" y="1271"/>
                  </a:lnTo>
                  <a:lnTo>
                    <a:pt x="7889" y="1197"/>
                  </a:lnTo>
                  <a:lnTo>
                    <a:pt x="7840" y="1148"/>
                  </a:lnTo>
                  <a:lnTo>
                    <a:pt x="7791" y="1051"/>
                  </a:lnTo>
                  <a:lnTo>
                    <a:pt x="7767" y="953"/>
                  </a:lnTo>
                  <a:lnTo>
                    <a:pt x="7742" y="855"/>
                  </a:lnTo>
                  <a:lnTo>
                    <a:pt x="7742" y="391"/>
                  </a:lnTo>
                  <a:lnTo>
                    <a:pt x="977" y="391"/>
                  </a:lnTo>
                  <a:lnTo>
                    <a:pt x="708" y="367"/>
                  </a:lnTo>
                  <a:lnTo>
                    <a:pt x="440" y="294"/>
                  </a:lnTo>
                  <a:lnTo>
                    <a:pt x="220" y="1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1034" name="Google Shape;1034;p47"/>
          <p:cNvGrpSpPr/>
          <p:nvPr/>
        </p:nvGrpSpPr>
        <p:grpSpPr>
          <a:xfrm>
            <a:off x="2624299" y="3196714"/>
            <a:ext cx="324661" cy="338956"/>
            <a:chOff x="3294650" y="3652450"/>
            <a:chExt cx="388350" cy="405450"/>
          </a:xfrm>
        </p:grpSpPr>
        <p:sp>
          <p:nvSpPr>
            <p:cNvPr id="1035" name="Google Shape;1035;p47"/>
            <p:cNvSpPr/>
            <p:nvPr/>
          </p:nvSpPr>
          <p:spPr>
            <a:xfrm>
              <a:off x="3294650" y="3681775"/>
              <a:ext cx="376150" cy="376125"/>
            </a:xfrm>
            <a:custGeom>
              <a:avLst/>
              <a:gdLst/>
              <a:ahLst/>
              <a:cxnLst/>
              <a:rect l="l" t="t" r="r" b="b"/>
              <a:pathLst>
                <a:path w="15046" h="15045" extrusionOk="0">
                  <a:moveTo>
                    <a:pt x="7132" y="0"/>
                  </a:moveTo>
                  <a:lnTo>
                    <a:pt x="6766" y="49"/>
                  </a:lnTo>
                  <a:lnTo>
                    <a:pt x="6375" y="98"/>
                  </a:lnTo>
                  <a:lnTo>
                    <a:pt x="6009" y="147"/>
                  </a:lnTo>
                  <a:lnTo>
                    <a:pt x="5642" y="244"/>
                  </a:lnTo>
                  <a:lnTo>
                    <a:pt x="5276" y="342"/>
                  </a:lnTo>
                  <a:lnTo>
                    <a:pt x="4934" y="464"/>
                  </a:lnTo>
                  <a:lnTo>
                    <a:pt x="4592" y="586"/>
                  </a:lnTo>
                  <a:lnTo>
                    <a:pt x="4250" y="733"/>
                  </a:lnTo>
                  <a:lnTo>
                    <a:pt x="3933" y="904"/>
                  </a:lnTo>
                  <a:lnTo>
                    <a:pt x="3615" y="1099"/>
                  </a:lnTo>
                  <a:lnTo>
                    <a:pt x="3322" y="1295"/>
                  </a:lnTo>
                  <a:lnTo>
                    <a:pt x="3029" y="1490"/>
                  </a:lnTo>
                  <a:lnTo>
                    <a:pt x="2736" y="1710"/>
                  </a:lnTo>
                  <a:lnTo>
                    <a:pt x="2467" y="1954"/>
                  </a:lnTo>
                  <a:lnTo>
                    <a:pt x="2199" y="2198"/>
                  </a:lnTo>
                  <a:lnTo>
                    <a:pt x="1954" y="2467"/>
                  </a:lnTo>
                  <a:lnTo>
                    <a:pt x="1710" y="2736"/>
                  </a:lnTo>
                  <a:lnTo>
                    <a:pt x="1490" y="3029"/>
                  </a:lnTo>
                  <a:lnTo>
                    <a:pt x="1295" y="3322"/>
                  </a:lnTo>
                  <a:lnTo>
                    <a:pt x="1100" y="3615"/>
                  </a:lnTo>
                  <a:lnTo>
                    <a:pt x="904" y="3932"/>
                  </a:lnTo>
                  <a:lnTo>
                    <a:pt x="733" y="4250"/>
                  </a:lnTo>
                  <a:lnTo>
                    <a:pt x="587" y="4592"/>
                  </a:lnTo>
                  <a:lnTo>
                    <a:pt x="465" y="4934"/>
                  </a:lnTo>
                  <a:lnTo>
                    <a:pt x="342" y="5276"/>
                  </a:lnTo>
                  <a:lnTo>
                    <a:pt x="245" y="5642"/>
                  </a:lnTo>
                  <a:lnTo>
                    <a:pt x="147" y="6008"/>
                  </a:lnTo>
                  <a:lnTo>
                    <a:pt x="98" y="6375"/>
                  </a:lnTo>
                  <a:lnTo>
                    <a:pt x="49" y="6765"/>
                  </a:lnTo>
                  <a:lnTo>
                    <a:pt x="0" y="7132"/>
                  </a:lnTo>
                  <a:lnTo>
                    <a:pt x="0" y="7522"/>
                  </a:lnTo>
                  <a:lnTo>
                    <a:pt x="0" y="7913"/>
                  </a:lnTo>
                  <a:lnTo>
                    <a:pt x="49" y="8280"/>
                  </a:lnTo>
                  <a:lnTo>
                    <a:pt x="98" y="8670"/>
                  </a:lnTo>
                  <a:lnTo>
                    <a:pt x="147" y="9037"/>
                  </a:lnTo>
                  <a:lnTo>
                    <a:pt x="245" y="9403"/>
                  </a:lnTo>
                  <a:lnTo>
                    <a:pt x="342" y="9769"/>
                  </a:lnTo>
                  <a:lnTo>
                    <a:pt x="465" y="10111"/>
                  </a:lnTo>
                  <a:lnTo>
                    <a:pt x="587" y="10453"/>
                  </a:lnTo>
                  <a:lnTo>
                    <a:pt x="733" y="10795"/>
                  </a:lnTo>
                  <a:lnTo>
                    <a:pt x="904" y="11113"/>
                  </a:lnTo>
                  <a:lnTo>
                    <a:pt x="1100" y="11430"/>
                  </a:lnTo>
                  <a:lnTo>
                    <a:pt x="1295" y="11723"/>
                  </a:lnTo>
                  <a:lnTo>
                    <a:pt x="1490" y="12016"/>
                  </a:lnTo>
                  <a:lnTo>
                    <a:pt x="1710" y="12309"/>
                  </a:lnTo>
                  <a:lnTo>
                    <a:pt x="1954" y="12578"/>
                  </a:lnTo>
                  <a:lnTo>
                    <a:pt x="2199" y="12847"/>
                  </a:lnTo>
                  <a:lnTo>
                    <a:pt x="2467" y="13091"/>
                  </a:lnTo>
                  <a:lnTo>
                    <a:pt x="2736" y="13335"/>
                  </a:lnTo>
                  <a:lnTo>
                    <a:pt x="3029" y="13555"/>
                  </a:lnTo>
                  <a:lnTo>
                    <a:pt x="3322" y="13750"/>
                  </a:lnTo>
                  <a:lnTo>
                    <a:pt x="3615" y="13946"/>
                  </a:lnTo>
                  <a:lnTo>
                    <a:pt x="3933" y="14141"/>
                  </a:lnTo>
                  <a:lnTo>
                    <a:pt x="4250" y="14312"/>
                  </a:lnTo>
                  <a:lnTo>
                    <a:pt x="4592" y="14459"/>
                  </a:lnTo>
                  <a:lnTo>
                    <a:pt x="4934" y="14581"/>
                  </a:lnTo>
                  <a:lnTo>
                    <a:pt x="5276" y="14703"/>
                  </a:lnTo>
                  <a:lnTo>
                    <a:pt x="5642" y="14801"/>
                  </a:lnTo>
                  <a:lnTo>
                    <a:pt x="6009" y="14898"/>
                  </a:lnTo>
                  <a:lnTo>
                    <a:pt x="6375" y="14947"/>
                  </a:lnTo>
                  <a:lnTo>
                    <a:pt x="6766" y="14996"/>
                  </a:lnTo>
                  <a:lnTo>
                    <a:pt x="7132" y="15045"/>
                  </a:lnTo>
                  <a:lnTo>
                    <a:pt x="7914" y="15045"/>
                  </a:lnTo>
                  <a:lnTo>
                    <a:pt x="8280" y="14996"/>
                  </a:lnTo>
                  <a:lnTo>
                    <a:pt x="8671" y="14947"/>
                  </a:lnTo>
                  <a:lnTo>
                    <a:pt x="9037" y="14898"/>
                  </a:lnTo>
                  <a:lnTo>
                    <a:pt x="9403" y="14801"/>
                  </a:lnTo>
                  <a:lnTo>
                    <a:pt x="9770" y="14703"/>
                  </a:lnTo>
                  <a:lnTo>
                    <a:pt x="10112" y="14581"/>
                  </a:lnTo>
                  <a:lnTo>
                    <a:pt x="10454" y="14459"/>
                  </a:lnTo>
                  <a:lnTo>
                    <a:pt x="10795" y="14312"/>
                  </a:lnTo>
                  <a:lnTo>
                    <a:pt x="11113" y="14141"/>
                  </a:lnTo>
                  <a:lnTo>
                    <a:pt x="11430" y="13946"/>
                  </a:lnTo>
                  <a:lnTo>
                    <a:pt x="11724" y="13750"/>
                  </a:lnTo>
                  <a:lnTo>
                    <a:pt x="12017" y="13555"/>
                  </a:lnTo>
                  <a:lnTo>
                    <a:pt x="12310" y="13335"/>
                  </a:lnTo>
                  <a:lnTo>
                    <a:pt x="12578" y="13091"/>
                  </a:lnTo>
                  <a:lnTo>
                    <a:pt x="12847" y="12847"/>
                  </a:lnTo>
                  <a:lnTo>
                    <a:pt x="13091" y="12578"/>
                  </a:lnTo>
                  <a:lnTo>
                    <a:pt x="13335" y="12309"/>
                  </a:lnTo>
                  <a:lnTo>
                    <a:pt x="13555" y="12016"/>
                  </a:lnTo>
                  <a:lnTo>
                    <a:pt x="13751" y="11723"/>
                  </a:lnTo>
                  <a:lnTo>
                    <a:pt x="13946" y="11430"/>
                  </a:lnTo>
                  <a:lnTo>
                    <a:pt x="14141" y="11113"/>
                  </a:lnTo>
                  <a:lnTo>
                    <a:pt x="14312" y="10795"/>
                  </a:lnTo>
                  <a:lnTo>
                    <a:pt x="14459" y="10453"/>
                  </a:lnTo>
                  <a:lnTo>
                    <a:pt x="14581" y="10111"/>
                  </a:lnTo>
                  <a:lnTo>
                    <a:pt x="14703" y="9769"/>
                  </a:lnTo>
                  <a:lnTo>
                    <a:pt x="14801" y="9403"/>
                  </a:lnTo>
                  <a:lnTo>
                    <a:pt x="14899" y="9037"/>
                  </a:lnTo>
                  <a:lnTo>
                    <a:pt x="14947" y="8670"/>
                  </a:lnTo>
                  <a:lnTo>
                    <a:pt x="14996" y="8280"/>
                  </a:lnTo>
                  <a:lnTo>
                    <a:pt x="15045" y="7913"/>
                  </a:lnTo>
                  <a:lnTo>
                    <a:pt x="15045" y="7522"/>
                  </a:lnTo>
                  <a:lnTo>
                    <a:pt x="7523" y="7522"/>
                  </a:lnTo>
                  <a:lnTo>
                    <a:pt x="75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36" name="Google Shape;1036;p47"/>
            <p:cNvSpPr/>
            <p:nvPr/>
          </p:nvSpPr>
          <p:spPr>
            <a:xfrm>
              <a:off x="3494925" y="3760525"/>
              <a:ext cx="188075" cy="97100"/>
            </a:xfrm>
            <a:custGeom>
              <a:avLst/>
              <a:gdLst/>
              <a:ahLst/>
              <a:cxnLst/>
              <a:rect l="l" t="t" r="r" b="b"/>
              <a:pathLst>
                <a:path w="7523" h="3884" extrusionOk="0">
                  <a:moveTo>
                    <a:pt x="2491" y="2956"/>
                  </a:moveTo>
                  <a:lnTo>
                    <a:pt x="2491" y="3396"/>
                  </a:lnTo>
                  <a:lnTo>
                    <a:pt x="1759" y="3396"/>
                  </a:lnTo>
                  <a:lnTo>
                    <a:pt x="2491" y="2956"/>
                  </a:lnTo>
                  <a:close/>
                  <a:moveTo>
                    <a:pt x="3346" y="2443"/>
                  </a:moveTo>
                  <a:lnTo>
                    <a:pt x="3346" y="3396"/>
                  </a:lnTo>
                  <a:lnTo>
                    <a:pt x="2980" y="3396"/>
                  </a:lnTo>
                  <a:lnTo>
                    <a:pt x="2980" y="2663"/>
                  </a:lnTo>
                  <a:lnTo>
                    <a:pt x="3346" y="2443"/>
                  </a:lnTo>
                  <a:close/>
                  <a:moveTo>
                    <a:pt x="4201" y="1930"/>
                  </a:moveTo>
                  <a:lnTo>
                    <a:pt x="4201" y="3396"/>
                  </a:lnTo>
                  <a:lnTo>
                    <a:pt x="3835" y="3396"/>
                  </a:lnTo>
                  <a:lnTo>
                    <a:pt x="3835" y="2150"/>
                  </a:lnTo>
                  <a:lnTo>
                    <a:pt x="3835" y="2150"/>
                  </a:lnTo>
                  <a:lnTo>
                    <a:pt x="4201" y="1930"/>
                  </a:lnTo>
                  <a:close/>
                  <a:moveTo>
                    <a:pt x="5056" y="1393"/>
                  </a:moveTo>
                  <a:lnTo>
                    <a:pt x="5056" y="3396"/>
                  </a:lnTo>
                  <a:lnTo>
                    <a:pt x="4689" y="3396"/>
                  </a:lnTo>
                  <a:lnTo>
                    <a:pt x="4689" y="1637"/>
                  </a:lnTo>
                  <a:lnTo>
                    <a:pt x="5056" y="1393"/>
                  </a:lnTo>
                  <a:close/>
                  <a:moveTo>
                    <a:pt x="5911" y="885"/>
                  </a:moveTo>
                  <a:lnTo>
                    <a:pt x="5911" y="3396"/>
                  </a:lnTo>
                  <a:lnTo>
                    <a:pt x="5544" y="3396"/>
                  </a:lnTo>
                  <a:lnTo>
                    <a:pt x="5544" y="1100"/>
                  </a:lnTo>
                  <a:lnTo>
                    <a:pt x="5911" y="885"/>
                  </a:lnTo>
                  <a:close/>
                  <a:moveTo>
                    <a:pt x="6399" y="978"/>
                  </a:moveTo>
                  <a:lnTo>
                    <a:pt x="6619" y="1539"/>
                  </a:lnTo>
                  <a:lnTo>
                    <a:pt x="6790" y="2031"/>
                  </a:lnTo>
                  <a:lnTo>
                    <a:pt x="6790" y="3396"/>
                  </a:lnTo>
                  <a:lnTo>
                    <a:pt x="6399" y="3396"/>
                  </a:lnTo>
                  <a:lnTo>
                    <a:pt x="6399" y="978"/>
                  </a:lnTo>
                  <a:close/>
                  <a:moveTo>
                    <a:pt x="6448" y="1"/>
                  </a:moveTo>
                  <a:lnTo>
                    <a:pt x="0" y="3884"/>
                  </a:lnTo>
                  <a:lnTo>
                    <a:pt x="7523" y="3884"/>
                  </a:lnTo>
                  <a:lnTo>
                    <a:pt x="7498" y="3347"/>
                  </a:lnTo>
                  <a:lnTo>
                    <a:pt x="7449" y="2834"/>
                  </a:lnTo>
                  <a:lnTo>
                    <a:pt x="7352" y="2321"/>
                  </a:lnTo>
                  <a:lnTo>
                    <a:pt x="7229" y="1832"/>
                  </a:lnTo>
                  <a:lnTo>
                    <a:pt x="7083" y="1344"/>
                  </a:lnTo>
                  <a:lnTo>
                    <a:pt x="6912" y="880"/>
                  </a:lnTo>
                  <a:lnTo>
                    <a:pt x="6692" y="440"/>
                  </a:lnTo>
                  <a:lnTo>
                    <a:pt x="64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37" name="Google Shape;1037;p47"/>
            <p:cNvSpPr/>
            <p:nvPr/>
          </p:nvSpPr>
          <p:spPr>
            <a:xfrm>
              <a:off x="3494925" y="3652450"/>
              <a:ext cx="161200" cy="188100"/>
            </a:xfrm>
            <a:custGeom>
              <a:avLst/>
              <a:gdLst/>
              <a:ahLst/>
              <a:cxnLst/>
              <a:rect l="l" t="t" r="r" b="b"/>
              <a:pathLst>
                <a:path w="6448" h="7524" extrusionOk="0">
                  <a:moveTo>
                    <a:pt x="489" y="514"/>
                  </a:moveTo>
                  <a:lnTo>
                    <a:pt x="879" y="538"/>
                  </a:lnTo>
                  <a:lnTo>
                    <a:pt x="1270" y="611"/>
                  </a:lnTo>
                  <a:lnTo>
                    <a:pt x="1661" y="685"/>
                  </a:lnTo>
                  <a:lnTo>
                    <a:pt x="2052" y="782"/>
                  </a:lnTo>
                  <a:lnTo>
                    <a:pt x="2418" y="929"/>
                  </a:lnTo>
                  <a:lnTo>
                    <a:pt x="2809" y="1075"/>
                  </a:lnTo>
                  <a:lnTo>
                    <a:pt x="3151" y="1246"/>
                  </a:lnTo>
                  <a:lnTo>
                    <a:pt x="3517" y="1417"/>
                  </a:lnTo>
                  <a:lnTo>
                    <a:pt x="3835" y="1637"/>
                  </a:lnTo>
                  <a:lnTo>
                    <a:pt x="4152" y="1857"/>
                  </a:lnTo>
                  <a:lnTo>
                    <a:pt x="4445" y="2077"/>
                  </a:lnTo>
                  <a:lnTo>
                    <a:pt x="4738" y="2321"/>
                  </a:lnTo>
                  <a:lnTo>
                    <a:pt x="5031" y="2590"/>
                  </a:lnTo>
                  <a:lnTo>
                    <a:pt x="5276" y="2883"/>
                  </a:lnTo>
                  <a:lnTo>
                    <a:pt x="5520" y="3176"/>
                  </a:lnTo>
                  <a:lnTo>
                    <a:pt x="5764" y="3493"/>
                  </a:lnTo>
                  <a:lnTo>
                    <a:pt x="489" y="6668"/>
                  </a:lnTo>
                  <a:lnTo>
                    <a:pt x="489" y="514"/>
                  </a:lnTo>
                  <a:close/>
                  <a:moveTo>
                    <a:pt x="0" y="1"/>
                  </a:moveTo>
                  <a:lnTo>
                    <a:pt x="0" y="7523"/>
                  </a:lnTo>
                  <a:lnTo>
                    <a:pt x="6448" y="3640"/>
                  </a:lnTo>
                  <a:lnTo>
                    <a:pt x="6179" y="3249"/>
                  </a:lnTo>
                  <a:lnTo>
                    <a:pt x="5911" y="2858"/>
                  </a:lnTo>
                  <a:lnTo>
                    <a:pt x="5593" y="2492"/>
                  </a:lnTo>
                  <a:lnTo>
                    <a:pt x="5276" y="2150"/>
                  </a:lnTo>
                  <a:lnTo>
                    <a:pt x="4909" y="1833"/>
                  </a:lnTo>
                  <a:lnTo>
                    <a:pt x="4543" y="1540"/>
                  </a:lnTo>
                  <a:lnTo>
                    <a:pt x="4152" y="1246"/>
                  </a:lnTo>
                  <a:lnTo>
                    <a:pt x="3761" y="1002"/>
                  </a:lnTo>
                  <a:lnTo>
                    <a:pt x="3322" y="782"/>
                  </a:lnTo>
                  <a:lnTo>
                    <a:pt x="2882" y="587"/>
                  </a:lnTo>
                  <a:lnTo>
                    <a:pt x="2443" y="416"/>
                  </a:lnTo>
                  <a:lnTo>
                    <a:pt x="1978" y="270"/>
                  </a:lnTo>
                  <a:lnTo>
                    <a:pt x="1490" y="147"/>
                  </a:lnTo>
                  <a:lnTo>
                    <a:pt x="1002" y="74"/>
                  </a:lnTo>
                  <a:lnTo>
                    <a:pt x="513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1038" name="Google Shape;1038;p47"/>
          <p:cNvGrpSpPr/>
          <p:nvPr/>
        </p:nvGrpSpPr>
        <p:grpSpPr>
          <a:xfrm>
            <a:off x="3160781" y="3239601"/>
            <a:ext cx="378750" cy="277698"/>
            <a:chOff x="3936375" y="3703750"/>
            <a:chExt cx="453050" cy="332175"/>
          </a:xfrm>
        </p:grpSpPr>
        <p:sp>
          <p:nvSpPr>
            <p:cNvPr id="1039" name="Google Shape;1039;p47"/>
            <p:cNvSpPr/>
            <p:nvPr/>
          </p:nvSpPr>
          <p:spPr>
            <a:xfrm>
              <a:off x="3936375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4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4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59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40" name="Google Shape;1040;p47"/>
            <p:cNvSpPr/>
            <p:nvPr/>
          </p:nvSpPr>
          <p:spPr>
            <a:xfrm>
              <a:off x="3988875" y="3864325"/>
              <a:ext cx="77575" cy="133125"/>
            </a:xfrm>
            <a:custGeom>
              <a:avLst/>
              <a:gdLst/>
              <a:ahLst/>
              <a:cxnLst/>
              <a:rect l="l" t="t" r="r" b="b"/>
              <a:pathLst>
                <a:path w="3103" h="5325" extrusionOk="0">
                  <a:moveTo>
                    <a:pt x="489" y="1"/>
                  </a:moveTo>
                  <a:lnTo>
                    <a:pt x="391" y="25"/>
                  </a:lnTo>
                  <a:lnTo>
                    <a:pt x="294" y="50"/>
                  </a:lnTo>
                  <a:lnTo>
                    <a:pt x="196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25" y="294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5325"/>
                  </a:lnTo>
                  <a:lnTo>
                    <a:pt x="3102" y="5325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53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882" y="98"/>
                  </a:lnTo>
                  <a:lnTo>
                    <a:pt x="2809" y="50"/>
                  </a:lnTo>
                  <a:lnTo>
                    <a:pt x="2711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41" name="Google Shape;1041;p47"/>
            <p:cNvSpPr/>
            <p:nvPr/>
          </p:nvSpPr>
          <p:spPr>
            <a:xfrm>
              <a:off x="4259350" y="3864325"/>
              <a:ext cx="77575" cy="133125"/>
            </a:xfrm>
            <a:custGeom>
              <a:avLst/>
              <a:gdLst/>
              <a:ahLst/>
              <a:cxnLst/>
              <a:rect l="l" t="t" r="r" b="b"/>
              <a:pathLst>
                <a:path w="3103" h="5325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4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5325"/>
                  </a:lnTo>
                  <a:lnTo>
                    <a:pt x="3103" y="5325"/>
                  </a:lnTo>
                  <a:lnTo>
                    <a:pt x="3103" y="489"/>
                  </a:lnTo>
                  <a:lnTo>
                    <a:pt x="3103" y="391"/>
                  </a:lnTo>
                  <a:lnTo>
                    <a:pt x="3078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10" y="50"/>
                  </a:lnTo>
                  <a:lnTo>
                    <a:pt x="2712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42" name="Google Shape;1042;p47"/>
            <p:cNvSpPr/>
            <p:nvPr/>
          </p:nvSpPr>
          <p:spPr>
            <a:xfrm>
              <a:off x="4078625" y="3717800"/>
              <a:ext cx="77575" cy="279650"/>
            </a:xfrm>
            <a:custGeom>
              <a:avLst/>
              <a:gdLst/>
              <a:ahLst/>
              <a:cxnLst/>
              <a:rect l="l" t="t" r="r" b="b"/>
              <a:pathLst>
                <a:path w="3103" h="1118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1186"/>
                  </a:lnTo>
                  <a:lnTo>
                    <a:pt x="3102" y="11186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12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43" name="Google Shape;1043;p47"/>
            <p:cNvSpPr/>
            <p:nvPr/>
          </p:nvSpPr>
          <p:spPr>
            <a:xfrm>
              <a:off x="4168375" y="3788625"/>
              <a:ext cx="78175" cy="208825"/>
            </a:xfrm>
            <a:custGeom>
              <a:avLst/>
              <a:gdLst/>
              <a:ahLst/>
              <a:cxnLst/>
              <a:rect l="l" t="t" r="r" b="b"/>
              <a:pathLst>
                <a:path w="3127" h="8353" extrusionOk="0">
                  <a:moveTo>
                    <a:pt x="489" y="0"/>
                  </a:moveTo>
                  <a:lnTo>
                    <a:pt x="392" y="25"/>
                  </a:lnTo>
                  <a:lnTo>
                    <a:pt x="318" y="49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3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8353"/>
                  </a:lnTo>
                  <a:lnTo>
                    <a:pt x="3127" y="8353"/>
                  </a:lnTo>
                  <a:lnTo>
                    <a:pt x="3127" y="489"/>
                  </a:lnTo>
                  <a:lnTo>
                    <a:pt x="3103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80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36" y="25"/>
                  </a:lnTo>
                  <a:lnTo>
                    <a:pt x="26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1044" name="Google Shape;1044;p47"/>
          <p:cNvGrpSpPr/>
          <p:nvPr/>
        </p:nvGrpSpPr>
        <p:grpSpPr>
          <a:xfrm>
            <a:off x="3724307" y="3239601"/>
            <a:ext cx="378750" cy="277698"/>
            <a:chOff x="4610450" y="3703750"/>
            <a:chExt cx="453050" cy="332175"/>
          </a:xfrm>
        </p:grpSpPr>
        <p:sp>
          <p:nvSpPr>
            <p:cNvPr id="1045" name="Google Shape;1045;p47"/>
            <p:cNvSpPr/>
            <p:nvPr/>
          </p:nvSpPr>
          <p:spPr>
            <a:xfrm>
              <a:off x="4610450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5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60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46" name="Google Shape;1046;p47"/>
            <p:cNvSpPr/>
            <p:nvPr/>
          </p:nvSpPr>
          <p:spPr>
            <a:xfrm>
              <a:off x="4642200" y="3730000"/>
              <a:ext cx="389550" cy="249150"/>
            </a:xfrm>
            <a:custGeom>
              <a:avLst/>
              <a:gdLst/>
              <a:ahLst/>
              <a:cxnLst/>
              <a:rect l="l" t="t" r="r" b="b"/>
              <a:pathLst>
                <a:path w="15582" h="9966" extrusionOk="0">
                  <a:moveTo>
                    <a:pt x="14752" y="1"/>
                  </a:moveTo>
                  <a:lnTo>
                    <a:pt x="14629" y="49"/>
                  </a:lnTo>
                  <a:lnTo>
                    <a:pt x="14507" y="98"/>
                  </a:lnTo>
                  <a:lnTo>
                    <a:pt x="14410" y="196"/>
                  </a:lnTo>
                  <a:lnTo>
                    <a:pt x="14336" y="294"/>
                  </a:lnTo>
                  <a:lnTo>
                    <a:pt x="14263" y="416"/>
                  </a:lnTo>
                  <a:lnTo>
                    <a:pt x="14239" y="538"/>
                  </a:lnTo>
                  <a:lnTo>
                    <a:pt x="14214" y="684"/>
                  </a:lnTo>
                  <a:lnTo>
                    <a:pt x="14239" y="831"/>
                  </a:lnTo>
                  <a:lnTo>
                    <a:pt x="14288" y="1002"/>
                  </a:lnTo>
                  <a:lnTo>
                    <a:pt x="11308" y="4372"/>
                  </a:lnTo>
                  <a:lnTo>
                    <a:pt x="11161" y="4323"/>
                  </a:lnTo>
                  <a:lnTo>
                    <a:pt x="11015" y="4299"/>
                  </a:lnTo>
                  <a:lnTo>
                    <a:pt x="10844" y="4323"/>
                  </a:lnTo>
                  <a:lnTo>
                    <a:pt x="10087" y="3005"/>
                  </a:lnTo>
                  <a:lnTo>
                    <a:pt x="10160" y="2907"/>
                  </a:lnTo>
                  <a:lnTo>
                    <a:pt x="10209" y="2809"/>
                  </a:lnTo>
                  <a:lnTo>
                    <a:pt x="10233" y="2687"/>
                  </a:lnTo>
                  <a:lnTo>
                    <a:pt x="10233" y="2565"/>
                  </a:lnTo>
                  <a:lnTo>
                    <a:pt x="10233" y="2418"/>
                  </a:lnTo>
                  <a:lnTo>
                    <a:pt x="10184" y="2296"/>
                  </a:lnTo>
                  <a:lnTo>
                    <a:pt x="10136" y="2174"/>
                  </a:lnTo>
                  <a:lnTo>
                    <a:pt x="10038" y="2077"/>
                  </a:lnTo>
                  <a:lnTo>
                    <a:pt x="9940" y="2003"/>
                  </a:lnTo>
                  <a:lnTo>
                    <a:pt x="9818" y="1930"/>
                  </a:lnTo>
                  <a:lnTo>
                    <a:pt x="9696" y="1906"/>
                  </a:lnTo>
                  <a:lnTo>
                    <a:pt x="9549" y="1881"/>
                  </a:lnTo>
                  <a:lnTo>
                    <a:pt x="9427" y="1906"/>
                  </a:lnTo>
                  <a:lnTo>
                    <a:pt x="9281" y="1930"/>
                  </a:lnTo>
                  <a:lnTo>
                    <a:pt x="9183" y="2003"/>
                  </a:lnTo>
                  <a:lnTo>
                    <a:pt x="9085" y="2077"/>
                  </a:lnTo>
                  <a:lnTo>
                    <a:pt x="8988" y="2174"/>
                  </a:lnTo>
                  <a:lnTo>
                    <a:pt x="8939" y="2296"/>
                  </a:lnTo>
                  <a:lnTo>
                    <a:pt x="8890" y="2418"/>
                  </a:lnTo>
                  <a:lnTo>
                    <a:pt x="8866" y="2565"/>
                  </a:lnTo>
                  <a:lnTo>
                    <a:pt x="8890" y="2663"/>
                  </a:lnTo>
                  <a:lnTo>
                    <a:pt x="8914" y="2785"/>
                  </a:lnTo>
                  <a:lnTo>
                    <a:pt x="8939" y="2883"/>
                  </a:lnTo>
                  <a:lnTo>
                    <a:pt x="8988" y="2956"/>
                  </a:lnTo>
                  <a:lnTo>
                    <a:pt x="6521" y="6668"/>
                  </a:lnTo>
                  <a:lnTo>
                    <a:pt x="6399" y="6644"/>
                  </a:lnTo>
                  <a:lnTo>
                    <a:pt x="6130" y="6644"/>
                  </a:lnTo>
                  <a:lnTo>
                    <a:pt x="5959" y="6717"/>
                  </a:lnTo>
                  <a:lnTo>
                    <a:pt x="4714" y="5398"/>
                  </a:lnTo>
                  <a:lnTo>
                    <a:pt x="4763" y="5252"/>
                  </a:lnTo>
                  <a:lnTo>
                    <a:pt x="4763" y="5105"/>
                  </a:lnTo>
                  <a:lnTo>
                    <a:pt x="4763" y="4958"/>
                  </a:lnTo>
                  <a:lnTo>
                    <a:pt x="4714" y="4836"/>
                  </a:lnTo>
                  <a:lnTo>
                    <a:pt x="4665" y="4714"/>
                  </a:lnTo>
                  <a:lnTo>
                    <a:pt x="4567" y="4617"/>
                  </a:lnTo>
                  <a:lnTo>
                    <a:pt x="4470" y="4543"/>
                  </a:lnTo>
                  <a:lnTo>
                    <a:pt x="4347" y="4470"/>
                  </a:lnTo>
                  <a:lnTo>
                    <a:pt x="4225" y="4446"/>
                  </a:lnTo>
                  <a:lnTo>
                    <a:pt x="4079" y="4421"/>
                  </a:lnTo>
                  <a:lnTo>
                    <a:pt x="3957" y="4446"/>
                  </a:lnTo>
                  <a:lnTo>
                    <a:pt x="3810" y="4470"/>
                  </a:lnTo>
                  <a:lnTo>
                    <a:pt x="3712" y="4543"/>
                  </a:lnTo>
                  <a:lnTo>
                    <a:pt x="3615" y="4617"/>
                  </a:lnTo>
                  <a:lnTo>
                    <a:pt x="3517" y="4714"/>
                  </a:lnTo>
                  <a:lnTo>
                    <a:pt x="3468" y="4836"/>
                  </a:lnTo>
                  <a:lnTo>
                    <a:pt x="3419" y="4958"/>
                  </a:lnTo>
                  <a:lnTo>
                    <a:pt x="3395" y="5105"/>
                  </a:lnTo>
                  <a:lnTo>
                    <a:pt x="3419" y="5276"/>
                  </a:lnTo>
                  <a:lnTo>
                    <a:pt x="3493" y="5447"/>
                  </a:lnTo>
                  <a:lnTo>
                    <a:pt x="49" y="9574"/>
                  </a:lnTo>
                  <a:lnTo>
                    <a:pt x="0" y="9648"/>
                  </a:lnTo>
                  <a:lnTo>
                    <a:pt x="0" y="9745"/>
                  </a:lnTo>
                  <a:lnTo>
                    <a:pt x="25" y="9843"/>
                  </a:lnTo>
                  <a:lnTo>
                    <a:pt x="98" y="9916"/>
                  </a:lnTo>
                  <a:lnTo>
                    <a:pt x="171" y="9965"/>
                  </a:lnTo>
                  <a:lnTo>
                    <a:pt x="244" y="9965"/>
                  </a:lnTo>
                  <a:lnTo>
                    <a:pt x="342" y="9941"/>
                  </a:lnTo>
                  <a:lnTo>
                    <a:pt x="440" y="9892"/>
                  </a:lnTo>
                  <a:lnTo>
                    <a:pt x="3859" y="5740"/>
                  </a:lnTo>
                  <a:lnTo>
                    <a:pt x="3981" y="5789"/>
                  </a:lnTo>
                  <a:lnTo>
                    <a:pt x="4079" y="5789"/>
                  </a:lnTo>
                  <a:lnTo>
                    <a:pt x="4225" y="5764"/>
                  </a:lnTo>
                  <a:lnTo>
                    <a:pt x="4347" y="5740"/>
                  </a:lnTo>
                  <a:lnTo>
                    <a:pt x="5642" y="7083"/>
                  </a:lnTo>
                  <a:lnTo>
                    <a:pt x="5617" y="7205"/>
                  </a:lnTo>
                  <a:lnTo>
                    <a:pt x="5617" y="7328"/>
                  </a:lnTo>
                  <a:lnTo>
                    <a:pt x="5617" y="7450"/>
                  </a:lnTo>
                  <a:lnTo>
                    <a:pt x="5666" y="7572"/>
                  </a:lnTo>
                  <a:lnTo>
                    <a:pt x="5740" y="7694"/>
                  </a:lnTo>
                  <a:lnTo>
                    <a:pt x="5813" y="7792"/>
                  </a:lnTo>
                  <a:lnTo>
                    <a:pt x="5910" y="7889"/>
                  </a:lnTo>
                  <a:lnTo>
                    <a:pt x="6033" y="7938"/>
                  </a:lnTo>
                  <a:lnTo>
                    <a:pt x="6155" y="7987"/>
                  </a:lnTo>
                  <a:lnTo>
                    <a:pt x="6301" y="8011"/>
                  </a:lnTo>
                  <a:lnTo>
                    <a:pt x="6448" y="7987"/>
                  </a:lnTo>
                  <a:lnTo>
                    <a:pt x="6570" y="7938"/>
                  </a:lnTo>
                  <a:lnTo>
                    <a:pt x="6692" y="7889"/>
                  </a:lnTo>
                  <a:lnTo>
                    <a:pt x="6790" y="7792"/>
                  </a:lnTo>
                  <a:lnTo>
                    <a:pt x="6863" y="7694"/>
                  </a:lnTo>
                  <a:lnTo>
                    <a:pt x="6936" y="7572"/>
                  </a:lnTo>
                  <a:lnTo>
                    <a:pt x="6961" y="7450"/>
                  </a:lnTo>
                  <a:lnTo>
                    <a:pt x="6985" y="7328"/>
                  </a:lnTo>
                  <a:lnTo>
                    <a:pt x="6961" y="7132"/>
                  </a:lnTo>
                  <a:lnTo>
                    <a:pt x="6887" y="6986"/>
                  </a:lnTo>
                  <a:lnTo>
                    <a:pt x="9403" y="3224"/>
                  </a:lnTo>
                  <a:lnTo>
                    <a:pt x="9549" y="3249"/>
                  </a:lnTo>
                  <a:lnTo>
                    <a:pt x="9647" y="3249"/>
                  </a:lnTo>
                  <a:lnTo>
                    <a:pt x="10429" y="4617"/>
                  </a:lnTo>
                  <a:lnTo>
                    <a:pt x="10355" y="4788"/>
                  </a:lnTo>
                  <a:lnTo>
                    <a:pt x="10331" y="4885"/>
                  </a:lnTo>
                  <a:lnTo>
                    <a:pt x="10331" y="4983"/>
                  </a:lnTo>
                  <a:lnTo>
                    <a:pt x="10331" y="5129"/>
                  </a:lnTo>
                  <a:lnTo>
                    <a:pt x="10380" y="5252"/>
                  </a:lnTo>
                  <a:lnTo>
                    <a:pt x="10429" y="5374"/>
                  </a:lnTo>
                  <a:lnTo>
                    <a:pt x="10526" y="5471"/>
                  </a:lnTo>
                  <a:lnTo>
                    <a:pt x="10624" y="5569"/>
                  </a:lnTo>
                  <a:lnTo>
                    <a:pt x="10746" y="5618"/>
                  </a:lnTo>
                  <a:lnTo>
                    <a:pt x="10868" y="5667"/>
                  </a:lnTo>
                  <a:lnTo>
                    <a:pt x="11137" y="5667"/>
                  </a:lnTo>
                  <a:lnTo>
                    <a:pt x="11284" y="5618"/>
                  </a:lnTo>
                  <a:lnTo>
                    <a:pt x="11381" y="5569"/>
                  </a:lnTo>
                  <a:lnTo>
                    <a:pt x="11479" y="5471"/>
                  </a:lnTo>
                  <a:lnTo>
                    <a:pt x="11577" y="5374"/>
                  </a:lnTo>
                  <a:lnTo>
                    <a:pt x="11625" y="5252"/>
                  </a:lnTo>
                  <a:lnTo>
                    <a:pt x="11674" y="5129"/>
                  </a:lnTo>
                  <a:lnTo>
                    <a:pt x="11699" y="4983"/>
                  </a:lnTo>
                  <a:lnTo>
                    <a:pt x="11674" y="4861"/>
                  </a:lnTo>
                  <a:lnTo>
                    <a:pt x="11650" y="4739"/>
                  </a:lnTo>
                  <a:lnTo>
                    <a:pt x="14654" y="1319"/>
                  </a:lnTo>
                  <a:lnTo>
                    <a:pt x="14776" y="1344"/>
                  </a:lnTo>
                  <a:lnTo>
                    <a:pt x="14898" y="1368"/>
                  </a:lnTo>
                  <a:lnTo>
                    <a:pt x="15045" y="1344"/>
                  </a:lnTo>
                  <a:lnTo>
                    <a:pt x="15167" y="1295"/>
                  </a:lnTo>
                  <a:lnTo>
                    <a:pt x="15289" y="1246"/>
                  </a:lnTo>
                  <a:lnTo>
                    <a:pt x="15387" y="1148"/>
                  </a:lnTo>
                  <a:lnTo>
                    <a:pt x="15460" y="1051"/>
                  </a:lnTo>
                  <a:lnTo>
                    <a:pt x="15533" y="953"/>
                  </a:lnTo>
                  <a:lnTo>
                    <a:pt x="15558" y="807"/>
                  </a:lnTo>
                  <a:lnTo>
                    <a:pt x="15582" y="684"/>
                  </a:lnTo>
                  <a:lnTo>
                    <a:pt x="15558" y="538"/>
                  </a:lnTo>
                  <a:lnTo>
                    <a:pt x="15533" y="416"/>
                  </a:lnTo>
                  <a:lnTo>
                    <a:pt x="15460" y="294"/>
                  </a:lnTo>
                  <a:lnTo>
                    <a:pt x="15387" y="196"/>
                  </a:lnTo>
                  <a:lnTo>
                    <a:pt x="15289" y="98"/>
                  </a:lnTo>
                  <a:lnTo>
                    <a:pt x="15167" y="49"/>
                  </a:lnTo>
                  <a:lnTo>
                    <a:pt x="1504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1047" name="Google Shape;1047;p47"/>
          <p:cNvGrpSpPr/>
          <p:nvPr/>
        </p:nvGrpSpPr>
        <p:grpSpPr>
          <a:xfrm>
            <a:off x="4301106" y="3211532"/>
            <a:ext cx="352207" cy="333836"/>
            <a:chOff x="5300400" y="3670175"/>
            <a:chExt cx="421300" cy="399325"/>
          </a:xfrm>
        </p:grpSpPr>
        <p:sp>
          <p:nvSpPr>
            <p:cNvPr id="1048" name="Google Shape;1048;p47"/>
            <p:cNvSpPr/>
            <p:nvPr/>
          </p:nvSpPr>
          <p:spPr>
            <a:xfrm>
              <a:off x="5300400" y="3708025"/>
              <a:ext cx="421300" cy="267450"/>
            </a:xfrm>
            <a:custGeom>
              <a:avLst/>
              <a:gdLst/>
              <a:ahLst/>
              <a:cxnLst/>
              <a:rect l="l" t="t" r="r" b="b"/>
              <a:pathLst>
                <a:path w="16852" h="10698" extrusionOk="0">
                  <a:moveTo>
                    <a:pt x="16364" y="489"/>
                  </a:moveTo>
                  <a:lnTo>
                    <a:pt x="16364" y="10209"/>
                  </a:lnTo>
                  <a:lnTo>
                    <a:pt x="489" y="10209"/>
                  </a:lnTo>
                  <a:lnTo>
                    <a:pt x="489" y="489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196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0209"/>
                  </a:lnTo>
                  <a:lnTo>
                    <a:pt x="0" y="10307"/>
                  </a:lnTo>
                  <a:lnTo>
                    <a:pt x="25" y="10405"/>
                  </a:lnTo>
                  <a:lnTo>
                    <a:pt x="73" y="10478"/>
                  </a:lnTo>
                  <a:lnTo>
                    <a:pt x="122" y="10551"/>
                  </a:lnTo>
                  <a:lnTo>
                    <a:pt x="196" y="10600"/>
                  </a:lnTo>
                  <a:lnTo>
                    <a:pt x="293" y="10649"/>
                  </a:lnTo>
                  <a:lnTo>
                    <a:pt x="391" y="10673"/>
                  </a:lnTo>
                  <a:lnTo>
                    <a:pt x="489" y="10698"/>
                  </a:lnTo>
                  <a:lnTo>
                    <a:pt x="16364" y="10698"/>
                  </a:lnTo>
                  <a:lnTo>
                    <a:pt x="16461" y="10673"/>
                  </a:lnTo>
                  <a:lnTo>
                    <a:pt x="16559" y="10649"/>
                  </a:lnTo>
                  <a:lnTo>
                    <a:pt x="16657" y="10600"/>
                  </a:lnTo>
                  <a:lnTo>
                    <a:pt x="16730" y="10551"/>
                  </a:lnTo>
                  <a:lnTo>
                    <a:pt x="16779" y="10478"/>
                  </a:lnTo>
                  <a:lnTo>
                    <a:pt x="16828" y="10405"/>
                  </a:lnTo>
                  <a:lnTo>
                    <a:pt x="16852" y="10307"/>
                  </a:lnTo>
                  <a:lnTo>
                    <a:pt x="16852" y="10209"/>
                  </a:lnTo>
                  <a:lnTo>
                    <a:pt x="16852" y="489"/>
                  </a:lnTo>
                  <a:lnTo>
                    <a:pt x="16852" y="391"/>
                  </a:lnTo>
                  <a:lnTo>
                    <a:pt x="16828" y="293"/>
                  </a:lnTo>
                  <a:lnTo>
                    <a:pt x="16779" y="220"/>
                  </a:lnTo>
                  <a:lnTo>
                    <a:pt x="16730" y="147"/>
                  </a:lnTo>
                  <a:lnTo>
                    <a:pt x="16657" y="74"/>
                  </a:lnTo>
                  <a:lnTo>
                    <a:pt x="16559" y="25"/>
                  </a:lnTo>
                  <a:lnTo>
                    <a:pt x="164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49" name="Google Shape;1049;p47"/>
            <p:cNvSpPr/>
            <p:nvPr/>
          </p:nvSpPr>
          <p:spPr>
            <a:xfrm>
              <a:off x="5498825" y="3670175"/>
              <a:ext cx="24450" cy="25650"/>
            </a:xfrm>
            <a:custGeom>
              <a:avLst/>
              <a:gdLst/>
              <a:ahLst/>
              <a:cxnLst/>
              <a:rect l="l" t="t" r="r" b="b"/>
              <a:pathLst>
                <a:path w="978" h="102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318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026"/>
                  </a:lnTo>
                  <a:lnTo>
                    <a:pt x="978" y="1026"/>
                  </a:lnTo>
                  <a:lnTo>
                    <a:pt x="978" y="489"/>
                  </a:lnTo>
                  <a:lnTo>
                    <a:pt x="978" y="391"/>
                  </a:lnTo>
                  <a:lnTo>
                    <a:pt x="929" y="318"/>
                  </a:lnTo>
                  <a:lnTo>
                    <a:pt x="904" y="220"/>
                  </a:lnTo>
                  <a:lnTo>
                    <a:pt x="831" y="147"/>
                  </a:lnTo>
                  <a:lnTo>
                    <a:pt x="758" y="98"/>
                  </a:lnTo>
                  <a:lnTo>
                    <a:pt x="684" y="49"/>
                  </a:lnTo>
                  <a:lnTo>
                    <a:pt x="587" y="25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50" name="Google Shape;1050;p47"/>
            <p:cNvSpPr/>
            <p:nvPr/>
          </p:nvSpPr>
          <p:spPr>
            <a:xfrm>
              <a:off x="5366325" y="3987675"/>
              <a:ext cx="61100" cy="81825"/>
            </a:xfrm>
            <a:custGeom>
              <a:avLst/>
              <a:gdLst/>
              <a:ahLst/>
              <a:cxnLst/>
              <a:rect l="l" t="t" r="r" b="b"/>
              <a:pathLst>
                <a:path w="2444" h="3273" extrusionOk="0">
                  <a:moveTo>
                    <a:pt x="1344" y="0"/>
                  </a:moveTo>
                  <a:lnTo>
                    <a:pt x="50" y="2565"/>
                  </a:lnTo>
                  <a:lnTo>
                    <a:pt x="25" y="2638"/>
                  </a:lnTo>
                  <a:lnTo>
                    <a:pt x="1" y="2736"/>
                  </a:lnTo>
                  <a:lnTo>
                    <a:pt x="1" y="2833"/>
                  </a:lnTo>
                  <a:lnTo>
                    <a:pt x="25" y="2931"/>
                  </a:lnTo>
                  <a:lnTo>
                    <a:pt x="74" y="3004"/>
                  </a:lnTo>
                  <a:lnTo>
                    <a:pt x="123" y="3102"/>
                  </a:lnTo>
                  <a:lnTo>
                    <a:pt x="196" y="3151"/>
                  </a:lnTo>
                  <a:lnTo>
                    <a:pt x="269" y="3224"/>
                  </a:lnTo>
                  <a:lnTo>
                    <a:pt x="392" y="3248"/>
                  </a:lnTo>
                  <a:lnTo>
                    <a:pt x="489" y="3273"/>
                  </a:lnTo>
                  <a:lnTo>
                    <a:pt x="636" y="3248"/>
                  </a:lnTo>
                  <a:lnTo>
                    <a:pt x="758" y="3200"/>
                  </a:lnTo>
                  <a:lnTo>
                    <a:pt x="856" y="3102"/>
                  </a:lnTo>
                  <a:lnTo>
                    <a:pt x="929" y="3004"/>
                  </a:lnTo>
                  <a:lnTo>
                    <a:pt x="24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51" name="Google Shape;1051;p47"/>
            <p:cNvSpPr/>
            <p:nvPr/>
          </p:nvSpPr>
          <p:spPr>
            <a:xfrm>
              <a:off x="5594700" y="3987675"/>
              <a:ext cx="61075" cy="81825"/>
            </a:xfrm>
            <a:custGeom>
              <a:avLst/>
              <a:gdLst/>
              <a:ahLst/>
              <a:cxnLst/>
              <a:rect l="l" t="t" r="r" b="b"/>
              <a:pathLst>
                <a:path w="2443" h="3273" extrusionOk="0">
                  <a:moveTo>
                    <a:pt x="0" y="0"/>
                  </a:moveTo>
                  <a:lnTo>
                    <a:pt x="1514" y="3004"/>
                  </a:lnTo>
                  <a:lnTo>
                    <a:pt x="1588" y="3102"/>
                  </a:lnTo>
                  <a:lnTo>
                    <a:pt x="1685" y="3200"/>
                  </a:lnTo>
                  <a:lnTo>
                    <a:pt x="1807" y="3248"/>
                  </a:lnTo>
                  <a:lnTo>
                    <a:pt x="1954" y="3273"/>
                  </a:lnTo>
                  <a:lnTo>
                    <a:pt x="2052" y="3248"/>
                  </a:lnTo>
                  <a:lnTo>
                    <a:pt x="2174" y="3224"/>
                  </a:lnTo>
                  <a:lnTo>
                    <a:pt x="2247" y="3151"/>
                  </a:lnTo>
                  <a:lnTo>
                    <a:pt x="2320" y="3102"/>
                  </a:lnTo>
                  <a:lnTo>
                    <a:pt x="2369" y="3004"/>
                  </a:lnTo>
                  <a:lnTo>
                    <a:pt x="2418" y="2931"/>
                  </a:lnTo>
                  <a:lnTo>
                    <a:pt x="2442" y="2833"/>
                  </a:lnTo>
                  <a:lnTo>
                    <a:pt x="2442" y="2736"/>
                  </a:lnTo>
                  <a:lnTo>
                    <a:pt x="2418" y="2638"/>
                  </a:lnTo>
                  <a:lnTo>
                    <a:pt x="2393" y="2565"/>
                  </a:lnTo>
                  <a:lnTo>
                    <a:pt x="109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52" name="Google Shape;1052;p47"/>
            <p:cNvSpPr/>
            <p:nvPr/>
          </p:nvSpPr>
          <p:spPr>
            <a:xfrm>
              <a:off x="5324825" y="3732450"/>
              <a:ext cx="372475" cy="218600"/>
            </a:xfrm>
            <a:custGeom>
              <a:avLst/>
              <a:gdLst/>
              <a:ahLst/>
              <a:cxnLst/>
              <a:rect l="l" t="t" r="r" b="b"/>
              <a:pathLst>
                <a:path w="14899" h="8744" extrusionOk="0">
                  <a:moveTo>
                    <a:pt x="12578" y="1319"/>
                  </a:moveTo>
                  <a:lnTo>
                    <a:pt x="12676" y="1344"/>
                  </a:lnTo>
                  <a:lnTo>
                    <a:pt x="12749" y="1392"/>
                  </a:lnTo>
                  <a:lnTo>
                    <a:pt x="12822" y="1441"/>
                  </a:lnTo>
                  <a:lnTo>
                    <a:pt x="12895" y="1515"/>
                  </a:lnTo>
                  <a:lnTo>
                    <a:pt x="12920" y="1612"/>
                  </a:lnTo>
                  <a:lnTo>
                    <a:pt x="12969" y="1710"/>
                  </a:lnTo>
                  <a:lnTo>
                    <a:pt x="12969" y="1808"/>
                  </a:lnTo>
                  <a:lnTo>
                    <a:pt x="12969" y="4079"/>
                  </a:lnTo>
                  <a:lnTo>
                    <a:pt x="12969" y="4177"/>
                  </a:lnTo>
                  <a:lnTo>
                    <a:pt x="12920" y="4274"/>
                  </a:lnTo>
                  <a:lnTo>
                    <a:pt x="12895" y="4348"/>
                  </a:lnTo>
                  <a:lnTo>
                    <a:pt x="12822" y="4421"/>
                  </a:lnTo>
                  <a:lnTo>
                    <a:pt x="12749" y="4470"/>
                  </a:lnTo>
                  <a:lnTo>
                    <a:pt x="12676" y="4519"/>
                  </a:lnTo>
                  <a:lnTo>
                    <a:pt x="12578" y="4543"/>
                  </a:lnTo>
                  <a:lnTo>
                    <a:pt x="12480" y="4567"/>
                  </a:lnTo>
                  <a:lnTo>
                    <a:pt x="12383" y="4543"/>
                  </a:lnTo>
                  <a:lnTo>
                    <a:pt x="12285" y="4519"/>
                  </a:lnTo>
                  <a:lnTo>
                    <a:pt x="12212" y="4470"/>
                  </a:lnTo>
                  <a:lnTo>
                    <a:pt x="12138" y="4421"/>
                  </a:lnTo>
                  <a:lnTo>
                    <a:pt x="12065" y="4348"/>
                  </a:lnTo>
                  <a:lnTo>
                    <a:pt x="12041" y="4274"/>
                  </a:lnTo>
                  <a:lnTo>
                    <a:pt x="11992" y="4177"/>
                  </a:lnTo>
                  <a:lnTo>
                    <a:pt x="11992" y="4079"/>
                  </a:lnTo>
                  <a:lnTo>
                    <a:pt x="11992" y="3004"/>
                  </a:lnTo>
                  <a:lnTo>
                    <a:pt x="7986" y="7010"/>
                  </a:lnTo>
                  <a:lnTo>
                    <a:pt x="7913" y="7059"/>
                  </a:lnTo>
                  <a:lnTo>
                    <a:pt x="7815" y="7107"/>
                  </a:lnTo>
                  <a:lnTo>
                    <a:pt x="7742" y="7132"/>
                  </a:lnTo>
                  <a:lnTo>
                    <a:pt x="7644" y="7156"/>
                  </a:lnTo>
                  <a:lnTo>
                    <a:pt x="7547" y="7132"/>
                  </a:lnTo>
                  <a:lnTo>
                    <a:pt x="7449" y="7107"/>
                  </a:lnTo>
                  <a:lnTo>
                    <a:pt x="7376" y="7059"/>
                  </a:lnTo>
                  <a:lnTo>
                    <a:pt x="7303" y="7010"/>
                  </a:lnTo>
                  <a:lnTo>
                    <a:pt x="5349" y="5056"/>
                  </a:lnTo>
                  <a:lnTo>
                    <a:pt x="2760" y="7620"/>
                  </a:lnTo>
                  <a:lnTo>
                    <a:pt x="2687" y="7694"/>
                  </a:lnTo>
                  <a:lnTo>
                    <a:pt x="2613" y="7742"/>
                  </a:lnTo>
                  <a:lnTo>
                    <a:pt x="2516" y="7767"/>
                  </a:lnTo>
                  <a:lnTo>
                    <a:pt x="2320" y="7767"/>
                  </a:lnTo>
                  <a:lnTo>
                    <a:pt x="2247" y="7742"/>
                  </a:lnTo>
                  <a:lnTo>
                    <a:pt x="2149" y="7694"/>
                  </a:lnTo>
                  <a:lnTo>
                    <a:pt x="2076" y="7620"/>
                  </a:lnTo>
                  <a:lnTo>
                    <a:pt x="2003" y="7547"/>
                  </a:lnTo>
                  <a:lnTo>
                    <a:pt x="1978" y="7474"/>
                  </a:lnTo>
                  <a:lnTo>
                    <a:pt x="1929" y="7376"/>
                  </a:lnTo>
                  <a:lnTo>
                    <a:pt x="1929" y="7278"/>
                  </a:lnTo>
                  <a:lnTo>
                    <a:pt x="1929" y="7205"/>
                  </a:lnTo>
                  <a:lnTo>
                    <a:pt x="1978" y="7107"/>
                  </a:lnTo>
                  <a:lnTo>
                    <a:pt x="2003" y="7010"/>
                  </a:lnTo>
                  <a:lnTo>
                    <a:pt x="2076" y="6936"/>
                  </a:lnTo>
                  <a:lnTo>
                    <a:pt x="5007" y="4006"/>
                  </a:lnTo>
                  <a:lnTo>
                    <a:pt x="5080" y="3957"/>
                  </a:lnTo>
                  <a:lnTo>
                    <a:pt x="5153" y="3908"/>
                  </a:lnTo>
                  <a:lnTo>
                    <a:pt x="5251" y="3884"/>
                  </a:lnTo>
                  <a:lnTo>
                    <a:pt x="5446" y="3884"/>
                  </a:lnTo>
                  <a:lnTo>
                    <a:pt x="5520" y="3908"/>
                  </a:lnTo>
                  <a:lnTo>
                    <a:pt x="5617" y="3957"/>
                  </a:lnTo>
                  <a:lnTo>
                    <a:pt x="5691" y="4006"/>
                  </a:lnTo>
                  <a:lnTo>
                    <a:pt x="7644" y="5960"/>
                  </a:lnTo>
                  <a:lnTo>
                    <a:pt x="11332" y="2296"/>
                  </a:lnTo>
                  <a:lnTo>
                    <a:pt x="10209" y="2296"/>
                  </a:lnTo>
                  <a:lnTo>
                    <a:pt x="10111" y="2272"/>
                  </a:lnTo>
                  <a:lnTo>
                    <a:pt x="10013" y="2247"/>
                  </a:lnTo>
                  <a:lnTo>
                    <a:pt x="9916" y="2198"/>
                  </a:lnTo>
                  <a:lnTo>
                    <a:pt x="9843" y="2150"/>
                  </a:lnTo>
                  <a:lnTo>
                    <a:pt x="9794" y="2076"/>
                  </a:lnTo>
                  <a:lnTo>
                    <a:pt x="9745" y="1979"/>
                  </a:lnTo>
                  <a:lnTo>
                    <a:pt x="9720" y="1905"/>
                  </a:lnTo>
                  <a:lnTo>
                    <a:pt x="9720" y="1808"/>
                  </a:lnTo>
                  <a:lnTo>
                    <a:pt x="9720" y="1710"/>
                  </a:lnTo>
                  <a:lnTo>
                    <a:pt x="9745" y="1612"/>
                  </a:lnTo>
                  <a:lnTo>
                    <a:pt x="9794" y="1515"/>
                  </a:lnTo>
                  <a:lnTo>
                    <a:pt x="9843" y="1441"/>
                  </a:lnTo>
                  <a:lnTo>
                    <a:pt x="9916" y="1392"/>
                  </a:lnTo>
                  <a:lnTo>
                    <a:pt x="10013" y="1344"/>
                  </a:lnTo>
                  <a:lnTo>
                    <a:pt x="10111" y="1319"/>
                  </a:lnTo>
                  <a:close/>
                  <a:moveTo>
                    <a:pt x="0" y="0"/>
                  </a:moveTo>
                  <a:lnTo>
                    <a:pt x="0" y="8744"/>
                  </a:lnTo>
                  <a:lnTo>
                    <a:pt x="14898" y="8744"/>
                  </a:lnTo>
                  <a:lnTo>
                    <a:pt x="148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1053" name="Google Shape;1053;p47"/>
          <p:cNvSpPr/>
          <p:nvPr/>
        </p:nvSpPr>
        <p:spPr>
          <a:xfrm>
            <a:off x="4844905" y="3182557"/>
            <a:ext cx="392042" cy="392021"/>
          </a:xfrm>
          <a:custGeom>
            <a:avLst/>
            <a:gdLst/>
            <a:ahLst/>
            <a:cxnLst/>
            <a:rect l="l" t="t" r="r" b="b"/>
            <a:pathLst>
              <a:path w="18758" h="18757" extrusionOk="0">
                <a:moveTo>
                  <a:pt x="10039" y="2467"/>
                </a:moveTo>
                <a:lnTo>
                  <a:pt x="10380" y="2491"/>
                </a:lnTo>
                <a:lnTo>
                  <a:pt x="10674" y="2516"/>
                </a:lnTo>
                <a:lnTo>
                  <a:pt x="10869" y="2540"/>
                </a:lnTo>
                <a:lnTo>
                  <a:pt x="10967" y="2564"/>
                </a:lnTo>
                <a:lnTo>
                  <a:pt x="10991" y="2589"/>
                </a:lnTo>
                <a:lnTo>
                  <a:pt x="10967" y="2638"/>
                </a:lnTo>
                <a:lnTo>
                  <a:pt x="10893" y="2784"/>
                </a:lnTo>
                <a:lnTo>
                  <a:pt x="10771" y="2955"/>
                </a:lnTo>
                <a:lnTo>
                  <a:pt x="10600" y="3151"/>
                </a:lnTo>
                <a:lnTo>
                  <a:pt x="10405" y="3322"/>
                </a:lnTo>
                <a:lnTo>
                  <a:pt x="10209" y="3468"/>
                </a:lnTo>
                <a:lnTo>
                  <a:pt x="10039" y="3590"/>
                </a:lnTo>
                <a:lnTo>
                  <a:pt x="9941" y="3615"/>
                </a:lnTo>
                <a:lnTo>
                  <a:pt x="9843" y="3639"/>
                </a:lnTo>
                <a:lnTo>
                  <a:pt x="9745" y="3663"/>
                </a:lnTo>
                <a:lnTo>
                  <a:pt x="9648" y="3737"/>
                </a:lnTo>
                <a:lnTo>
                  <a:pt x="9550" y="3810"/>
                </a:lnTo>
                <a:lnTo>
                  <a:pt x="9452" y="3883"/>
                </a:lnTo>
                <a:lnTo>
                  <a:pt x="9355" y="3957"/>
                </a:lnTo>
                <a:lnTo>
                  <a:pt x="9257" y="3981"/>
                </a:lnTo>
                <a:lnTo>
                  <a:pt x="9159" y="4005"/>
                </a:lnTo>
                <a:lnTo>
                  <a:pt x="9086" y="4005"/>
                </a:lnTo>
                <a:lnTo>
                  <a:pt x="8988" y="4054"/>
                </a:lnTo>
                <a:lnTo>
                  <a:pt x="8866" y="4128"/>
                </a:lnTo>
                <a:lnTo>
                  <a:pt x="8793" y="4201"/>
                </a:lnTo>
                <a:lnTo>
                  <a:pt x="8695" y="4274"/>
                </a:lnTo>
                <a:lnTo>
                  <a:pt x="8598" y="4323"/>
                </a:lnTo>
                <a:lnTo>
                  <a:pt x="8500" y="4372"/>
                </a:lnTo>
                <a:lnTo>
                  <a:pt x="8304" y="4372"/>
                </a:lnTo>
                <a:lnTo>
                  <a:pt x="8207" y="4323"/>
                </a:lnTo>
                <a:lnTo>
                  <a:pt x="8109" y="4274"/>
                </a:lnTo>
                <a:lnTo>
                  <a:pt x="8036" y="4201"/>
                </a:lnTo>
                <a:lnTo>
                  <a:pt x="7963" y="4103"/>
                </a:lnTo>
                <a:lnTo>
                  <a:pt x="7938" y="4005"/>
                </a:lnTo>
                <a:lnTo>
                  <a:pt x="7963" y="3908"/>
                </a:lnTo>
                <a:lnTo>
                  <a:pt x="8036" y="3810"/>
                </a:lnTo>
                <a:lnTo>
                  <a:pt x="8109" y="3712"/>
                </a:lnTo>
                <a:lnTo>
                  <a:pt x="8158" y="3615"/>
                </a:lnTo>
                <a:lnTo>
                  <a:pt x="8207" y="3517"/>
                </a:lnTo>
                <a:lnTo>
                  <a:pt x="8207" y="3419"/>
                </a:lnTo>
                <a:lnTo>
                  <a:pt x="8182" y="3273"/>
                </a:lnTo>
                <a:lnTo>
                  <a:pt x="8158" y="3199"/>
                </a:lnTo>
                <a:lnTo>
                  <a:pt x="8109" y="3151"/>
                </a:lnTo>
                <a:lnTo>
                  <a:pt x="8060" y="3102"/>
                </a:lnTo>
                <a:lnTo>
                  <a:pt x="7987" y="3077"/>
                </a:lnTo>
                <a:lnTo>
                  <a:pt x="7840" y="3053"/>
                </a:lnTo>
                <a:lnTo>
                  <a:pt x="7669" y="3028"/>
                </a:lnTo>
                <a:lnTo>
                  <a:pt x="7596" y="2980"/>
                </a:lnTo>
                <a:lnTo>
                  <a:pt x="7547" y="2955"/>
                </a:lnTo>
                <a:lnTo>
                  <a:pt x="7523" y="2906"/>
                </a:lnTo>
                <a:lnTo>
                  <a:pt x="7547" y="2833"/>
                </a:lnTo>
                <a:lnTo>
                  <a:pt x="7572" y="2760"/>
                </a:lnTo>
                <a:lnTo>
                  <a:pt x="7645" y="2662"/>
                </a:lnTo>
                <a:lnTo>
                  <a:pt x="7694" y="2638"/>
                </a:lnTo>
                <a:lnTo>
                  <a:pt x="7792" y="2589"/>
                </a:lnTo>
                <a:lnTo>
                  <a:pt x="8036" y="2540"/>
                </a:lnTo>
                <a:lnTo>
                  <a:pt x="8329" y="2491"/>
                </a:lnTo>
                <a:lnTo>
                  <a:pt x="8671" y="2467"/>
                </a:lnTo>
                <a:close/>
                <a:moveTo>
                  <a:pt x="11455" y="4763"/>
                </a:moveTo>
                <a:lnTo>
                  <a:pt x="11528" y="4787"/>
                </a:lnTo>
                <a:lnTo>
                  <a:pt x="11577" y="4811"/>
                </a:lnTo>
                <a:lnTo>
                  <a:pt x="11626" y="4885"/>
                </a:lnTo>
                <a:lnTo>
                  <a:pt x="11650" y="4958"/>
                </a:lnTo>
                <a:lnTo>
                  <a:pt x="11626" y="5031"/>
                </a:lnTo>
                <a:lnTo>
                  <a:pt x="11577" y="5153"/>
                </a:lnTo>
                <a:lnTo>
                  <a:pt x="11528" y="5251"/>
                </a:lnTo>
                <a:lnTo>
                  <a:pt x="11455" y="5324"/>
                </a:lnTo>
                <a:lnTo>
                  <a:pt x="11357" y="5398"/>
                </a:lnTo>
                <a:lnTo>
                  <a:pt x="11260" y="5471"/>
                </a:lnTo>
                <a:lnTo>
                  <a:pt x="11162" y="5520"/>
                </a:lnTo>
                <a:lnTo>
                  <a:pt x="10991" y="5520"/>
                </a:lnTo>
                <a:lnTo>
                  <a:pt x="10942" y="5471"/>
                </a:lnTo>
                <a:lnTo>
                  <a:pt x="10893" y="5398"/>
                </a:lnTo>
                <a:lnTo>
                  <a:pt x="10869" y="5324"/>
                </a:lnTo>
                <a:lnTo>
                  <a:pt x="10893" y="5251"/>
                </a:lnTo>
                <a:lnTo>
                  <a:pt x="10942" y="5153"/>
                </a:lnTo>
                <a:lnTo>
                  <a:pt x="10991" y="5031"/>
                </a:lnTo>
                <a:lnTo>
                  <a:pt x="11064" y="4958"/>
                </a:lnTo>
                <a:lnTo>
                  <a:pt x="11162" y="4885"/>
                </a:lnTo>
                <a:lnTo>
                  <a:pt x="11260" y="4811"/>
                </a:lnTo>
                <a:lnTo>
                  <a:pt x="11357" y="4787"/>
                </a:lnTo>
                <a:lnTo>
                  <a:pt x="11455" y="4763"/>
                </a:lnTo>
                <a:close/>
                <a:moveTo>
                  <a:pt x="16437" y="12260"/>
                </a:moveTo>
                <a:lnTo>
                  <a:pt x="16511" y="12285"/>
                </a:lnTo>
                <a:lnTo>
                  <a:pt x="16535" y="12334"/>
                </a:lnTo>
                <a:lnTo>
                  <a:pt x="16559" y="12407"/>
                </a:lnTo>
                <a:lnTo>
                  <a:pt x="16584" y="12578"/>
                </a:lnTo>
                <a:lnTo>
                  <a:pt x="16584" y="12651"/>
                </a:lnTo>
                <a:lnTo>
                  <a:pt x="16535" y="12749"/>
                </a:lnTo>
                <a:lnTo>
                  <a:pt x="16486" y="12871"/>
                </a:lnTo>
                <a:lnTo>
                  <a:pt x="16413" y="12944"/>
                </a:lnTo>
                <a:lnTo>
                  <a:pt x="16340" y="13042"/>
                </a:lnTo>
                <a:lnTo>
                  <a:pt x="16266" y="13140"/>
                </a:lnTo>
                <a:lnTo>
                  <a:pt x="16218" y="13237"/>
                </a:lnTo>
                <a:lnTo>
                  <a:pt x="16218" y="13335"/>
                </a:lnTo>
                <a:lnTo>
                  <a:pt x="16193" y="13482"/>
                </a:lnTo>
                <a:lnTo>
                  <a:pt x="16144" y="13555"/>
                </a:lnTo>
                <a:lnTo>
                  <a:pt x="16120" y="13628"/>
                </a:lnTo>
                <a:lnTo>
                  <a:pt x="16071" y="13653"/>
                </a:lnTo>
                <a:lnTo>
                  <a:pt x="15973" y="13653"/>
                </a:lnTo>
                <a:lnTo>
                  <a:pt x="15924" y="13628"/>
                </a:lnTo>
                <a:lnTo>
                  <a:pt x="15900" y="13555"/>
                </a:lnTo>
                <a:lnTo>
                  <a:pt x="15851" y="13433"/>
                </a:lnTo>
                <a:lnTo>
                  <a:pt x="15851" y="13286"/>
                </a:lnTo>
                <a:lnTo>
                  <a:pt x="15827" y="13140"/>
                </a:lnTo>
                <a:lnTo>
                  <a:pt x="15851" y="12969"/>
                </a:lnTo>
                <a:lnTo>
                  <a:pt x="15924" y="12798"/>
                </a:lnTo>
                <a:lnTo>
                  <a:pt x="15998" y="12627"/>
                </a:lnTo>
                <a:lnTo>
                  <a:pt x="16120" y="12480"/>
                </a:lnTo>
                <a:lnTo>
                  <a:pt x="16242" y="12383"/>
                </a:lnTo>
                <a:lnTo>
                  <a:pt x="16340" y="12309"/>
                </a:lnTo>
                <a:lnTo>
                  <a:pt x="16437" y="12260"/>
                </a:lnTo>
                <a:close/>
                <a:moveTo>
                  <a:pt x="13922" y="3615"/>
                </a:moveTo>
                <a:lnTo>
                  <a:pt x="14239" y="3639"/>
                </a:lnTo>
                <a:lnTo>
                  <a:pt x="14483" y="3639"/>
                </a:lnTo>
                <a:lnTo>
                  <a:pt x="14679" y="3688"/>
                </a:lnTo>
                <a:lnTo>
                  <a:pt x="14777" y="3712"/>
                </a:lnTo>
                <a:lnTo>
                  <a:pt x="14825" y="3737"/>
                </a:lnTo>
                <a:lnTo>
                  <a:pt x="14874" y="3761"/>
                </a:lnTo>
                <a:lnTo>
                  <a:pt x="14923" y="3737"/>
                </a:lnTo>
                <a:lnTo>
                  <a:pt x="14972" y="3712"/>
                </a:lnTo>
                <a:lnTo>
                  <a:pt x="15045" y="3688"/>
                </a:lnTo>
                <a:lnTo>
                  <a:pt x="15143" y="3663"/>
                </a:lnTo>
                <a:lnTo>
                  <a:pt x="15485" y="3639"/>
                </a:lnTo>
                <a:lnTo>
                  <a:pt x="15900" y="4103"/>
                </a:lnTo>
                <a:lnTo>
                  <a:pt x="16291" y="4616"/>
                </a:lnTo>
                <a:lnTo>
                  <a:pt x="16633" y="5153"/>
                </a:lnTo>
                <a:lnTo>
                  <a:pt x="16926" y="5715"/>
                </a:lnTo>
                <a:lnTo>
                  <a:pt x="17194" y="6301"/>
                </a:lnTo>
                <a:lnTo>
                  <a:pt x="17390" y="6912"/>
                </a:lnTo>
                <a:lnTo>
                  <a:pt x="17561" y="7547"/>
                </a:lnTo>
                <a:lnTo>
                  <a:pt x="17683" y="8182"/>
                </a:lnTo>
                <a:lnTo>
                  <a:pt x="17414" y="8157"/>
                </a:lnTo>
                <a:lnTo>
                  <a:pt x="17317" y="8133"/>
                </a:lnTo>
                <a:lnTo>
                  <a:pt x="17268" y="8084"/>
                </a:lnTo>
                <a:lnTo>
                  <a:pt x="17219" y="8060"/>
                </a:lnTo>
                <a:lnTo>
                  <a:pt x="17146" y="8035"/>
                </a:lnTo>
                <a:lnTo>
                  <a:pt x="16975" y="8011"/>
                </a:lnTo>
                <a:lnTo>
                  <a:pt x="16877" y="7986"/>
                </a:lnTo>
                <a:lnTo>
                  <a:pt x="16779" y="7938"/>
                </a:lnTo>
                <a:lnTo>
                  <a:pt x="16682" y="7889"/>
                </a:lnTo>
                <a:lnTo>
                  <a:pt x="16584" y="7815"/>
                </a:lnTo>
                <a:lnTo>
                  <a:pt x="16511" y="7742"/>
                </a:lnTo>
                <a:lnTo>
                  <a:pt x="16437" y="7693"/>
                </a:lnTo>
                <a:lnTo>
                  <a:pt x="16364" y="7693"/>
                </a:lnTo>
                <a:lnTo>
                  <a:pt x="16315" y="7718"/>
                </a:lnTo>
                <a:lnTo>
                  <a:pt x="16291" y="7767"/>
                </a:lnTo>
                <a:lnTo>
                  <a:pt x="16291" y="7840"/>
                </a:lnTo>
                <a:lnTo>
                  <a:pt x="16340" y="7913"/>
                </a:lnTo>
                <a:lnTo>
                  <a:pt x="16413" y="8011"/>
                </a:lnTo>
                <a:lnTo>
                  <a:pt x="16486" y="8084"/>
                </a:lnTo>
                <a:lnTo>
                  <a:pt x="16584" y="8133"/>
                </a:lnTo>
                <a:lnTo>
                  <a:pt x="16706" y="8182"/>
                </a:lnTo>
                <a:lnTo>
                  <a:pt x="16779" y="8182"/>
                </a:lnTo>
                <a:lnTo>
                  <a:pt x="16877" y="8206"/>
                </a:lnTo>
                <a:lnTo>
                  <a:pt x="16975" y="8255"/>
                </a:lnTo>
                <a:lnTo>
                  <a:pt x="17072" y="8304"/>
                </a:lnTo>
                <a:lnTo>
                  <a:pt x="17170" y="8377"/>
                </a:lnTo>
                <a:lnTo>
                  <a:pt x="17194" y="8426"/>
                </a:lnTo>
                <a:lnTo>
                  <a:pt x="17219" y="8475"/>
                </a:lnTo>
                <a:lnTo>
                  <a:pt x="17194" y="8621"/>
                </a:lnTo>
                <a:lnTo>
                  <a:pt x="17097" y="8792"/>
                </a:lnTo>
                <a:lnTo>
                  <a:pt x="16975" y="8963"/>
                </a:lnTo>
                <a:lnTo>
                  <a:pt x="16804" y="9110"/>
                </a:lnTo>
                <a:lnTo>
                  <a:pt x="16657" y="9232"/>
                </a:lnTo>
                <a:lnTo>
                  <a:pt x="16511" y="9305"/>
                </a:lnTo>
                <a:lnTo>
                  <a:pt x="16413" y="9330"/>
                </a:lnTo>
                <a:lnTo>
                  <a:pt x="16242" y="9354"/>
                </a:lnTo>
                <a:lnTo>
                  <a:pt x="16169" y="9378"/>
                </a:lnTo>
                <a:lnTo>
                  <a:pt x="16120" y="9427"/>
                </a:lnTo>
                <a:lnTo>
                  <a:pt x="16071" y="9452"/>
                </a:lnTo>
                <a:lnTo>
                  <a:pt x="16022" y="9476"/>
                </a:lnTo>
                <a:lnTo>
                  <a:pt x="15973" y="9452"/>
                </a:lnTo>
                <a:lnTo>
                  <a:pt x="15924" y="9427"/>
                </a:lnTo>
                <a:lnTo>
                  <a:pt x="15900" y="9378"/>
                </a:lnTo>
                <a:lnTo>
                  <a:pt x="15851" y="9305"/>
                </a:lnTo>
                <a:lnTo>
                  <a:pt x="15827" y="9134"/>
                </a:lnTo>
                <a:lnTo>
                  <a:pt x="15802" y="9037"/>
                </a:lnTo>
                <a:lnTo>
                  <a:pt x="15729" y="8890"/>
                </a:lnTo>
                <a:lnTo>
                  <a:pt x="15607" y="8743"/>
                </a:lnTo>
                <a:lnTo>
                  <a:pt x="15460" y="8573"/>
                </a:lnTo>
                <a:lnTo>
                  <a:pt x="15314" y="8402"/>
                </a:lnTo>
                <a:lnTo>
                  <a:pt x="15192" y="8255"/>
                </a:lnTo>
                <a:lnTo>
                  <a:pt x="15094" y="8108"/>
                </a:lnTo>
                <a:lnTo>
                  <a:pt x="15070" y="8011"/>
                </a:lnTo>
                <a:lnTo>
                  <a:pt x="15070" y="7938"/>
                </a:lnTo>
                <a:lnTo>
                  <a:pt x="15045" y="7889"/>
                </a:lnTo>
                <a:lnTo>
                  <a:pt x="15021" y="7889"/>
                </a:lnTo>
                <a:lnTo>
                  <a:pt x="14972" y="7913"/>
                </a:lnTo>
                <a:lnTo>
                  <a:pt x="14948" y="7962"/>
                </a:lnTo>
                <a:lnTo>
                  <a:pt x="14899" y="8035"/>
                </a:lnTo>
                <a:lnTo>
                  <a:pt x="14874" y="8182"/>
                </a:lnTo>
                <a:lnTo>
                  <a:pt x="14899" y="8279"/>
                </a:lnTo>
                <a:lnTo>
                  <a:pt x="14972" y="8402"/>
                </a:lnTo>
                <a:lnTo>
                  <a:pt x="15045" y="8548"/>
                </a:lnTo>
                <a:lnTo>
                  <a:pt x="15167" y="8670"/>
                </a:lnTo>
                <a:lnTo>
                  <a:pt x="15265" y="8792"/>
                </a:lnTo>
                <a:lnTo>
                  <a:pt x="15363" y="8914"/>
                </a:lnTo>
                <a:lnTo>
                  <a:pt x="15436" y="9037"/>
                </a:lnTo>
                <a:lnTo>
                  <a:pt x="15460" y="9134"/>
                </a:lnTo>
                <a:lnTo>
                  <a:pt x="15460" y="9232"/>
                </a:lnTo>
                <a:lnTo>
                  <a:pt x="15509" y="9330"/>
                </a:lnTo>
                <a:lnTo>
                  <a:pt x="15558" y="9427"/>
                </a:lnTo>
                <a:lnTo>
                  <a:pt x="15631" y="9525"/>
                </a:lnTo>
                <a:lnTo>
                  <a:pt x="15753" y="9598"/>
                </a:lnTo>
                <a:lnTo>
                  <a:pt x="15900" y="9647"/>
                </a:lnTo>
                <a:lnTo>
                  <a:pt x="16047" y="9696"/>
                </a:lnTo>
                <a:lnTo>
                  <a:pt x="16218" y="9720"/>
                </a:lnTo>
                <a:lnTo>
                  <a:pt x="16364" y="9720"/>
                </a:lnTo>
                <a:lnTo>
                  <a:pt x="16486" y="9769"/>
                </a:lnTo>
                <a:lnTo>
                  <a:pt x="16559" y="9818"/>
                </a:lnTo>
                <a:lnTo>
                  <a:pt x="16584" y="9867"/>
                </a:lnTo>
                <a:lnTo>
                  <a:pt x="16584" y="9916"/>
                </a:lnTo>
                <a:lnTo>
                  <a:pt x="16559" y="10013"/>
                </a:lnTo>
                <a:lnTo>
                  <a:pt x="16437" y="10209"/>
                </a:lnTo>
                <a:lnTo>
                  <a:pt x="16242" y="10429"/>
                </a:lnTo>
                <a:lnTo>
                  <a:pt x="16022" y="10673"/>
                </a:lnTo>
                <a:lnTo>
                  <a:pt x="15802" y="10917"/>
                </a:lnTo>
                <a:lnTo>
                  <a:pt x="15631" y="11186"/>
                </a:lnTo>
                <a:lnTo>
                  <a:pt x="15485" y="11430"/>
                </a:lnTo>
                <a:lnTo>
                  <a:pt x="15460" y="11528"/>
                </a:lnTo>
                <a:lnTo>
                  <a:pt x="15460" y="11625"/>
                </a:lnTo>
                <a:lnTo>
                  <a:pt x="15460" y="11772"/>
                </a:lnTo>
                <a:lnTo>
                  <a:pt x="15485" y="11918"/>
                </a:lnTo>
                <a:lnTo>
                  <a:pt x="15509" y="12016"/>
                </a:lnTo>
                <a:lnTo>
                  <a:pt x="15558" y="12089"/>
                </a:lnTo>
                <a:lnTo>
                  <a:pt x="15583" y="12138"/>
                </a:lnTo>
                <a:lnTo>
                  <a:pt x="15607" y="12212"/>
                </a:lnTo>
                <a:lnTo>
                  <a:pt x="15631" y="12383"/>
                </a:lnTo>
                <a:lnTo>
                  <a:pt x="15607" y="12480"/>
                </a:lnTo>
                <a:lnTo>
                  <a:pt x="15509" y="12651"/>
                </a:lnTo>
                <a:lnTo>
                  <a:pt x="15363" y="12847"/>
                </a:lnTo>
                <a:lnTo>
                  <a:pt x="15167" y="13042"/>
                </a:lnTo>
                <a:lnTo>
                  <a:pt x="14972" y="13237"/>
                </a:lnTo>
                <a:lnTo>
                  <a:pt x="14825" y="13433"/>
                </a:lnTo>
                <a:lnTo>
                  <a:pt x="14728" y="13604"/>
                </a:lnTo>
                <a:lnTo>
                  <a:pt x="14679" y="13701"/>
                </a:lnTo>
                <a:lnTo>
                  <a:pt x="14654" y="13823"/>
                </a:lnTo>
                <a:lnTo>
                  <a:pt x="14581" y="13970"/>
                </a:lnTo>
                <a:lnTo>
                  <a:pt x="14459" y="14117"/>
                </a:lnTo>
                <a:lnTo>
                  <a:pt x="14313" y="14288"/>
                </a:lnTo>
                <a:lnTo>
                  <a:pt x="14142" y="14434"/>
                </a:lnTo>
                <a:lnTo>
                  <a:pt x="13995" y="14556"/>
                </a:lnTo>
                <a:lnTo>
                  <a:pt x="13848" y="14629"/>
                </a:lnTo>
                <a:lnTo>
                  <a:pt x="13726" y="14654"/>
                </a:lnTo>
                <a:lnTo>
                  <a:pt x="13653" y="14654"/>
                </a:lnTo>
                <a:lnTo>
                  <a:pt x="13555" y="14605"/>
                </a:lnTo>
                <a:lnTo>
                  <a:pt x="13458" y="14556"/>
                </a:lnTo>
                <a:lnTo>
                  <a:pt x="13360" y="14483"/>
                </a:lnTo>
                <a:lnTo>
                  <a:pt x="13287" y="14385"/>
                </a:lnTo>
                <a:lnTo>
                  <a:pt x="13213" y="14288"/>
                </a:lnTo>
                <a:lnTo>
                  <a:pt x="13189" y="14190"/>
                </a:lnTo>
                <a:lnTo>
                  <a:pt x="13165" y="14092"/>
                </a:lnTo>
                <a:lnTo>
                  <a:pt x="13140" y="13921"/>
                </a:lnTo>
                <a:lnTo>
                  <a:pt x="13116" y="13848"/>
                </a:lnTo>
                <a:lnTo>
                  <a:pt x="13067" y="13799"/>
                </a:lnTo>
                <a:lnTo>
                  <a:pt x="13043" y="13750"/>
                </a:lnTo>
                <a:lnTo>
                  <a:pt x="12994" y="13677"/>
                </a:lnTo>
                <a:lnTo>
                  <a:pt x="12969" y="13530"/>
                </a:lnTo>
                <a:lnTo>
                  <a:pt x="12945" y="13359"/>
                </a:lnTo>
                <a:lnTo>
                  <a:pt x="12920" y="13286"/>
                </a:lnTo>
                <a:lnTo>
                  <a:pt x="12872" y="13237"/>
                </a:lnTo>
                <a:lnTo>
                  <a:pt x="12847" y="13164"/>
                </a:lnTo>
                <a:lnTo>
                  <a:pt x="12823" y="13066"/>
                </a:lnTo>
                <a:lnTo>
                  <a:pt x="12798" y="12920"/>
                </a:lnTo>
                <a:lnTo>
                  <a:pt x="12774" y="12749"/>
                </a:lnTo>
                <a:lnTo>
                  <a:pt x="12798" y="12602"/>
                </a:lnTo>
                <a:lnTo>
                  <a:pt x="12823" y="12456"/>
                </a:lnTo>
                <a:lnTo>
                  <a:pt x="12847" y="12358"/>
                </a:lnTo>
                <a:lnTo>
                  <a:pt x="12872" y="12285"/>
                </a:lnTo>
                <a:lnTo>
                  <a:pt x="12920" y="12236"/>
                </a:lnTo>
                <a:lnTo>
                  <a:pt x="12945" y="12163"/>
                </a:lnTo>
                <a:lnTo>
                  <a:pt x="12969" y="11992"/>
                </a:lnTo>
                <a:lnTo>
                  <a:pt x="12945" y="11894"/>
                </a:lnTo>
                <a:lnTo>
                  <a:pt x="12896" y="11772"/>
                </a:lnTo>
                <a:lnTo>
                  <a:pt x="12798" y="11650"/>
                </a:lnTo>
                <a:lnTo>
                  <a:pt x="12701" y="11528"/>
                </a:lnTo>
                <a:lnTo>
                  <a:pt x="12578" y="11381"/>
                </a:lnTo>
                <a:lnTo>
                  <a:pt x="12481" y="11210"/>
                </a:lnTo>
                <a:lnTo>
                  <a:pt x="12432" y="11015"/>
                </a:lnTo>
                <a:lnTo>
                  <a:pt x="12408" y="10844"/>
                </a:lnTo>
                <a:lnTo>
                  <a:pt x="12408" y="10697"/>
                </a:lnTo>
                <a:lnTo>
                  <a:pt x="12383" y="10551"/>
                </a:lnTo>
                <a:lnTo>
                  <a:pt x="12334" y="10453"/>
                </a:lnTo>
                <a:lnTo>
                  <a:pt x="12310" y="10380"/>
                </a:lnTo>
                <a:lnTo>
                  <a:pt x="12261" y="10331"/>
                </a:lnTo>
                <a:lnTo>
                  <a:pt x="12188" y="10307"/>
                </a:lnTo>
                <a:lnTo>
                  <a:pt x="12017" y="10282"/>
                </a:lnTo>
                <a:lnTo>
                  <a:pt x="11870" y="10307"/>
                </a:lnTo>
                <a:lnTo>
                  <a:pt x="11797" y="10331"/>
                </a:lnTo>
                <a:lnTo>
                  <a:pt x="11748" y="10380"/>
                </a:lnTo>
                <a:lnTo>
                  <a:pt x="11675" y="10429"/>
                </a:lnTo>
                <a:lnTo>
                  <a:pt x="11553" y="10453"/>
                </a:lnTo>
                <a:lnTo>
                  <a:pt x="11406" y="10478"/>
                </a:lnTo>
                <a:lnTo>
                  <a:pt x="11260" y="10478"/>
                </a:lnTo>
                <a:lnTo>
                  <a:pt x="11089" y="10453"/>
                </a:lnTo>
                <a:lnTo>
                  <a:pt x="10893" y="10355"/>
                </a:lnTo>
                <a:lnTo>
                  <a:pt x="10674" y="10233"/>
                </a:lnTo>
                <a:lnTo>
                  <a:pt x="10503" y="10087"/>
                </a:lnTo>
                <a:lnTo>
                  <a:pt x="10429" y="10013"/>
                </a:lnTo>
                <a:lnTo>
                  <a:pt x="10356" y="9891"/>
                </a:lnTo>
                <a:lnTo>
                  <a:pt x="10234" y="9598"/>
                </a:lnTo>
                <a:lnTo>
                  <a:pt x="10161" y="9281"/>
                </a:lnTo>
                <a:lnTo>
                  <a:pt x="10112" y="8963"/>
                </a:lnTo>
                <a:lnTo>
                  <a:pt x="10136" y="8792"/>
                </a:lnTo>
                <a:lnTo>
                  <a:pt x="10161" y="8621"/>
                </a:lnTo>
                <a:lnTo>
                  <a:pt x="10258" y="8279"/>
                </a:lnTo>
                <a:lnTo>
                  <a:pt x="10332" y="8108"/>
                </a:lnTo>
                <a:lnTo>
                  <a:pt x="10405" y="7962"/>
                </a:lnTo>
                <a:lnTo>
                  <a:pt x="10503" y="7815"/>
                </a:lnTo>
                <a:lnTo>
                  <a:pt x="10600" y="7718"/>
                </a:lnTo>
                <a:lnTo>
                  <a:pt x="10796" y="7522"/>
                </a:lnTo>
                <a:lnTo>
                  <a:pt x="10991" y="7376"/>
                </a:lnTo>
                <a:lnTo>
                  <a:pt x="11162" y="7278"/>
                </a:lnTo>
                <a:lnTo>
                  <a:pt x="11260" y="7229"/>
                </a:lnTo>
                <a:lnTo>
                  <a:pt x="11431" y="7205"/>
                </a:lnTo>
                <a:lnTo>
                  <a:pt x="11504" y="7180"/>
                </a:lnTo>
                <a:lnTo>
                  <a:pt x="11553" y="7132"/>
                </a:lnTo>
                <a:lnTo>
                  <a:pt x="11626" y="7107"/>
                </a:lnTo>
                <a:lnTo>
                  <a:pt x="11724" y="7083"/>
                </a:lnTo>
                <a:lnTo>
                  <a:pt x="11870" y="7058"/>
                </a:lnTo>
                <a:lnTo>
                  <a:pt x="12188" y="7058"/>
                </a:lnTo>
                <a:lnTo>
                  <a:pt x="12359" y="7107"/>
                </a:lnTo>
                <a:lnTo>
                  <a:pt x="12481" y="7156"/>
                </a:lnTo>
                <a:lnTo>
                  <a:pt x="12603" y="7229"/>
                </a:lnTo>
                <a:lnTo>
                  <a:pt x="12676" y="7303"/>
                </a:lnTo>
                <a:lnTo>
                  <a:pt x="12774" y="7376"/>
                </a:lnTo>
                <a:lnTo>
                  <a:pt x="12896" y="7425"/>
                </a:lnTo>
                <a:lnTo>
                  <a:pt x="12969" y="7425"/>
                </a:lnTo>
                <a:lnTo>
                  <a:pt x="13140" y="7449"/>
                </a:lnTo>
                <a:lnTo>
                  <a:pt x="13213" y="7498"/>
                </a:lnTo>
                <a:lnTo>
                  <a:pt x="13262" y="7522"/>
                </a:lnTo>
                <a:lnTo>
                  <a:pt x="13311" y="7547"/>
                </a:lnTo>
                <a:lnTo>
                  <a:pt x="13360" y="7571"/>
                </a:lnTo>
                <a:lnTo>
                  <a:pt x="13409" y="7547"/>
                </a:lnTo>
                <a:lnTo>
                  <a:pt x="13458" y="7522"/>
                </a:lnTo>
                <a:lnTo>
                  <a:pt x="13507" y="7498"/>
                </a:lnTo>
                <a:lnTo>
                  <a:pt x="13580" y="7449"/>
                </a:lnTo>
                <a:lnTo>
                  <a:pt x="13726" y="7425"/>
                </a:lnTo>
                <a:lnTo>
                  <a:pt x="13897" y="7449"/>
                </a:lnTo>
                <a:lnTo>
                  <a:pt x="13971" y="7498"/>
                </a:lnTo>
                <a:lnTo>
                  <a:pt x="14019" y="7522"/>
                </a:lnTo>
                <a:lnTo>
                  <a:pt x="14093" y="7571"/>
                </a:lnTo>
                <a:lnTo>
                  <a:pt x="14190" y="7596"/>
                </a:lnTo>
                <a:lnTo>
                  <a:pt x="14337" y="7620"/>
                </a:lnTo>
                <a:lnTo>
                  <a:pt x="14654" y="7620"/>
                </a:lnTo>
                <a:lnTo>
                  <a:pt x="14801" y="7596"/>
                </a:lnTo>
                <a:lnTo>
                  <a:pt x="14899" y="7571"/>
                </a:lnTo>
                <a:lnTo>
                  <a:pt x="14972" y="7522"/>
                </a:lnTo>
                <a:lnTo>
                  <a:pt x="15021" y="7473"/>
                </a:lnTo>
                <a:lnTo>
                  <a:pt x="15045" y="7400"/>
                </a:lnTo>
                <a:lnTo>
                  <a:pt x="15070" y="7229"/>
                </a:lnTo>
                <a:lnTo>
                  <a:pt x="15070" y="7205"/>
                </a:lnTo>
                <a:lnTo>
                  <a:pt x="15045" y="7156"/>
                </a:lnTo>
                <a:lnTo>
                  <a:pt x="14948" y="7107"/>
                </a:lnTo>
                <a:lnTo>
                  <a:pt x="14825" y="7058"/>
                </a:lnTo>
                <a:lnTo>
                  <a:pt x="14679" y="7058"/>
                </a:lnTo>
                <a:lnTo>
                  <a:pt x="14532" y="7034"/>
                </a:lnTo>
                <a:lnTo>
                  <a:pt x="14361" y="6985"/>
                </a:lnTo>
                <a:lnTo>
                  <a:pt x="14215" y="6936"/>
                </a:lnTo>
                <a:lnTo>
                  <a:pt x="14117" y="6863"/>
                </a:lnTo>
                <a:lnTo>
                  <a:pt x="14019" y="6790"/>
                </a:lnTo>
                <a:lnTo>
                  <a:pt x="13922" y="6716"/>
                </a:lnTo>
                <a:lnTo>
                  <a:pt x="13824" y="6692"/>
                </a:lnTo>
                <a:lnTo>
                  <a:pt x="13726" y="6668"/>
                </a:lnTo>
                <a:lnTo>
                  <a:pt x="13653" y="6643"/>
                </a:lnTo>
                <a:lnTo>
                  <a:pt x="13555" y="6619"/>
                </a:lnTo>
                <a:lnTo>
                  <a:pt x="13458" y="6545"/>
                </a:lnTo>
                <a:lnTo>
                  <a:pt x="13360" y="6472"/>
                </a:lnTo>
                <a:lnTo>
                  <a:pt x="13287" y="6399"/>
                </a:lnTo>
                <a:lnTo>
                  <a:pt x="13189" y="6374"/>
                </a:lnTo>
                <a:lnTo>
                  <a:pt x="13116" y="6350"/>
                </a:lnTo>
                <a:lnTo>
                  <a:pt x="13067" y="6374"/>
                </a:lnTo>
                <a:lnTo>
                  <a:pt x="13018" y="6399"/>
                </a:lnTo>
                <a:lnTo>
                  <a:pt x="12945" y="6399"/>
                </a:lnTo>
                <a:lnTo>
                  <a:pt x="12872" y="6350"/>
                </a:lnTo>
                <a:lnTo>
                  <a:pt x="12774" y="6277"/>
                </a:lnTo>
                <a:lnTo>
                  <a:pt x="12701" y="6228"/>
                </a:lnTo>
                <a:lnTo>
                  <a:pt x="12627" y="6179"/>
                </a:lnTo>
                <a:lnTo>
                  <a:pt x="12505" y="6179"/>
                </a:lnTo>
                <a:lnTo>
                  <a:pt x="12456" y="6228"/>
                </a:lnTo>
                <a:lnTo>
                  <a:pt x="12383" y="6252"/>
                </a:lnTo>
                <a:lnTo>
                  <a:pt x="12212" y="6277"/>
                </a:lnTo>
                <a:lnTo>
                  <a:pt x="12114" y="6326"/>
                </a:lnTo>
                <a:lnTo>
                  <a:pt x="11968" y="6399"/>
                </a:lnTo>
                <a:lnTo>
                  <a:pt x="11797" y="6521"/>
                </a:lnTo>
                <a:lnTo>
                  <a:pt x="11650" y="6668"/>
                </a:lnTo>
                <a:lnTo>
                  <a:pt x="11479" y="6814"/>
                </a:lnTo>
                <a:lnTo>
                  <a:pt x="11309" y="6936"/>
                </a:lnTo>
                <a:lnTo>
                  <a:pt x="11186" y="7009"/>
                </a:lnTo>
                <a:lnTo>
                  <a:pt x="11064" y="7058"/>
                </a:lnTo>
                <a:lnTo>
                  <a:pt x="10918" y="7009"/>
                </a:lnTo>
                <a:lnTo>
                  <a:pt x="10844" y="6985"/>
                </a:lnTo>
                <a:lnTo>
                  <a:pt x="10796" y="6961"/>
                </a:lnTo>
                <a:lnTo>
                  <a:pt x="10747" y="6912"/>
                </a:lnTo>
                <a:lnTo>
                  <a:pt x="10722" y="6838"/>
                </a:lnTo>
                <a:lnTo>
                  <a:pt x="10698" y="6668"/>
                </a:lnTo>
                <a:lnTo>
                  <a:pt x="10722" y="6497"/>
                </a:lnTo>
                <a:lnTo>
                  <a:pt x="10747" y="6423"/>
                </a:lnTo>
                <a:lnTo>
                  <a:pt x="10796" y="6374"/>
                </a:lnTo>
                <a:lnTo>
                  <a:pt x="10844" y="6350"/>
                </a:lnTo>
                <a:lnTo>
                  <a:pt x="10967" y="6326"/>
                </a:lnTo>
                <a:lnTo>
                  <a:pt x="11113" y="6301"/>
                </a:lnTo>
                <a:lnTo>
                  <a:pt x="11260" y="6277"/>
                </a:lnTo>
                <a:lnTo>
                  <a:pt x="11406" y="6277"/>
                </a:lnTo>
                <a:lnTo>
                  <a:pt x="11528" y="6228"/>
                </a:lnTo>
                <a:lnTo>
                  <a:pt x="11602" y="6179"/>
                </a:lnTo>
                <a:lnTo>
                  <a:pt x="11626" y="6130"/>
                </a:lnTo>
                <a:lnTo>
                  <a:pt x="11650" y="6106"/>
                </a:lnTo>
                <a:lnTo>
                  <a:pt x="11602" y="5935"/>
                </a:lnTo>
                <a:lnTo>
                  <a:pt x="11577" y="5862"/>
                </a:lnTo>
                <a:lnTo>
                  <a:pt x="11553" y="5813"/>
                </a:lnTo>
                <a:lnTo>
                  <a:pt x="11504" y="5764"/>
                </a:lnTo>
                <a:lnTo>
                  <a:pt x="11504" y="5715"/>
                </a:lnTo>
                <a:lnTo>
                  <a:pt x="11504" y="5666"/>
                </a:lnTo>
                <a:lnTo>
                  <a:pt x="11553" y="5617"/>
                </a:lnTo>
                <a:lnTo>
                  <a:pt x="11602" y="5593"/>
                </a:lnTo>
                <a:lnTo>
                  <a:pt x="11675" y="5544"/>
                </a:lnTo>
                <a:lnTo>
                  <a:pt x="11821" y="5520"/>
                </a:lnTo>
                <a:lnTo>
                  <a:pt x="11919" y="5520"/>
                </a:lnTo>
                <a:lnTo>
                  <a:pt x="12017" y="5471"/>
                </a:lnTo>
                <a:lnTo>
                  <a:pt x="12114" y="5398"/>
                </a:lnTo>
                <a:lnTo>
                  <a:pt x="12212" y="5324"/>
                </a:lnTo>
                <a:lnTo>
                  <a:pt x="12285" y="5251"/>
                </a:lnTo>
                <a:lnTo>
                  <a:pt x="12359" y="5153"/>
                </a:lnTo>
                <a:lnTo>
                  <a:pt x="12383" y="5031"/>
                </a:lnTo>
                <a:lnTo>
                  <a:pt x="12408" y="4958"/>
                </a:lnTo>
                <a:lnTo>
                  <a:pt x="12383" y="4787"/>
                </a:lnTo>
                <a:lnTo>
                  <a:pt x="12334" y="4714"/>
                </a:lnTo>
                <a:lnTo>
                  <a:pt x="12310" y="4665"/>
                </a:lnTo>
                <a:lnTo>
                  <a:pt x="12310" y="4640"/>
                </a:lnTo>
                <a:lnTo>
                  <a:pt x="12310" y="4592"/>
                </a:lnTo>
                <a:lnTo>
                  <a:pt x="12383" y="4469"/>
                </a:lnTo>
                <a:lnTo>
                  <a:pt x="12505" y="4298"/>
                </a:lnTo>
                <a:lnTo>
                  <a:pt x="12701" y="4103"/>
                </a:lnTo>
                <a:lnTo>
                  <a:pt x="12798" y="4005"/>
                </a:lnTo>
                <a:lnTo>
                  <a:pt x="12945" y="3908"/>
                </a:lnTo>
                <a:lnTo>
                  <a:pt x="13091" y="3834"/>
                </a:lnTo>
                <a:lnTo>
                  <a:pt x="13262" y="3761"/>
                </a:lnTo>
                <a:lnTo>
                  <a:pt x="13604" y="3663"/>
                </a:lnTo>
                <a:lnTo>
                  <a:pt x="13775" y="3639"/>
                </a:lnTo>
                <a:lnTo>
                  <a:pt x="13922" y="3615"/>
                </a:lnTo>
                <a:close/>
                <a:moveTo>
                  <a:pt x="6888" y="2467"/>
                </a:moveTo>
                <a:lnTo>
                  <a:pt x="6986" y="2491"/>
                </a:lnTo>
                <a:lnTo>
                  <a:pt x="7083" y="2516"/>
                </a:lnTo>
                <a:lnTo>
                  <a:pt x="7132" y="2540"/>
                </a:lnTo>
                <a:lnTo>
                  <a:pt x="7181" y="2589"/>
                </a:lnTo>
                <a:lnTo>
                  <a:pt x="7181" y="2638"/>
                </a:lnTo>
                <a:lnTo>
                  <a:pt x="7181" y="2711"/>
                </a:lnTo>
                <a:lnTo>
                  <a:pt x="7132" y="2784"/>
                </a:lnTo>
                <a:lnTo>
                  <a:pt x="7083" y="2858"/>
                </a:lnTo>
                <a:lnTo>
                  <a:pt x="6937" y="3028"/>
                </a:lnTo>
                <a:lnTo>
                  <a:pt x="6864" y="3175"/>
                </a:lnTo>
                <a:lnTo>
                  <a:pt x="6839" y="3322"/>
                </a:lnTo>
                <a:lnTo>
                  <a:pt x="6864" y="3395"/>
                </a:lnTo>
                <a:lnTo>
                  <a:pt x="6888" y="3419"/>
                </a:lnTo>
                <a:lnTo>
                  <a:pt x="6961" y="3517"/>
                </a:lnTo>
                <a:lnTo>
                  <a:pt x="7010" y="3615"/>
                </a:lnTo>
                <a:lnTo>
                  <a:pt x="7059" y="3712"/>
                </a:lnTo>
                <a:lnTo>
                  <a:pt x="7083" y="3810"/>
                </a:lnTo>
                <a:lnTo>
                  <a:pt x="7059" y="3908"/>
                </a:lnTo>
                <a:lnTo>
                  <a:pt x="7010" y="4005"/>
                </a:lnTo>
                <a:lnTo>
                  <a:pt x="6961" y="4103"/>
                </a:lnTo>
                <a:lnTo>
                  <a:pt x="6888" y="4201"/>
                </a:lnTo>
                <a:lnTo>
                  <a:pt x="6839" y="4225"/>
                </a:lnTo>
                <a:lnTo>
                  <a:pt x="6644" y="4225"/>
                </a:lnTo>
                <a:lnTo>
                  <a:pt x="6473" y="4128"/>
                </a:lnTo>
                <a:lnTo>
                  <a:pt x="6302" y="4005"/>
                </a:lnTo>
                <a:lnTo>
                  <a:pt x="6155" y="3859"/>
                </a:lnTo>
                <a:lnTo>
                  <a:pt x="5984" y="3786"/>
                </a:lnTo>
                <a:lnTo>
                  <a:pt x="5838" y="3761"/>
                </a:lnTo>
                <a:lnTo>
                  <a:pt x="5789" y="3786"/>
                </a:lnTo>
                <a:lnTo>
                  <a:pt x="5740" y="3810"/>
                </a:lnTo>
                <a:lnTo>
                  <a:pt x="5642" y="3883"/>
                </a:lnTo>
                <a:lnTo>
                  <a:pt x="5545" y="3957"/>
                </a:lnTo>
                <a:lnTo>
                  <a:pt x="5447" y="3981"/>
                </a:lnTo>
                <a:lnTo>
                  <a:pt x="5349" y="4005"/>
                </a:lnTo>
                <a:lnTo>
                  <a:pt x="5203" y="4030"/>
                </a:lnTo>
                <a:lnTo>
                  <a:pt x="5129" y="4054"/>
                </a:lnTo>
                <a:lnTo>
                  <a:pt x="5081" y="4103"/>
                </a:lnTo>
                <a:lnTo>
                  <a:pt x="5032" y="4128"/>
                </a:lnTo>
                <a:lnTo>
                  <a:pt x="4959" y="4152"/>
                </a:lnTo>
                <a:lnTo>
                  <a:pt x="4788" y="4201"/>
                </a:lnTo>
                <a:lnTo>
                  <a:pt x="4690" y="4201"/>
                </a:lnTo>
                <a:lnTo>
                  <a:pt x="4592" y="4250"/>
                </a:lnTo>
                <a:lnTo>
                  <a:pt x="4494" y="4298"/>
                </a:lnTo>
                <a:lnTo>
                  <a:pt x="4397" y="4372"/>
                </a:lnTo>
                <a:lnTo>
                  <a:pt x="4372" y="4421"/>
                </a:lnTo>
                <a:lnTo>
                  <a:pt x="4372" y="4494"/>
                </a:lnTo>
                <a:lnTo>
                  <a:pt x="4372" y="4616"/>
                </a:lnTo>
                <a:lnTo>
                  <a:pt x="4470" y="4787"/>
                </a:lnTo>
                <a:lnTo>
                  <a:pt x="4592" y="4958"/>
                </a:lnTo>
                <a:lnTo>
                  <a:pt x="4690" y="5031"/>
                </a:lnTo>
                <a:lnTo>
                  <a:pt x="4788" y="5056"/>
                </a:lnTo>
                <a:lnTo>
                  <a:pt x="4885" y="5080"/>
                </a:lnTo>
                <a:lnTo>
                  <a:pt x="5007" y="5080"/>
                </a:lnTo>
                <a:lnTo>
                  <a:pt x="5129" y="5056"/>
                </a:lnTo>
                <a:lnTo>
                  <a:pt x="5227" y="5007"/>
                </a:lnTo>
                <a:lnTo>
                  <a:pt x="5349" y="4933"/>
                </a:lnTo>
                <a:lnTo>
                  <a:pt x="5447" y="4860"/>
                </a:lnTo>
                <a:lnTo>
                  <a:pt x="5642" y="4665"/>
                </a:lnTo>
                <a:lnTo>
                  <a:pt x="5838" y="4518"/>
                </a:lnTo>
                <a:lnTo>
                  <a:pt x="6009" y="4421"/>
                </a:lnTo>
                <a:lnTo>
                  <a:pt x="6131" y="4372"/>
                </a:lnTo>
                <a:lnTo>
                  <a:pt x="6204" y="4396"/>
                </a:lnTo>
                <a:lnTo>
                  <a:pt x="6253" y="4445"/>
                </a:lnTo>
                <a:lnTo>
                  <a:pt x="6302" y="4494"/>
                </a:lnTo>
                <a:lnTo>
                  <a:pt x="6302" y="4567"/>
                </a:lnTo>
                <a:lnTo>
                  <a:pt x="6326" y="4640"/>
                </a:lnTo>
                <a:lnTo>
                  <a:pt x="6375" y="4714"/>
                </a:lnTo>
                <a:lnTo>
                  <a:pt x="6424" y="4738"/>
                </a:lnTo>
                <a:lnTo>
                  <a:pt x="6497" y="4763"/>
                </a:lnTo>
                <a:lnTo>
                  <a:pt x="6595" y="4787"/>
                </a:lnTo>
                <a:lnTo>
                  <a:pt x="6693" y="4811"/>
                </a:lnTo>
                <a:lnTo>
                  <a:pt x="6790" y="4885"/>
                </a:lnTo>
                <a:lnTo>
                  <a:pt x="6888" y="4958"/>
                </a:lnTo>
                <a:lnTo>
                  <a:pt x="6937" y="5031"/>
                </a:lnTo>
                <a:lnTo>
                  <a:pt x="6961" y="5153"/>
                </a:lnTo>
                <a:lnTo>
                  <a:pt x="6937" y="5251"/>
                </a:lnTo>
                <a:lnTo>
                  <a:pt x="6888" y="5324"/>
                </a:lnTo>
                <a:lnTo>
                  <a:pt x="6790" y="5398"/>
                </a:lnTo>
                <a:lnTo>
                  <a:pt x="6693" y="5471"/>
                </a:lnTo>
                <a:lnTo>
                  <a:pt x="6595" y="5520"/>
                </a:lnTo>
                <a:lnTo>
                  <a:pt x="6497" y="5520"/>
                </a:lnTo>
                <a:lnTo>
                  <a:pt x="6399" y="5544"/>
                </a:lnTo>
                <a:lnTo>
                  <a:pt x="6253" y="5642"/>
                </a:lnTo>
                <a:lnTo>
                  <a:pt x="6082" y="5764"/>
                </a:lnTo>
                <a:lnTo>
                  <a:pt x="5935" y="5910"/>
                </a:lnTo>
                <a:lnTo>
                  <a:pt x="5764" y="6057"/>
                </a:lnTo>
                <a:lnTo>
                  <a:pt x="5594" y="6179"/>
                </a:lnTo>
                <a:lnTo>
                  <a:pt x="5471" y="6252"/>
                </a:lnTo>
                <a:lnTo>
                  <a:pt x="5349" y="6277"/>
                </a:lnTo>
                <a:lnTo>
                  <a:pt x="5227" y="6326"/>
                </a:lnTo>
                <a:lnTo>
                  <a:pt x="5056" y="6448"/>
                </a:lnTo>
                <a:lnTo>
                  <a:pt x="4812" y="6643"/>
                </a:lnTo>
                <a:lnTo>
                  <a:pt x="4568" y="6887"/>
                </a:lnTo>
                <a:lnTo>
                  <a:pt x="4226" y="7229"/>
                </a:lnTo>
                <a:lnTo>
                  <a:pt x="4104" y="7327"/>
                </a:lnTo>
                <a:lnTo>
                  <a:pt x="3957" y="7449"/>
                </a:lnTo>
                <a:lnTo>
                  <a:pt x="3640" y="7644"/>
                </a:lnTo>
                <a:lnTo>
                  <a:pt x="3347" y="7767"/>
                </a:lnTo>
                <a:lnTo>
                  <a:pt x="3200" y="7791"/>
                </a:lnTo>
                <a:lnTo>
                  <a:pt x="3078" y="7815"/>
                </a:lnTo>
                <a:lnTo>
                  <a:pt x="2834" y="7815"/>
                </a:lnTo>
                <a:lnTo>
                  <a:pt x="2614" y="7864"/>
                </a:lnTo>
                <a:lnTo>
                  <a:pt x="2443" y="7938"/>
                </a:lnTo>
                <a:lnTo>
                  <a:pt x="2321" y="8011"/>
                </a:lnTo>
                <a:lnTo>
                  <a:pt x="2248" y="8084"/>
                </a:lnTo>
                <a:lnTo>
                  <a:pt x="2174" y="8182"/>
                </a:lnTo>
                <a:lnTo>
                  <a:pt x="2125" y="8279"/>
                </a:lnTo>
                <a:lnTo>
                  <a:pt x="2125" y="8377"/>
                </a:lnTo>
                <a:lnTo>
                  <a:pt x="2125" y="8475"/>
                </a:lnTo>
                <a:lnTo>
                  <a:pt x="2174" y="8573"/>
                </a:lnTo>
                <a:lnTo>
                  <a:pt x="2248" y="8670"/>
                </a:lnTo>
                <a:lnTo>
                  <a:pt x="2321" y="8768"/>
                </a:lnTo>
                <a:lnTo>
                  <a:pt x="2394" y="8841"/>
                </a:lnTo>
                <a:lnTo>
                  <a:pt x="2492" y="8890"/>
                </a:lnTo>
                <a:lnTo>
                  <a:pt x="2614" y="8939"/>
                </a:lnTo>
                <a:lnTo>
                  <a:pt x="2687" y="8939"/>
                </a:lnTo>
                <a:lnTo>
                  <a:pt x="2809" y="8988"/>
                </a:lnTo>
                <a:lnTo>
                  <a:pt x="2956" y="9085"/>
                </a:lnTo>
                <a:lnTo>
                  <a:pt x="3151" y="9232"/>
                </a:lnTo>
                <a:lnTo>
                  <a:pt x="3371" y="9427"/>
                </a:lnTo>
                <a:lnTo>
                  <a:pt x="3566" y="9623"/>
                </a:lnTo>
                <a:lnTo>
                  <a:pt x="3762" y="9769"/>
                </a:lnTo>
                <a:lnTo>
                  <a:pt x="3908" y="9867"/>
                </a:lnTo>
                <a:lnTo>
                  <a:pt x="4030" y="9891"/>
                </a:lnTo>
                <a:lnTo>
                  <a:pt x="4177" y="9867"/>
                </a:lnTo>
                <a:lnTo>
                  <a:pt x="4250" y="9843"/>
                </a:lnTo>
                <a:lnTo>
                  <a:pt x="4324" y="9818"/>
                </a:lnTo>
                <a:lnTo>
                  <a:pt x="4372" y="9769"/>
                </a:lnTo>
                <a:lnTo>
                  <a:pt x="4494" y="9745"/>
                </a:lnTo>
                <a:lnTo>
                  <a:pt x="4641" y="9720"/>
                </a:lnTo>
                <a:lnTo>
                  <a:pt x="4959" y="9720"/>
                </a:lnTo>
                <a:lnTo>
                  <a:pt x="5105" y="9769"/>
                </a:lnTo>
                <a:lnTo>
                  <a:pt x="5252" y="9818"/>
                </a:lnTo>
                <a:lnTo>
                  <a:pt x="5349" y="9916"/>
                </a:lnTo>
                <a:lnTo>
                  <a:pt x="5447" y="9989"/>
                </a:lnTo>
                <a:lnTo>
                  <a:pt x="5545" y="10038"/>
                </a:lnTo>
                <a:lnTo>
                  <a:pt x="5642" y="10087"/>
                </a:lnTo>
                <a:lnTo>
                  <a:pt x="5740" y="10087"/>
                </a:lnTo>
                <a:lnTo>
                  <a:pt x="5838" y="10136"/>
                </a:lnTo>
                <a:lnTo>
                  <a:pt x="5984" y="10209"/>
                </a:lnTo>
                <a:lnTo>
                  <a:pt x="6155" y="10331"/>
                </a:lnTo>
                <a:lnTo>
                  <a:pt x="6302" y="10478"/>
                </a:lnTo>
                <a:lnTo>
                  <a:pt x="6473" y="10624"/>
                </a:lnTo>
                <a:lnTo>
                  <a:pt x="6644" y="10746"/>
                </a:lnTo>
                <a:lnTo>
                  <a:pt x="6790" y="10819"/>
                </a:lnTo>
                <a:lnTo>
                  <a:pt x="6888" y="10844"/>
                </a:lnTo>
                <a:lnTo>
                  <a:pt x="6961" y="10868"/>
                </a:lnTo>
                <a:lnTo>
                  <a:pt x="7083" y="10917"/>
                </a:lnTo>
                <a:lnTo>
                  <a:pt x="7181" y="10966"/>
                </a:lnTo>
                <a:lnTo>
                  <a:pt x="7254" y="11039"/>
                </a:lnTo>
                <a:lnTo>
                  <a:pt x="7352" y="11113"/>
                </a:lnTo>
                <a:lnTo>
                  <a:pt x="7450" y="11186"/>
                </a:lnTo>
                <a:lnTo>
                  <a:pt x="7547" y="11210"/>
                </a:lnTo>
                <a:lnTo>
                  <a:pt x="7645" y="11235"/>
                </a:lnTo>
                <a:lnTo>
                  <a:pt x="7743" y="11259"/>
                </a:lnTo>
                <a:lnTo>
                  <a:pt x="7840" y="11283"/>
                </a:lnTo>
                <a:lnTo>
                  <a:pt x="7938" y="11357"/>
                </a:lnTo>
                <a:lnTo>
                  <a:pt x="8036" y="11430"/>
                </a:lnTo>
                <a:lnTo>
                  <a:pt x="8109" y="11528"/>
                </a:lnTo>
                <a:lnTo>
                  <a:pt x="8158" y="11625"/>
                </a:lnTo>
                <a:lnTo>
                  <a:pt x="8207" y="11723"/>
                </a:lnTo>
                <a:lnTo>
                  <a:pt x="8207" y="11796"/>
                </a:lnTo>
                <a:lnTo>
                  <a:pt x="8207" y="11894"/>
                </a:lnTo>
                <a:lnTo>
                  <a:pt x="8158" y="11992"/>
                </a:lnTo>
                <a:lnTo>
                  <a:pt x="8109" y="12089"/>
                </a:lnTo>
                <a:lnTo>
                  <a:pt x="8036" y="12187"/>
                </a:lnTo>
                <a:lnTo>
                  <a:pt x="7963" y="12285"/>
                </a:lnTo>
                <a:lnTo>
                  <a:pt x="7889" y="12383"/>
                </a:lnTo>
                <a:lnTo>
                  <a:pt x="7840" y="12480"/>
                </a:lnTo>
                <a:lnTo>
                  <a:pt x="7840" y="12578"/>
                </a:lnTo>
                <a:lnTo>
                  <a:pt x="7816" y="12676"/>
                </a:lnTo>
                <a:lnTo>
                  <a:pt x="7718" y="12822"/>
                </a:lnTo>
                <a:lnTo>
                  <a:pt x="7596" y="12969"/>
                </a:lnTo>
                <a:lnTo>
                  <a:pt x="7450" y="13140"/>
                </a:lnTo>
                <a:lnTo>
                  <a:pt x="7303" y="13311"/>
                </a:lnTo>
                <a:lnTo>
                  <a:pt x="7181" y="13457"/>
                </a:lnTo>
                <a:lnTo>
                  <a:pt x="7108" y="13604"/>
                </a:lnTo>
                <a:lnTo>
                  <a:pt x="7083" y="13701"/>
                </a:lnTo>
                <a:lnTo>
                  <a:pt x="7034" y="13823"/>
                </a:lnTo>
                <a:lnTo>
                  <a:pt x="6961" y="13970"/>
                </a:lnTo>
                <a:lnTo>
                  <a:pt x="6839" y="14117"/>
                </a:lnTo>
                <a:lnTo>
                  <a:pt x="6693" y="14288"/>
                </a:lnTo>
                <a:lnTo>
                  <a:pt x="6546" y="14434"/>
                </a:lnTo>
                <a:lnTo>
                  <a:pt x="6424" y="14605"/>
                </a:lnTo>
                <a:lnTo>
                  <a:pt x="6351" y="14752"/>
                </a:lnTo>
                <a:lnTo>
                  <a:pt x="6302" y="14849"/>
                </a:lnTo>
                <a:lnTo>
                  <a:pt x="6277" y="14947"/>
                </a:lnTo>
                <a:lnTo>
                  <a:pt x="6229" y="15069"/>
                </a:lnTo>
                <a:lnTo>
                  <a:pt x="6131" y="15216"/>
                </a:lnTo>
                <a:lnTo>
                  <a:pt x="6033" y="15338"/>
                </a:lnTo>
                <a:lnTo>
                  <a:pt x="5911" y="15460"/>
                </a:lnTo>
                <a:lnTo>
                  <a:pt x="5813" y="15582"/>
                </a:lnTo>
                <a:lnTo>
                  <a:pt x="5764" y="15704"/>
                </a:lnTo>
                <a:lnTo>
                  <a:pt x="5740" y="15802"/>
                </a:lnTo>
                <a:lnTo>
                  <a:pt x="5764" y="15973"/>
                </a:lnTo>
                <a:lnTo>
                  <a:pt x="5789" y="16046"/>
                </a:lnTo>
                <a:lnTo>
                  <a:pt x="5838" y="16095"/>
                </a:lnTo>
                <a:lnTo>
                  <a:pt x="5862" y="16144"/>
                </a:lnTo>
                <a:lnTo>
                  <a:pt x="5911" y="16217"/>
                </a:lnTo>
                <a:lnTo>
                  <a:pt x="5935" y="16388"/>
                </a:lnTo>
                <a:lnTo>
                  <a:pt x="5911" y="16461"/>
                </a:lnTo>
                <a:lnTo>
                  <a:pt x="5862" y="16510"/>
                </a:lnTo>
                <a:lnTo>
                  <a:pt x="5813" y="16559"/>
                </a:lnTo>
                <a:lnTo>
                  <a:pt x="5642" y="16559"/>
                </a:lnTo>
                <a:lnTo>
                  <a:pt x="5545" y="16510"/>
                </a:lnTo>
                <a:lnTo>
                  <a:pt x="5447" y="16461"/>
                </a:lnTo>
                <a:lnTo>
                  <a:pt x="5349" y="16388"/>
                </a:lnTo>
                <a:lnTo>
                  <a:pt x="5276" y="16266"/>
                </a:lnTo>
                <a:lnTo>
                  <a:pt x="5227" y="16119"/>
                </a:lnTo>
                <a:lnTo>
                  <a:pt x="5178" y="15973"/>
                </a:lnTo>
                <a:lnTo>
                  <a:pt x="5178" y="15802"/>
                </a:lnTo>
                <a:lnTo>
                  <a:pt x="5154" y="15655"/>
                </a:lnTo>
                <a:lnTo>
                  <a:pt x="5105" y="15484"/>
                </a:lnTo>
                <a:lnTo>
                  <a:pt x="5056" y="15338"/>
                </a:lnTo>
                <a:lnTo>
                  <a:pt x="4983" y="15240"/>
                </a:lnTo>
                <a:lnTo>
                  <a:pt x="4934" y="15191"/>
                </a:lnTo>
                <a:lnTo>
                  <a:pt x="4910" y="15093"/>
                </a:lnTo>
                <a:lnTo>
                  <a:pt x="4836" y="14849"/>
                </a:lnTo>
                <a:lnTo>
                  <a:pt x="4812" y="14556"/>
                </a:lnTo>
                <a:lnTo>
                  <a:pt x="4788" y="14214"/>
                </a:lnTo>
                <a:lnTo>
                  <a:pt x="4788" y="13970"/>
                </a:lnTo>
                <a:lnTo>
                  <a:pt x="4788" y="13799"/>
                </a:lnTo>
                <a:lnTo>
                  <a:pt x="4739" y="13604"/>
                </a:lnTo>
                <a:lnTo>
                  <a:pt x="4714" y="13433"/>
                </a:lnTo>
                <a:lnTo>
                  <a:pt x="4641" y="13237"/>
                </a:lnTo>
                <a:lnTo>
                  <a:pt x="4568" y="13066"/>
                </a:lnTo>
                <a:lnTo>
                  <a:pt x="4494" y="12920"/>
                </a:lnTo>
                <a:lnTo>
                  <a:pt x="4397" y="12773"/>
                </a:lnTo>
                <a:lnTo>
                  <a:pt x="4324" y="12676"/>
                </a:lnTo>
                <a:lnTo>
                  <a:pt x="4128" y="12456"/>
                </a:lnTo>
                <a:lnTo>
                  <a:pt x="3982" y="12260"/>
                </a:lnTo>
                <a:lnTo>
                  <a:pt x="3884" y="12114"/>
                </a:lnTo>
                <a:lnTo>
                  <a:pt x="3835" y="11992"/>
                </a:lnTo>
                <a:lnTo>
                  <a:pt x="3811" y="11845"/>
                </a:lnTo>
                <a:lnTo>
                  <a:pt x="3786" y="11772"/>
                </a:lnTo>
                <a:lnTo>
                  <a:pt x="3737" y="11723"/>
                </a:lnTo>
                <a:lnTo>
                  <a:pt x="3713" y="11650"/>
                </a:lnTo>
                <a:lnTo>
                  <a:pt x="3664" y="11528"/>
                </a:lnTo>
                <a:lnTo>
                  <a:pt x="3664" y="11381"/>
                </a:lnTo>
                <a:lnTo>
                  <a:pt x="3640" y="11235"/>
                </a:lnTo>
                <a:lnTo>
                  <a:pt x="3664" y="11088"/>
                </a:lnTo>
                <a:lnTo>
                  <a:pt x="3664" y="10942"/>
                </a:lnTo>
                <a:lnTo>
                  <a:pt x="3713" y="10819"/>
                </a:lnTo>
                <a:lnTo>
                  <a:pt x="3737" y="10771"/>
                </a:lnTo>
                <a:lnTo>
                  <a:pt x="3786" y="10697"/>
                </a:lnTo>
                <a:lnTo>
                  <a:pt x="3811" y="10648"/>
                </a:lnTo>
                <a:lnTo>
                  <a:pt x="3835" y="10478"/>
                </a:lnTo>
                <a:lnTo>
                  <a:pt x="3811" y="10307"/>
                </a:lnTo>
                <a:lnTo>
                  <a:pt x="3786" y="10233"/>
                </a:lnTo>
                <a:lnTo>
                  <a:pt x="3737" y="10184"/>
                </a:lnTo>
                <a:lnTo>
                  <a:pt x="3689" y="10160"/>
                </a:lnTo>
                <a:lnTo>
                  <a:pt x="3615" y="10111"/>
                </a:lnTo>
                <a:lnTo>
                  <a:pt x="3444" y="10087"/>
                </a:lnTo>
                <a:lnTo>
                  <a:pt x="3347" y="10062"/>
                </a:lnTo>
                <a:lnTo>
                  <a:pt x="3200" y="9989"/>
                </a:lnTo>
                <a:lnTo>
                  <a:pt x="3054" y="9867"/>
                </a:lnTo>
                <a:lnTo>
                  <a:pt x="2883" y="9720"/>
                </a:lnTo>
                <a:lnTo>
                  <a:pt x="2712" y="9574"/>
                </a:lnTo>
                <a:lnTo>
                  <a:pt x="2565" y="9452"/>
                </a:lnTo>
                <a:lnTo>
                  <a:pt x="2419" y="9354"/>
                </a:lnTo>
                <a:lnTo>
                  <a:pt x="2321" y="9330"/>
                </a:lnTo>
                <a:lnTo>
                  <a:pt x="2199" y="9281"/>
                </a:lnTo>
                <a:lnTo>
                  <a:pt x="2003" y="9159"/>
                </a:lnTo>
                <a:lnTo>
                  <a:pt x="1784" y="8988"/>
                </a:lnTo>
                <a:lnTo>
                  <a:pt x="1539" y="8768"/>
                </a:lnTo>
                <a:lnTo>
                  <a:pt x="1246" y="8402"/>
                </a:lnTo>
                <a:lnTo>
                  <a:pt x="1078" y="8185"/>
                </a:lnTo>
                <a:lnTo>
                  <a:pt x="1124" y="7840"/>
                </a:lnTo>
                <a:lnTo>
                  <a:pt x="1197" y="7473"/>
                </a:lnTo>
                <a:lnTo>
                  <a:pt x="1295" y="7132"/>
                </a:lnTo>
                <a:lnTo>
                  <a:pt x="1393" y="6790"/>
                </a:lnTo>
                <a:lnTo>
                  <a:pt x="1515" y="6448"/>
                </a:lnTo>
                <a:lnTo>
                  <a:pt x="1637" y="6106"/>
                </a:lnTo>
                <a:lnTo>
                  <a:pt x="1784" y="5788"/>
                </a:lnTo>
                <a:lnTo>
                  <a:pt x="1954" y="5471"/>
                </a:lnTo>
                <a:lnTo>
                  <a:pt x="2125" y="5153"/>
                </a:lnTo>
                <a:lnTo>
                  <a:pt x="2296" y="4860"/>
                </a:lnTo>
                <a:lnTo>
                  <a:pt x="2516" y="4567"/>
                </a:lnTo>
                <a:lnTo>
                  <a:pt x="2712" y="4298"/>
                </a:lnTo>
                <a:lnTo>
                  <a:pt x="3151" y="3737"/>
                </a:lnTo>
                <a:lnTo>
                  <a:pt x="3664" y="3248"/>
                </a:lnTo>
                <a:lnTo>
                  <a:pt x="4079" y="3248"/>
                </a:lnTo>
                <a:lnTo>
                  <a:pt x="4299" y="3297"/>
                </a:lnTo>
                <a:lnTo>
                  <a:pt x="4470" y="3346"/>
                </a:lnTo>
                <a:lnTo>
                  <a:pt x="4592" y="3419"/>
                </a:lnTo>
                <a:lnTo>
                  <a:pt x="4690" y="3493"/>
                </a:lnTo>
                <a:lnTo>
                  <a:pt x="4788" y="3517"/>
                </a:lnTo>
                <a:lnTo>
                  <a:pt x="4885" y="3493"/>
                </a:lnTo>
                <a:lnTo>
                  <a:pt x="4983" y="3419"/>
                </a:lnTo>
                <a:lnTo>
                  <a:pt x="5056" y="3346"/>
                </a:lnTo>
                <a:lnTo>
                  <a:pt x="5178" y="3297"/>
                </a:lnTo>
                <a:lnTo>
                  <a:pt x="5276" y="3248"/>
                </a:lnTo>
                <a:lnTo>
                  <a:pt x="5349" y="3248"/>
                </a:lnTo>
                <a:lnTo>
                  <a:pt x="5471" y="3199"/>
                </a:lnTo>
                <a:lnTo>
                  <a:pt x="5594" y="3126"/>
                </a:lnTo>
                <a:lnTo>
                  <a:pt x="5764" y="3004"/>
                </a:lnTo>
                <a:lnTo>
                  <a:pt x="5935" y="2858"/>
                </a:lnTo>
                <a:lnTo>
                  <a:pt x="6131" y="2711"/>
                </a:lnTo>
                <a:lnTo>
                  <a:pt x="6375" y="2589"/>
                </a:lnTo>
                <a:lnTo>
                  <a:pt x="6619" y="2516"/>
                </a:lnTo>
                <a:lnTo>
                  <a:pt x="6888" y="2467"/>
                </a:lnTo>
                <a:close/>
                <a:moveTo>
                  <a:pt x="9379" y="0"/>
                </a:moveTo>
                <a:lnTo>
                  <a:pt x="8891" y="24"/>
                </a:lnTo>
                <a:lnTo>
                  <a:pt x="8427" y="49"/>
                </a:lnTo>
                <a:lnTo>
                  <a:pt x="7963" y="122"/>
                </a:lnTo>
                <a:lnTo>
                  <a:pt x="7499" y="195"/>
                </a:lnTo>
                <a:lnTo>
                  <a:pt x="7034" y="293"/>
                </a:lnTo>
                <a:lnTo>
                  <a:pt x="6595" y="440"/>
                </a:lnTo>
                <a:lnTo>
                  <a:pt x="6155" y="586"/>
                </a:lnTo>
                <a:lnTo>
                  <a:pt x="5740" y="733"/>
                </a:lnTo>
                <a:lnTo>
                  <a:pt x="5325" y="928"/>
                </a:lnTo>
                <a:lnTo>
                  <a:pt x="4910" y="1148"/>
                </a:lnTo>
                <a:lnTo>
                  <a:pt x="4519" y="1368"/>
                </a:lnTo>
                <a:lnTo>
                  <a:pt x="4128" y="1612"/>
                </a:lnTo>
                <a:lnTo>
                  <a:pt x="3762" y="1881"/>
                </a:lnTo>
                <a:lnTo>
                  <a:pt x="3420" y="2149"/>
                </a:lnTo>
                <a:lnTo>
                  <a:pt x="3078" y="2442"/>
                </a:lnTo>
                <a:lnTo>
                  <a:pt x="2760" y="2760"/>
                </a:lnTo>
                <a:lnTo>
                  <a:pt x="2443" y="3077"/>
                </a:lnTo>
                <a:lnTo>
                  <a:pt x="2150" y="3419"/>
                </a:lnTo>
                <a:lnTo>
                  <a:pt x="1881" y="3761"/>
                </a:lnTo>
                <a:lnTo>
                  <a:pt x="1613" y="4128"/>
                </a:lnTo>
                <a:lnTo>
                  <a:pt x="1368" y="4518"/>
                </a:lnTo>
                <a:lnTo>
                  <a:pt x="1149" y="4909"/>
                </a:lnTo>
                <a:lnTo>
                  <a:pt x="929" y="5324"/>
                </a:lnTo>
                <a:lnTo>
                  <a:pt x="733" y="5739"/>
                </a:lnTo>
                <a:lnTo>
                  <a:pt x="587" y="6155"/>
                </a:lnTo>
                <a:lnTo>
                  <a:pt x="440" y="6594"/>
                </a:lnTo>
                <a:lnTo>
                  <a:pt x="294" y="7034"/>
                </a:lnTo>
                <a:lnTo>
                  <a:pt x="196" y="7498"/>
                </a:lnTo>
                <a:lnTo>
                  <a:pt x="123" y="7962"/>
                </a:lnTo>
                <a:lnTo>
                  <a:pt x="49" y="8426"/>
                </a:lnTo>
                <a:lnTo>
                  <a:pt x="25" y="8890"/>
                </a:lnTo>
                <a:lnTo>
                  <a:pt x="1" y="9378"/>
                </a:lnTo>
                <a:lnTo>
                  <a:pt x="25" y="9867"/>
                </a:lnTo>
                <a:lnTo>
                  <a:pt x="49" y="10331"/>
                </a:lnTo>
                <a:lnTo>
                  <a:pt x="123" y="10795"/>
                </a:lnTo>
                <a:lnTo>
                  <a:pt x="196" y="11259"/>
                </a:lnTo>
                <a:lnTo>
                  <a:pt x="294" y="11723"/>
                </a:lnTo>
                <a:lnTo>
                  <a:pt x="440" y="12163"/>
                </a:lnTo>
                <a:lnTo>
                  <a:pt x="587" y="12602"/>
                </a:lnTo>
                <a:lnTo>
                  <a:pt x="733" y="13018"/>
                </a:lnTo>
                <a:lnTo>
                  <a:pt x="929" y="13433"/>
                </a:lnTo>
                <a:lnTo>
                  <a:pt x="1149" y="13848"/>
                </a:lnTo>
                <a:lnTo>
                  <a:pt x="1368" y="14239"/>
                </a:lnTo>
                <a:lnTo>
                  <a:pt x="1613" y="14629"/>
                </a:lnTo>
                <a:lnTo>
                  <a:pt x="1881" y="14996"/>
                </a:lnTo>
                <a:lnTo>
                  <a:pt x="2150" y="15338"/>
                </a:lnTo>
                <a:lnTo>
                  <a:pt x="2443" y="15680"/>
                </a:lnTo>
                <a:lnTo>
                  <a:pt x="2760" y="15997"/>
                </a:lnTo>
                <a:lnTo>
                  <a:pt x="3078" y="16315"/>
                </a:lnTo>
                <a:lnTo>
                  <a:pt x="3420" y="16608"/>
                </a:lnTo>
                <a:lnTo>
                  <a:pt x="3762" y="16876"/>
                </a:lnTo>
                <a:lnTo>
                  <a:pt x="4128" y="17145"/>
                </a:lnTo>
                <a:lnTo>
                  <a:pt x="4519" y="17389"/>
                </a:lnTo>
                <a:lnTo>
                  <a:pt x="4910" y="17609"/>
                </a:lnTo>
                <a:lnTo>
                  <a:pt x="5325" y="17829"/>
                </a:lnTo>
                <a:lnTo>
                  <a:pt x="5740" y="18024"/>
                </a:lnTo>
                <a:lnTo>
                  <a:pt x="6155" y="18171"/>
                </a:lnTo>
                <a:lnTo>
                  <a:pt x="6595" y="18317"/>
                </a:lnTo>
                <a:lnTo>
                  <a:pt x="7034" y="18464"/>
                </a:lnTo>
                <a:lnTo>
                  <a:pt x="7499" y="18562"/>
                </a:lnTo>
                <a:lnTo>
                  <a:pt x="7963" y="18635"/>
                </a:lnTo>
                <a:lnTo>
                  <a:pt x="8427" y="18708"/>
                </a:lnTo>
                <a:lnTo>
                  <a:pt x="8891" y="18733"/>
                </a:lnTo>
                <a:lnTo>
                  <a:pt x="9379" y="18757"/>
                </a:lnTo>
                <a:lnTo>
                  <a:pt x="9868" y="18733"/>
                </a:lnTo>
                <a:lnTo>
                  <a:pt x="10332" y="18708"/>
                </a:lnTo>
                <a:lnTo>
                  <a:pt x="10796" y="18635"/>
                </a:lnTo>
                <a:lnTo>
                  <a:pt x="11260" y="18562"/>
                </a:lnTo>
                <a:lnTo>
                  <a:pt x="11724" y="18464"/>
                </a:lnTo>
                <a:lnTo>
                  <a:pt x="12163" y="18317"/>
                </a:lnTo>
                <a:lnTo>
                  <a:pt x="12603" y="18171"/>
                </a:lnTo>
                <a:lnTo>
                  <a:pt x="13018" y="18024"/>
                </a:lnTo>
                <a:lnTo>
                  <a:pt x="13433" y="17829"/>
                </a:lnTo>
                <a:lnTo>
                  <a:pt x="13848" y="17609"/>
                </a:lnTo>
                <a:lnTo>
                  <a:pt x="14239" y="17389"/>
                </a:lnTo>
                <a:lnTo>
                  <a:pt x="14630" y="17145"/>
                </a:lnTo>
                <a:lnTo>
                  <a:pt x="14996" y="16876"/>
                </a:lnTo>
                <a:lnTo>
                  <a:pt x="15338" y="16608"/>
                </a:lnTo>
                <a:lnTo>
                  <a:pt x="15680" y="16315"/>
                </a:lnTo>
                <a:lnTo>
                  <a:pt x="15998" y="15997"/>
                </a:lnTo>
                <a:lnTo>
                  <a:pt x="16315" y="15680"/>
                </a:lnTo>
                <a:lnTo>
                  <a:pt x="16608" y="15338"/>
                </a:lnTo>
                <a:lnTo>
                  <a:pt x="16877" y="14996"/>
                </a:lnTo>
                <a:lnTo>
                  <a:pt x="17146" y="14629"/>
                </a:lnTo>
                <a:lnTo>
                  <a:pt x="17390" y="14239"/>
                </a:lnTo>
                <a:lnTo>
                  <a:pt x="17610" y="13848"/>
                </a:lnTo>
                <a:lnTo>
                  <a:pt x="17829" y="13433"/>
                </a:lnTo>
                <a:lnTo>
                  <a:pt x="18025" y="13018"/>
                </a:lnTo>
                <a:lnTo>
                  <a:pt x="18171" y="12602"/>
                </a:lnTo>
                <a:lnTo>
                  <a:pt x="18318" y="12163"/>
                </a:lnTo>
                <a:lnTo>
                  <a:pt x="18464" y="11723"/>
                </a:lnTo>
                <a:lnTo>
                  <a:pt x="18562" y="11259"/>
                </a:lnTo>
                <a:lnTo>
                  <a:pt x="18635" y="10795"/>
                </a:lnTo>
                <a:lnTo>
                  <a:pt x="18709" y="10331"/>
                </a:lnTo>
                <a:lnTo>
                  <a:pt x="18733" y="9867"/>
                </a:lnTo>
                <a:lnTo>
                  <a:pt x="18758" y="9378"/>
                </a:lnTo>
                <a:lnTo>
                  <a:pt x="18733" y="8890"/>
                </a:lnTo>
                <a:lnTo>
                  <a:pt x="18709" y="8426"/>
                </a:lnTo>
                <a:lnTo>
                  <a:pt x="18635" y="7962"/>
                </a:lnTo>
                <a:lnTo>
                  <a:pt x="18562" y="7498"/>
                </a:lnTo>
                <a:lnTo>
                  <a:pt x="18464" y="7034"/>
                </a:lnTo>
                <a:lnTo>
                  <a:pt x="18318" y="6594"/>
                </a:lnTo>
                <a:lnTo>
                  <a:pt x="18171" y="6155"/>
                </a:lnTo>
                <a:lnTo>
                  <a:pt x="18025" y="5739"/>
                </a:lnTo>
                <a:lnTo>
                  <a:pt x="17829" y="5324"/>
                </a:lnTo>
                <a:lnTo>
                  <a:pt x="17610" y="4909"/>
                </a:lnTo>
                <a:lnTo>
                  <a:pt x="17390" y="4518"/>
                </a:lnTo>
                <a:lnTo>
                  <a:pt x="17146" y="4128"/>
                </a:lnTo>
                <a:lnTo>
                  <a:pt x="16877" y="3761"/>
                </a:lnTo>
                <a:lnTo>
                  <a:pt x="16608" y="3419"/>
                </a:lnTo>
                <a:lnTo>
                  <a:pt x="16315" y="3077"/>
                </a:lnTo>
                <a:lnTo>
                  <a:pt x="15998" y="2760"/>
                </a:lnTo>
                <a:lnTo>
                  <a:pt x="15680" y="2442"/>
                </a:lnTo>
                <a:lnTo>
                  <a:pt x="15338" y="2149"/>
                </a:lnTo>
                <a:lnTo>
                  <a:pt x="14996" y="1881"/>
                </a:lnTo>
                <a:lnTo>
                  <a:pt x="14630" y="1612"/>
                </a:lnTo>
                <a:lnTo>
                  <a:pt x="14239" y="1368"/>
                </a:lnTo>
                <a:lnTo>
                  <a:pt x="13848" y="1148"/>
                </a:lnTo>
                <a:lnTo>
                  <a:pt x="13433" y="928"/>
                </a:lnTo>
                <a:lnTo>
                  <a:pt x="13018" y="733"/>
                </a:lnTo>
                <a:lnTo>
                  <a:pt x="12603" y="586"/>
                </a:lnTo>
                <a:lnTo>
                  <a:pt x="12163" y="440"/>
                </a:lnTo>
                <a:lnTo>
                  <a:pt x="11724" y="293"/>
                </a:lnTo>
                <a:lnTo>
                  <a:pt x="11260" y="195"/>
                </a:lnTo>
                <a:lnTo>
                  <a:pt x="10796" y="122"/>
                </a:lnTo>
                <a:lnTo>
                  <a:pt x="10332" y="49"/>
                </a:lnTo>
                <a:lnTo>
                  <a:pt x="9868" y="24"/>
                </a:lnTo>
                <a:lnTo>
                  <a:pt x="937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1054" name="Google Shape;1054;p47"/>
          <p:cNvGrpSpPr/>
          <p:nvPr/>
        </p:nvGrpSpPr>
        <p:grpSpPr>
          <a:xfrm>
            <a:off x="5433259" y="3207435"/>
            <a:ext cx="342008" cy="342029"/>
            <a:chOff x="6654650" y="3665275"/>
            <a:chExt cx="409100" cy="409125"/>
          </a:xfrm>
        </p:grpSpPr>
        <p:sp>
          <p:nvSpPr>
            <p:cNvPr id="1055" name="Google Shape;1055;p47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l" t="t" r="r" b="b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56" name="Google Shape;1056;p47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l" t="t" r="r" b="b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1057" name="Google Shape;1057;p47"/>
          <p:cNvGrpSpPr/>
          <p:nvPr/>
        </p:nvGrpSpPr>
        <p:grpSpPr>
          <a:xfrm>
            <a:off x="347223" y="3756667"/>
            <a:ext cx="370599" cy="370620"/>
            <a:chOff x="570875" y="4322250"/>
            <a:chExt cx="443300" cy="443325"/>
          </a:xfrm>
        </p:grpSpPr>
        <p:sp>
          <p:nvSpPr>
            <p:cNvPr id="1058" name="Google Shape;1058;p47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59" name="Google Shape;1059;p47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60" name="Google Shape;1060;p47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61" name="Google Shape;1061;p47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1062" name="Google Shape;1062;p47"/>
          <p:cNvSpPr/>
          <p:nvPr/>
        </p:nvSpPr>
        <p:spPr>
          <a:xfrm>
            <a:off x="895469" y="3828789"/>
            <a:ext cx="401238" cy="226661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1063" name="Google Shape;1063;p47"/>
          <p:cNvGrpSpPr/>
          <p:nvPr/>
        </p:nvGrpSpPr>
        <p:grpSpPr>
          <a:xfrm>
            <a:off x="1524812" y="3729120"/>
            <a:ext cx="269526" cy="425712"/>
            <a:chOff x="1979475" y="4289300"/>
            <a:chExt cx="322400" cy="509225"/>
          </a:xfrm>
        </p:grpSpPr>
        <p:sp>
          <p:nvSpPr>
            <p:cNvPr id="1064" name="Google Shape;1064;p47"/>
            <p:cNvSpPr/>
            <p:nvPr/>
          </p:nvSpPr>
          <p:spPr>
            <a:xfrm>
              <a:off x="2187075" y="4509100"/>
              <a:ext cx="114800" cy="114800"/>
            </a:xfrm>
            <a:custGeom>
              <a:avLst/>
              <a:gdLst/>
              <a:ahLst/>
              <a:cxnLst/>
              <a:rect l="l" t="t" r="r" b="b"/>
              <a:pathLst>
                <a:path w="4592" h="4592" extrusionOk="0">
                  <a:moveTo>
                    <a:pt x="4396" y="0"/>
                  </a:moveTo>
                  <a:lnTo>
                    <a:pt x="3981" y="49"/>
                  </a:lnTo>
                  <a:lnTo>
                    <a:pt x="3419" y="171"/>
                  </a:lnTo>
                  <a:lnTo>
                    <a:pt x="2784" y="367"/>
                  </a:lnTo>
                  <a:lnTo>
                    <a:pt x="2100" y="587"/>
                  </a:lnTo>
                  <a:lnTo>
                    <a:pt x="1465" y="831"/>
                  </a:lnTo>
                  <a:lnTo>
                    <a:pt x="1172" y="953"/>
                  </a:lnTo>
                  <a:lnTo>
                    <a:pt x="928" y="1099"/>
                  </a:lnTo>
                  <a:lnTo>
                    <a:pt x="708" y="1246"/>
                  </a:lnTo>
                  <a:lnTo>
                    <a:pt x="562" y="1368"/>
                  </a:lnTo>
                  <a:lnTo>
                    <a:pt x="440" y="1515"/>
                  </a:lnTo>
                  <a:lnTo>
                    <a:pt x="318" y="1637"/>
                  </a:lnTo>
                  <a:lnTo>
                    <a:pt x="244" y="1808"/>
                  </a:lnTo>
                  <a:lnTo>
                    <a:pt x="171" y="1954"/>
                  </a:lnTo>
                  <a:lnTo>
                    <a:pt x="98" y="2101"/>
                  </a:lnTo>
                  <a:lnTo>
                    <a:pt x="49" y="2272"/>
                  </a:lnTo>
                  <a:lnTo>
                    <a:pt x="25" y="2443"/>
                  </a:lnTo>
                  <a:lnTo>
                    <a:pt x="0" y="2589"/>
                  </a:lnTo>
                  <a:lnTo>
                    <a:pt x="0" y="2760"/>
                  </a:lnTo>
                  <a:lnTo>
                    <a:pt x="25" y="2931"/>
                  </a:lnTo>
                  <a:lnTo>
                    <a:pt x="49" y="3102"/>
                  </a:lnTo>
                  <a:lnTo>
                    <a:pt x="98" y="3273"/>
                  </a:lnTo>
                  <a:lnTo>
                    <a:pt x="147" y="3420"/>
                  </a:lnTo>
                  <a:lnTo>
                    <a:pt x="220" y="3566"/>
                  </a:lnTo>
                  <a:lnTo>
                    <a:pt x="318" y="3737"/>
                  </a:lnTo>
                  <a:lnTo>
                    <a:pt x="415" y="3859"/>
                  </a:lnTo>
                  <a:lnTo>
                    <a:pt x="2418" y="1857"/>
                  </a:lnTo>
                  <a:lnTo>
                    <a:pt x="2491" y="1808"/>
                  </a:lnTo>
                  <a:lnTo>
                    <a:pt x="2638" y="1808"/>
                  </a:lnTo>
                  <a:lnTo>
                    <a:pt x="2711" y="1857"/>
                  </a:lnTo>
                  <a:lnTo>
                    <a:pt x="2760" y="1930"/>
                  </a:lnTo>
                  <a:lnTo>
                    <a:pt x="2784" y="2028"/>
                  </a:lnTo>
                  <a:lnTo>
                    <a:pt x="2760" y="2101"/>
                  </a:lnTo>
                  <a:lnTo>
                    <a:pt x="2711" y="2174"/>
                  </a:lnTo>
                  <a:lnTo>
                    <a:pt x="708" y="4177"/>
                  </a:lnTo>
                  <a:lnTo>
                    <a:pt x="855" y="4274"/>
                  </a:lnTo>
                  <a:lnTo>
                    <a:pt x="1001" y="4372"/>
                  </a:lnTo>
                  <a:lnTo>
                    <a:pt x="1172" y="4445"/>
                  </a:lnTo>
                  <a:lnTo>
                    <a:pt x="1319" y="4494"/>
                  </a:lnTo>
                  <a:lnTo>
                    <a:pt x="1490" y="4543"/>
                  </a:lnTo>
                  <a:lnTo>
                    <a:pt x="1661" y="4568"/>
                  </a:lnTo>
                  <a:lnTo>
                    <a:pt x="1807" y="4592"/>
                  </a:lnTo>
                  <a:lnTo>
                    <a:pt x="1978" y="4568"/>
                  </a:lnTo>
                  <a:lnTo>
                    <a:pt x="2149" y="4568"/>
                  </a:lnTo>
                  <a:lnTo>
                    <a:pt x="2320" y="4543"/>
                  </a:lnTo>
                  <a:lnTo>
                    <a:pt x="2491" y="4494"/>
                  </a:lnTo>
                  <a:lnTo>
                    <a:pt x="2638" y="4421"/>
                  </a:lnTo>
                  <a:lnTo>
                    <a:pt x="2784" y="4348"/>
                  </a:lnTo>
                  <a:lnTo>
                    <a:pt x="2931" y="4250"/>
                  </a:lnTo>
                  <a:lnTo>
                    <a:pt x="3077" y="4152"/>
                  </a:lnTo>
                  <a:lnTo>
                    <a:pt x="3200" y="4030"/>
                  </a:lnTo>
                  <a:lnTo>
                    <a:pt x="3346" y="3859"/>
                  </a:lnTo>
                  <a:lnTo>
                    <a:pt x="3493" y="3664"/>
                  </a:lnTo>
                  <a:lnTo>
                    <a:pt x="3615" y="3395"/>
                  </a:lnTo>
                  <a:lnTo>
                    <a:pt x="3761" y="3127"/>
                  </a:lnTo>
                  <a:lnTo>
                    <a:pt x="4005" y="2467"/>
                  </a:lnTo>
                  <a:lnTo>
                    <a:pt x="4225" y="1808"/>
                  </a:lnTo>
                  <a:lnTo>
                    <a:pt x="4421" y="1148"/>
                  </a:lnTo>
                  <a:lnTo>
                    <a:pt x="4543" y="611"/>
                  </a:lnTo>
                  <a:lnTo>
                    <a:pt x="4592" y="196"/>
                  </a:lnTo>
                  <a:lnTo>
                    <a:pt x="4592" y="74"/>
                  </a:lnTo>
                  <a:lnTo>
                    <a:pt x="456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65" name="Google Shape;1065;p47"/>
            <p:cNvSpPr/>
            <p:nvPr/>
          </p:nvSpPr>
          <p:spPr>
            <a:xfrm>
              <a:off x="1979475" y="4542675"/>
              <a:ext cx="156925" cy="156950"/>
            </a:xfrm>
            <a:custGeom>
              <a:avLst/>
              <a:gdLst/>
              <a:ahLst/>
              <a:cxnLst/>
              <a:rect l="l" t="t" r="r" b="b"/>
              <a:pathLst>
                <a:path w="6277" h="6278" extrusionOk="0">
                  <a:moveTo>
                    <a:pt x="122" y="1"/>
                  </a:moveTo>
                  <a:lnTo>
                    <a:pt x="25" y="25"/>
                  </a:lnTo>
                  <a:lnTo>
                    <a:pt x="0" y="123"/>
                  </a:lnTo>
                  <a:lnTo>
                    <a:pt x="0" y="294"/>
                  </a:lnTo>
                  <a:lnTo>
                    <a:pt x="25" y="538"/>
                  </a:lnTo>
                  <a:lnTo>
                    <a:pt x="74" y="856"/>
                  </a:lnTo>
                  <a:lnTo>
                    <a:pt x="244" y="1613"/>
                  </a:lnTo>
                  <a:lnTo>
                    <a:pt x="489" y="2492"/>
                  </a:lnTo>
                  <a:lnTo>
                    <a:pt x="806" y="3420"/>
                  </a:lnTo>
                  <a:lnTo>
                    <a:pt x="977" y="3860"/>
                  </a:lnTo>
                  <a:lnTo>
                    <a:pt x="1148" y="4275"/>
                  </a:lnTo>
                  <a:lnTo>
                    <a:pt x="1319" y="4666"/>
                  </a:lnTo>
                  <a:lnTo>
                    <a:pt x="1514" y="5007"/>
                  </a:lnTo>
                  <a:lnTo>
                    <a:pt x="1710" y="5301"/>
                  </a:lnTo>
                  <a:lnTo>
                    <a:pt x="1905" y="5520"/>
                  </a:lnTo>
                  <a:lnTo>
                    <a:pt x="2076" y="5691"/>
                  </a:lnTo>
                  <a:lnTo>
                    <a:pt x="2272" y="5838"/>
                  </a:lnTo>
                  <a:lnTo>
                    <a:pt x="2467" y="5960"/>
                  </a:lnTo>
                  <a:lnTo>
                    <a:pt x="2687" y="6058"/>
                  </a:lnTo>
                  <a:lnTo>
                    <a:pt x="2907" y="6155"/>
                  </a:lnTo>
                  <a:lnTo>
                    <a:pt x="3126" y="6204"/>
                  </a:lnTo>
                  <a:lnTo>
                    <a:pt x="3371" y="6253"/>
                  </a:lnTo>
                  <a:lnTo>
                    <a:pt x="3590" y="6277"/>
                  </a:lnTo>
                  <a:lnTo>
                    <a:pt x="3835" y="6277"/>
                  </a:lnTo>
                  <a:lnTo>
                    <a:pt x="4054" y="6253"/>
                  </a:lnTo>
                  <a:lnTo>
                    <a:pt x="4299" y="6204"/>
                  </a:lnTo>
                  <a:lnTo>
                    <a:pt x="4519" y="6155"/>
                  </a:lnTo>
                  <a:lnTo>
                    <a:pt x="4738" y="6058"/>
                  </a:lnTo>
                  <a:lnTo>
                    <a:pt x="4958" y="5960"/>
                  </a:lnTo>
                  <a:lnTo>
                    <a:pt x="5154" y="5838"/>
                  </a:lnTo>
                  <a:lnTo>
                    <a:pt x="5349" y="5691"/>
                  </a:lnTo>
                  <a:lnTo>
                    <a:pt x="2003" y="2345"/>
                  </a:lnTo>
                  <a:lnTo>
                    <a:pt x="1954" y="2272"/>
                  </a:lnTo>
                  <a:lnTo>
                    <a:pt x="1954" y="2174"/>
                  </a:lnTo>
                  <a:lnTo>
                    <a:pt x="1954" y="2101"/>
                  </a:lnTo>
                  <a:lnTo>
                    <a:pt x="2003" y="2003"/>
                  </a:lnTo>
                  <a:lnTo>
                    <a:pt x="2101" y="1955"/>
                  </a:lnTo>
                  <a:lnTo>
                    <a:pt x="2272" y="1955"/>
                  </a:lnTo>
                  <a:lnTo>
                    <a:pt x="2345" y="2003"/>
                  </a:lnTo>
                  <a:lnTo>
                    <a:pt x="5691" y="5349"/>
                  </a:lnTo>
                  <a:lnTo>
                    <a:pt x="5837" y="5154"/>
                  </a:lnTo>
                  <a:lnTo>
                    <a:pt x="5959" y="4959"/>
                  </a:lnTo>
                  <a:lnTo>
                    <a:pt x="6057" y="4739"/>
                  </a:lnTo>
                  <a:lnTo>
                    <a:pt x="6155" y="4519"/>
                  </a:lnTo>
                  <a:lnTo>
                    <a:pt x="6204" y="4299"/>
                  </a:lnTo>
                  <a:lnTo>
                    <a:pt x="6253" y="4055"/>
                  </a:lnTo>
                  <a:lnTo>
                    <a:pt x="6277" y="3835"/>
                  </a:lnTo>
                  <a:lnTo>
                    <a:pt x="6277" y="3591"/>
                  </a:lnTo>
                  <a:lnTo>
                    <a:pt x="6253" y="3371"/>
                  </a:lnTo>
                  <a:lnTo>
                    <a:pt x="6204" y="3127"/>
                  </a:lnTo>
                  <a:lnTo>
                    <a:pt x="6155" y="2907"/>
                  </a:lnTo>
                  <a:lnTo>
                    <a:pt x="6057" y="2687"/>
                  </a:lnTo>
                  <a:lnTo>
                    <a:pt x="5959" y="2467"/>
                  </a:lnTo>
                  <a:lnTo>
                    <a:pt x="5837" y="2272"/>
                  </a:lnTo>
                  <a:lnTo>
                    <a:pt x="5691" y="2077"/>
                  </a:lnTo>
                  <a:lnTo>
                    <a:pt x="5520" y="1906"/>
                  </a:lnTo>
                  <a:lnTo>
                    <a:pt x="5300" y="1710"/>
                  </a:lnTo>
                  <a:lnTo>
                    <a:pt x="5007" y="1515"/>
                  </a:lnTo>
                  <a:lnTo>
                    <a:pt x="4665" y="1320"/>
                  </a:lnTo>
                  <a:lnTo>
                    <a:pt x="4274" y="1149"/>
                  </a:lnTo>
                  <a:lnTo>
                    <a:pt x="3859" y="978"/>
                  </a:lnTo>
                  <a:lnTo>
                    <a:pt x="3419" y="807"/>
                  </a:lnTo>
                  <a:lnTo>
                    <a:pt x="2491" y="489"/>
                  </a:lnTo>
                  <a:lnTo>
                    <a:pt x="1612" y="245"/>
                  </a:lnTo>
                  <a:lnTo>
                    <a:pt x="855" y="74"/>
                  </a:lnTo>
                  <a:lnTo>
                    <a:pt x="538" y="25"/>
                  </a:lnTo>
                  <a:lnTo>
                    <a:pt x="2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66" name="Google Shape;1066;p47"/>
            <p:cNvSpPr/>
            <p:nvPr/>
          </p:nvSpPr>
          <p:spPr>
            <a:xfrm>
              <a:off x="2041125" y="4289300"/>
              <a:ext cx="240000" cy="509225"/>
            </a:xfrm>
            <a:custGeom>
              <a:avLst/>
              <a:gdLst/>
              <a:ahLst/>
              <a:cxnLst/>
              <a:rect l="l" t="t" r="r" b="b"/>
              <a:pathLst>
                <a:path w="9600" h="20369" extrusionOk="0">
                  <a:moveTo>
                    <a:pt x="4788" y="3664"/>
                  </a:moveTo>
                  <a:lnTo>
                    <a:pt x="5032" y="3688"/>
                  </a:lnTo>
                  <a:lnTo>
                    <a:pt x="5228" y="3761"/>
                  </a:lnTo>
                  <a:lnTo>
                    <a:pt x="5423" y="3859"/>
                  </a:lnTo>
                  <a:lnTo>
                    <a:pt x="5594" y="3981"/>
                  </a:lnTo>
                  <a:lnTo>
                    <a:pt x="5716" y="4152"/>
                  </a:lnTo>
                  <a:lnTo>
                    <a:pt x="5838" y="4347"/>
                  </a:lnTo>
                  <a:lnTo>
                    <a:pt x="5887" y="4567"/>
                  </a:lnTo>
                  <a:lnTo>
                    <a:pt x="5911" y="4787"/>
                  </a:lnTo>
                  <a:lnTo>
                    <a:pt x="5887" y="5007"/>
                  </a:lnTo>
                  <a:lnTo>
                    <a:pt x="5838" y="5227"/>
                  </a:lnTo>
                  <a:lnTo>
                    <a:pt x="5716" y="5422"/>
                  </a:lnTo>
                  <a:lnTo>
                    <a:pt x="5594" y="5569"/>
                  </a:lnTo>
                  <a:lnTo>
                    <a:pt x="5423" y="5715"/>
                  </a:lnTo>
                  <a:lnTo>
                    <a:pt x="5228" y="5813"/>
                  </a:lnTo>
                  <a:lnTo>
                    <a:pt x="5032" y="5886"/>
                  </a:lnTo>
                  <a:lnTo>
                    <a:pt x="4788" y="5911"/>
                  </a:lnTo>
                  <a:lnTo>
                    <a:pt x="4568" y="5886"/>
                  </a:lnTo>
                  <a:lnTo>
                    <a:pt x="4348" y="5813"/>
                  </a:lnTo>
                  <a:lnTo>
                    <a:pt x="4177" y="5715"/>
                  </a:lnTo>
                  <a:lnTo>
                    <a:pt x="4006" y="5569"/>
                  </a:lnTo>
                  <a:lnTo>
                    <a:pt x="3860" y="5422"/>
                  </a:lnTo>
                  <a:lnTo>
                    <a:pt x="3762" y="5227"/>
                  </a:lnTo>
                  <a:lnTo>
                    <a:pt x="3689" y="5007"/>
                  </a:lnTo>
                  <a:lnTo>
                    <a:pt x="3664" y="4787"/>
                  </a:lnTo>
                  <a:lnTo>
                    <a:pt x="3689" y="4567"/>
                  </a:lnTo>
                  <a:lnTo>
                    <a:pt x="3762" y="4347"/>
                  </a:lnTo>
                  <a:lnTo>
                    <a:pt x="3860" y="4152"/>
                  </a:lnTo>
                  <a:lnTo>
                    <a:pt x="4006" y="3981"/>
                  </a:lnTo>
                  <a:lnTo>
                    <a:pt x="4177" y="3859"/>
                  </a:lnTo>
                  <a:lnTo>
                    <a:pt x="4348" y="3761"/>
                  </a:lnTo>
                  <a:lnTo>
                    <a:pt x="4568" y="3688"/>
                  </a:lnTo>
                  <a:lnTo>
                    <a:pt x="4788" y="3664"/>
                  </a:lnTo>
                  <a:close/>
                  <a:moveTo>
                    <a:pt x="4568" y="0"/>
                  </a:moveTo>
                  <a:lnTo>
                    <a:pt x="4348" y="49"/>
                  </a:lnTo>
                  <a:lnTo>
                    <a:pt x="4153" y="122"/>
                  </a:lnTo>
                  <a:lnTo>
                    <a:pt x="3933" y="220"/>
                  </a:lnTo>
                  <a:lnTo>
                    <a:pt x="3738" y="342"/>
                  </a:lnTo>
                  <a:lnTo>
                    <a:pt x="3542" y="489"/>
                  </a:lnTo>
                  <a:lnTo>
                    <a:pt x="3347" y="684"/>
                  </a:lnTo>
                  <a:lnTo>
                    <a:pt x="3176" y="904"/>
                  </a:lnTo>
                  <a:lnTo>
                    <a:pt x="2907" y="855"/>
                  </a:lnTo>
                  <a:lnTo>
                    <a:pt x="2663" y="855"/>
                  </a:lnTo>
                  <a:lnTo>
                    <a:pt x="2394" y="904"/>
                  </a:lnTo>
                  <a:lnTo>
                    <a:pt x="2175" y="953"/>
                  </a:lnTo>
                  <a:lnTo>
                    <a:pt x="1955" y="1026"/>
                  </a:lnTo>
                  <a:lnTo>
                    <a:pt x="1759" y="1124"/>
                  </a:lnTo>
                  <a:lnTo>
                    <a:pt x="1564" y="1246"/>
                  </a:lnTo>
                  <a:lnTo>
                    <a:pt x="1393" y="1392"/>
                  </a:lnTo>
                  <a:lnTo>
                    <a:pt x="1271" y="1563"/>
                  </a:lnTo>
                  <a:lnTo>
                    <a:pt x="1124" y="1734"/>
                  </a:lnTo>
                  <a:lnTo>
                    <a:pt x="1027" y="1930"/>
                  </a:lnTo>
                  <a:lnTo>
                    <a:pt x="953" y="2149"/>
                  </a:lnTo>
                  <a:lnTo>
                    <a:pt x="905" y="2394"/>
                  </a:lnTo>
                  <a:lnTo>
                    <a:pt x="880" y="2638"/>
                  </a:lnTo>
                  <a:lnTo>
                    <a:pt x="880" y="2906"/>
                  </a:lnTo>
                  <a:lnTo>
                    <a:pt x="905" y="3175"/>
                  </a:lnTo>
                  <a:lnTo>
                    <a:pt x="685" y="3346"/>
                  </a:lnTo>
                  <a:lnTo>
                    <a:pt x="514" y="3517"/>
                  </a:lnTo>
                  <a:lnTo>
                    <a:pt x="343" y="3712"/>
                  </a:lnTo>
                  <a:lnTo>
                    <a:pt x="221" y="3932"/>
                  </a:lnTo>
                  <a:lnTo>
                    <a:pt x="123" y="4128"/>
                  </a:lnTo>
                  <a:lnTo>
                    <a:pt x="50" y="4347"/>
                  </a:lnTo>
                  <a:lnTo>
                    <a:pt x="25" y="4567"/>
                  </a:lnTo>
                  <a:lnTo>
                    <a:pt x="1" y="4787"/>
                  </a:lnTo>
                  <a:lnTo>
                    <a:pt x="25" y="5007"/>
                  </a:lnTo>
                  <a:lnTo>
                    <a:pt x="50" y="5227"/>
                  </a:lnTo>
                  <a:lnTo>
                    <a:pt x="123" y="5422"/>
                  </a:lnTo>
                  <a:lnTo>
                    <a:pt x="221" y="5642"/>
                  </a:lnTo>
                  <a:lnTo>
                    <a:pt x="343" y="5837"/>
                  </a:lnTo>
                  <a:lnTo>
                    <a:pt x="514" y="6033"/>
                  </a:lnTo>
                  <a:lnTo>
                    <a:pt x="685" y="6228"/>
                  </a:lnTo>
                  <a:lnTo>
                    <a:pt x="905" y="6399"/>
                  </a:lnTo>
                  <a:lnTo>
                    <a:pt x="880" y="6668"/>
                  </a:lnTo>
                  <a:lnTo>
                    <a:pt x="880" y="6936"/>
                  </a:lnTo>
                  <a:lnTo>
                    <a:pt x="905" y="7181"/>
                  </a:lnTo>
                  <a:lnTo>
                    <a:pt x="953" y="7400"/>
                  </a:lnTo>
                  <a:lnTo>
                    <a:pt x="1027" y="7620"/>
                  </a:lnTo>
                  <a:lnTo>
                    <a:pt x="1124" y="7816"/>
                  </a:lnTo>
                  <a:lnTo>
                    <a:pt x="1271" y="8011"/>
                  </a:lnTo>
                  <a:lnTo>
                    <a:pt x="1393" y="8182"/>
                  </a:lnTo>
                  <a:lnTo>
                    <a:pt x="1564" y="8328"/>
                  </a:lnTo>
                  <a:lnTo>
                    <a:pt x="1759" y="8451"/>
                  </a:lnTo>
                  <a:lnTo>
                    <a:pt x="1955" y="8548"/>
                  </a:lnTo>
                  <a:lnTo>
                    <a:pt x="2175" y="8621"/>
                  </a:lnTo>
                  <a:lnTo>
                    <a:pt x="2394" y="8670"/>
                  </a:lnTo>
                  <a:lnTo>
                    <a:pt x="2663" y="8695"/>
                  </a:lnTo>
                  <a:lnTo>
                    <a:pt x="2907" y="8695"/>
                  </a:lnTo>
                  <a:lnTo>
                    <a:pt x="3176" y="8670"/>
                  </a:lnTo>
                  <a:lnTo>
                    <a:pt x="3420" y="8939"/>
                  </a:lnTo>
                  <a:lnTo>
                    <a:pt x="3664" y="9159"/>
                  </a:lnTo>
                  <a:lnTo>
                    <a:pt x="3933" y="9354"/>
                  </a:lnTo>
                  <a:lnTo>
                    <a:pt x="4202" y="9476"/>
                  </a:lnTo>
                  <a:lnTo>
                    <a:pt x="4202" y="19783"/>
                  </a:lnTo>
                  <a:lnTo>
                    <a:pt x="4226" y="19905"/>
                  </a:lnTo>
                  <a:lnTo>
                    <a:pt x="4251" y="20027"/>
                  </a:lnTo>
                  <a:lnTo>
                    <a:pt x="4299" y="20125"/>
                  </a:lnTo>
                  <a:lnTo>
                    <a:pt x="4373" y="20198"/>
                  </a:lnTo>
                  <a:lnTo>
                    <a:pt x="4470" y="20271"/>
                  </a:lnTo>
                  <a:lnTo>
                    <a:pt x="4568" y="20345"/>
                  </a:lnTo>
                  <a:lnTo>
                    <a:pt x="4666" y="20369"/>
                  </a:lnTo>
                  <a:lnTo>
                    <a:pt x="4910" y="20369"/>
                  </a:lnTo>
                  <a:lnTo>
                    <a:pt x="5032" y="20345"/>
                  </a:lnTo>
                  <a:lnTo>
                    <a:pt x="5130" y="20271"/>
                  </a:lnTo>
                  <a:lnTo>
                    <a:pt x="5203" y="20198"/>
                  </a:lnTo>
                  <a:lnTo>
                    <a:pt x="5276" y="20125"/>
                  </a:lnTo>
                  <a:lnTo>
                    <a:pt x="5350" y="20027"/>
                  </a:lnTo>
                  <a:lnTo>
                    <a:pt x="5374" y="19905"/>
                  </a:lnTo>
                  <a:lnTo>
                    <a:pt x="5374" y="19783"/>
                  </a:lnTo>
                  <a:lnTo>
                    <a:pt x="5374" y="9476"/>
                  </a:lnTo>
                  <a:lnTo>
                    <a:pt x="5667" y="9354"/>
                  </a:lnTo>
                  <a:lnTo>
                    <a:pt x="5936" y="9159"/>
                  </a:lnTo>
                  <a:lnTo>
                    <a:pt x="6180" y="8939"/>
                  </a:lnTo>
                  <a:lnTo>
                    <a:pt x="6400" y="8670"/>
                  </a:lnTo>
                  <a:lnTo>
                    <a:pt x="6668" y="8695"/>
                  </a:lnTo>
                  <a:lnTo>
                    <a:pt x="6937" y="8695"/>
                  </a:lnTo>
                  <a:lnTo>
                    <a:pt x="7181" y="8670"/>
                  </a:lnTo>
                  <a:lnTo>
                    <a:pt x="7426" y="8621"/>
                  </a:lnTo>
                  <a:lnTo>
                    <a:pt x="7645" y="8548"/>
                  </a:lnTo>
                  <a:lnTo>
                    <a:pt x="7841" y="8451"/>
                  </a:lnTo>
                  <a:lnTo>
                    <a:pt x="8012" y="8328"/>
                  </a:lnTo>
                  <a:lnTo>
                    <a:pt x="8183" y="8182"/>
                  </a:lnTo>
                  <a:lnTo>
                    <a:pt x="8329" y="8011"/>
                  </a:lnTo>
                  <a:lnTo>
                    <a:pt x="8451" y="7816"/>
                  </a:lnTo>
                  <a:lnTo>
                    <a:pt x="8549" y="7620"/>
                  </a:lnTo>
                  <a:lnTo>
                    <a:pt x="8622" y="7400"/>
                  </a:lnTo>
                  <a:lnTo>
                    <a:pt x="8696" y="7181"/>
                  </a:lnTo>
                  <a:lnTo>
                    <a:pt x="8720" y="6936"/>
                  </a:lnTo>
                  <a:lnTo>
                    <a:pt x="8720" y="6668"/>
                  </a:lnTo>
                  <a:lnTo>
                    <a:pt x="8696" y="6399"/>
                  </a:lnTo>
                  <a:lnTo>
                    <a:pt x="8891" y="6228"/>
                  </a:lnTo>
                  <a:lnTo>
                    <a:pt x="9086" y="6033"/>
                  </a:lnTo>
                  <a:lnTo>
                    <a:pt x="9233" y="5837"/>
                  </a:lnTo>
                  <a:lnTo>
                    <a:pt x="9355" y="5642"/>
                  </a:lnTo>
                  <a:lnTo>
                    <a:pt x="9453" y="5422"/>
                  </a:lnTo>
                  <a:lnTo>
                    <a:pt x="9526" y="5227"/>
                  </a:lnTo>
                  <a:lnTo>
                    <a:pt x="9575" y="5007"/>
                  </a:lnTo>
                  <a:lnTo>
                    <a:pt x="9599" y="4787"/>
                  </a:lnTo>
                  <a:lnTo>
                    <a:pt x="9575" y="4567"/>
                  </a:lnTo>
                  <a:lnTo>
                    <a:pt x="9526" y="4347"/>
                  </a:lnTo>
                  <a:lnTo>
                    <a:pt x="9453" y="4128"/>
                  </a:lnTo>
                  <a:lnTo>
                    <a:pt x="9355" y="3932"/>
                  </a:lnTo>
                  <a:lnTo>
                    <a:pt x="9233" y="3712"/>
                  </a:lnTo>
                  <a:lnTo>
                    <a:pt x="9086" y="3517"/>
                  </a:lnTo>
                  <a:lnTo>
                    <a:pt x="8891" y="3346"/>
                  </a:lnTo>
                  <a:lnTo>
                    <a:pt x="8696" y="3175"/>
                  </a:lnTo>
                  <a:lnTo>
                    <a:pt x="8720" y="2906"/>
                  </a:lnTo>
                  <a:lnTo>
                    <a:pt x="8720" y="2638"/>
                  </a:lnTo>
                  <a:lnTo>
                    <a:pt x="8696" y="2394"/>
                  </a:lnTo>
                  <a:lnTo>
                    <a:pt x="8622" y="2149"/>
                  </a:lnTo>
                  <a:lnTo>
                    <a:pt x="8549" y="1930"/>
                  </a:lnTo>
                  <a:lnTo>
                    <a:pt x="8451" y="1734"/>
                  </a:lnTo>
                  <a:lnTo>
                    <a:pt x="8329" y="1563"/>
                  </a:lnTo>
                  <a:lnTo>
                    <a:pt x="8183" y="1392"/>
                  </a:lnTo>
                  <a:lnTo>
                    <a:pt x="8012" y="1246"/>
                  </a:lnTo>
                  <a:lnTo>
                    <a:pt x="7841" y="1124"/>
                  </a:lnTo>
                  <a:lnTo>
                    <a:pt x="7645" y="1026"/>
                  </a:lnTo>
                  <a:lnTo>
                    <a:pt x="7426" y="953"/>
                  </a:lnTo>
                  <a:lnTo>
                    <a:pt x="7181" y="904"/>
                  </a:lnTo>
                  <a:lnTo>
                    <a:pt x="6937" y="855"/>
                  </a:lnTo>
                  <a:lnTo>
                    <a:pt x="6668" y="855"/>
                  </a:lnTo>
                  <a:lnTo>
                    <a:pt x="6400" y="904"/>
                  </a:lnTo>
                  <a:lnTo>
                    <a:pt x="6229" y="684"/>
                  </a:lnTo>
                  <a:lnTo>
                    <a:pt x="6058" y="489"/>
                  </a:lnTo>
                  <a:lnTo>
                    <a:pt x="5863" y="342"/>
                  </a:lnTo>
                  <a:lnTo>
                    <a:pt x="5643" y="220"/>
                  </a:lnTo>
                  <a:lnTo>
                    <a:pt x="5447" y="122"/>
                  </a:lnTo>
                  <a:lnTo>
                    <a:pt x="5228" y="49"/>
                  </a:lnTo>
                  <a:lnTo>
                    <a:pt x="50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1067" name="Google Shape;1067;p47"/>
          <p:cNvGrpSpPr/>
          <p:nvPr/>
        </p:nvGrpSpPr>
        <p:grpSpPr>
          <a:xfrm>
            <a:off x="2064346" y="3734722"/>
            <a:ext cx="318014" cy="414510"/>
            <a:chOff x="2624850" y="4296000"/>
            <a:chExt cx="380400" cy="495825"/>
          </a:xfrm>
        </p:grpSpPr>
        <p:sp>
          <p:nvSpPr>
            <p:cNvPr id="1068" name="Google Shape;1068;p47"/>
            <p:cNvSpPr/>
            <p:nvPr/>
          </p:nvSpPr>
          <p:spPr>
            <a:xfrm>
              <a:off x="2845875" y="4296000"/>
              <a:ext cx="126425" cy="125800"/>
            </a:xfrm>
            <a:custGeom>
              <a:avLst/>
              <a:gdLst/>
              <a:ahLst/>
              <a:cxnLst/>
              <a:rect l="l" t="t" r="r" b="b"/>
              <a:pathLst>
                <a:path w="5057" h="5032" extrusionOk="0">
                  <a:moveTo>
                    <a:pt x="4812" y="1"/>
                  </a:moveTo>
                  <a:lnTo>
                    <a:pt x="4372" y="74"/>
                  </a:lnTo>
                  <a:lnTo>
                    <a:pt x="3762" y="196"/>
                  </a:lnTo>
                  <a:lnTo>
                    <a:pt x="3053" y="392"/>
                  </a:lnTo>
                  <a:lnTo>
                    <a:pt x="2321" y="636"/>
                  </a:lnTo>
                  <a:lnTo>
                    <a:pt x="1612" y="929"/>
                  </a:lnTo>
                  <a:lnTo>
                    <a:pt x="1295" y="1075"/>
                  </a:lnTo>
                  <a:lnTo>
                    <a:pt x="1026" y="1222"/>
                  </a:lnTo>
                  <a:lnTo>
                    <a:pt x="782" y="1368"/>
                  </a:lnTo>
                  <a:lnTo>
                    <a:pt x="611" y="1515"/>
                  </a:lnTo>
                  <a:lnTo>
                    <a:pt x="489" y="1662"/>
                  </a:lnTo>
                  <a:lnTo>
                    <a:pt x="367" y="1808"/>
                  </a:lnTo>
                  <a:lnTo>
                    <a:pt x="269" y="1979"/>
                  </a:lnTo>
                  <a:lnTo>
                    <a:pt x="172" y="2150"/>
                  </a:lnTo>
                  <a:lnTo>
                    <a:pt x="123" y="2321"/>
                  </a:lnTo>
                  <a:lnTo>
                    <a:pt x="74" y="2492"/>
                  </a:lnTo>
                  <a:lnTo>
                    <a:pt x="25" y="2687"/>
                  </a:lnTo>
                  <a:lnTo>
                    <a:pt x="1" y="2858"/>
                  </a:lnTo>
                  <a:lnTo>
                    <a:pt x="1" y="3054"/>
                  </a:lnTo>
                  <a:lnTo>
                    <a:pt x="25" y="3225"/>
                  </a:lnTo>
                  <a:lnTo>
                    <a:pt x="49" y="3420"/>
                  </a:lnTo>
                  <a:lnTo>
                    <a:pt x="98" y="3591"/>
                  </a:lnTo>
                  <a:lnTo>
                    <a:pt x="172" y="3762"/>
                  </a:lnTo>
                  <a:lnTo>
                    <a:pt x="245" y="3933"/>
                  </a:lnTo>
                  <a:lnTo>
                    <a:pt x="342" y="4104"/>
                  </a:lnTo>
                  <a:lnTo>
                    <a:pt x="440" y="4250"/>
                  </a:lnTo>
                  <a:lnTo>
                    <a:pt x="2638" y="2052"/>
                  </a:lnTo>
                  <a:lnTo>
                    <a:pt x="2736" y="2003"/>
                  </a:lnTo>
                  <a:lnTo>
                    <a:pt x="2809" y="1979"/>
                  </a:lnTo>
                  <a:lnTo>
                    <a:pt x="2907" y="2003"/>
                  </a:lnTo>
                  <a:lnTo>
                    <a:pt x="2980" y="2052"/>
                  </a:lnTo>
                  <a:lnTo>
                    <a:pt x="3029" y="2126"/>
                  </a:lnTo>
                  <a:lnTo>
                    <a:pt x="3053" y="2223"/>
                  </a:lnTo>
                  <a:lnTo>
                    <a:pt x="3029" y="2321"/>
                  </a:lnTo>
                  <a:lnTo>
                    <a:pt x="2980" y="2394"/>
                  </a:lnTo>
                  <a:lnTo>
                    <a:pt x="782" y="4592"/>
                  </a:lnTo>
                  <a:lnTo>
                    <a:pt x="953" y="4690"/>
                  </a:lnTo>
                  <a:lnTo>
                    <a:pt x="1100" y="4788"/>
                  </a:lnTo>
                  <a:lnTo>
                    <a:pt x="1271" y="4885"/>
                  </a:lnTo>
                  <a:lnTo>
                    <a:pt x="1466" y="4934"/>
                  </a:lnTo>
                  <a:lnTo>
                    <a:pt x="1637" y="4983"/>
                  </a:lnTo>
                  <a:lnTo>
                    <a:pt x="1808" y="5008"/>
                  </a:lnTo>
                  <a:lnTo>
                    <a:pt x="2003" y="5032"/>
                  </a:lnTo>
                  <a:lnTo>
                    <a:pt x="2174" y="5032"/>
                  </a:lnTo>
                  <a:lnTo>
                    <a:pt x="2370" y="5008"/>
                  </a:lnTo>
                  <a:lnTo>
                    <a:pt x="2541" y="4983"/>
                  </a:lnTo>
                  <a:lnTo>
                    <a:pt x="2712" y="4934"/>
                  </a:lnTo>
                  <a:lnTo>
                    <a:pt x="2907" y="4861"/>
                  </a:lnTo>
                  <a:lnTo>
                    <a:pt x="3053" y="4788"/>
                  </a:lnTo>
                  <a:lnTo>
                    <a:pt x="3224" y="4690"/>
                  </a:lnTo>
                  <a:lnTo>
                    <a:pt x="3371" y="4568"/>
                  </a:lnTo>
                  <a:lnTo>
                    <a:pt x="3517" y="4421"/>
                  </a:lnTo>
                  <a:lnTo>
                    <a:pt x="3664" y="4250"/>
                  </a:lnTo>
                  <a:lnTo>
                    <a:pt x="3835" y="4006"/>
                  </a:lnTo>
                  <a:lnTo>
                    <a:pt x="3981" y="3738"/>
                  </a:lnTo>
                  <a:lnTo>
                    <a:pt x="4128" y="3420"/>
                  </a:lnTo>
                  <a:lnTo>
                    <a:pt x="4397" y="2736"/>
                  </a:lnTo>
                  <a:lnTo>
                    <a:pt x="4641" y="1979"/>
                  </a:lnTo>
                  <a:lnTo>
                    <a:pt x="4836" y="1271"/>
                  </a:lnTo>
                  <a:lnTo>
                    <a:pt x="4983" y="660"/>
                  </a:lnTo>
                  <a:lnTo>
                    <a:pt x="5032" y="221"/>
                  </a:lnTo>
                  <a:lnTo>
                    <a:pt x="5056" y="98"/>
                  </a:lnTo>
                  <a:lnTo>
                    <a:pt x="5032" y="25"/>
                  </a:lnTo>
                  <a:lnTo>
                    <a:pt x="49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69" name="Google Shape;1069;p47"/>
            <p:cNvSpPr/>
            <p:nvPr/>
          </p:nvSpPr>
          <p:spPr>
            <a:xfrm>
              <a:off x="2635850" y="4316150"/>
              <a:ext cx="369400" cy="475675"/>
            </a:xfrm>
            <a:custGeom>
              <a:avLst/>
              <a:gdLst/>
              <a:ahLst/>
              <a:cxnLst/>
              <a:rect l="l" t="t" r="r" b="b"/>
              <a:pathLst>
                <a:path w="14776" h="19027" extrusionOk="0">
                  <a:moveTo>
                    <a:pt x="7400" y="1"/>
                  </a:moveTo>
                  <a:lnTo>
                    <a:pt x="7254" y="25"/>
                  </a:lnTo>
                  <a:lnTo>
                    <a:pt x="7132" y="50"/>
                  </a:lnTo>
                  <a:lnTo>
                    <a:pt x="7034" y="123"/>
                  </a:lnTo>
                  <a:lnTo>
                    <a:pt x="6936" y="196"/>
                  </a:lnTo>
                  <a:lnTo>
                    <a:pt x="6863" y="294"/>
                  </a:lnTo>
                  <a:lnTo>
                    <a:pt x="6790" y="392"/>
                  </a:lnTo>
                  <a:lnTo>
                    <a:pt x="6765" y="514"/>
                  </a:lnTo>
                  <a:lnTo>
                    <a:pt x="6741" y="636"/>
                  </a:lnTo>
                  <a:lnTo>
                    <a:pt x="6741" y="4226"/>
                  </a:lnTo>
                  <a:lnTo>
                    <a:pt x="6887" y="4592"/>
                  </a:lnTo>
                  <a:lnTo>
                    <a:pt x="7009" y="4959"/>
                  </a:lnTo>
                  <a:lnTo>
                    <a:pt x="7058" y="5325"/>
                  </a:lnTo>
                  <a:lnTo>
                    <a:pt x="7083" y="5716"/>
                  </a:lnTo>
                  <a:lnTo>
                    <a:pt x="7058" y="6107"/>
                  </a:lnTo>
                  <a:lnTo>
                    <a:pt x="7009" y="6473"/>
                  </a:lnTo>
                  <a:lnTo>
                    <a:pt x="6887" y="6864"/>
                  </a:lnTo>
                  <a:lnTo>
                    <a:pt x="6741" y="7230"/>
                  </a:lnTo>
                  <a:lnTo>
                    <a:pt x="6741" y="13629"/>
                  </a:lnTo>
                  <a:lnTo>
                    <a:pt x="6203" y="13678"/>
                  </a:lnTo>
                  <a:lnTo>
                    <a:pt x="5666" y="13775"/>
                  </a:lnTo>
                  <a:lnTo>
                    <a:pt x="5153" y="13897"/>
                  </a:lnTo>
                  <a:lnTo>
                    <a:pt x="4640" y="14044"/>
                  </a:lnTo>
                  <a:lnTo>
                    <a:pt x="4152" y="14239"/>
                  </a:lnTo>
                  <a:lnTo>
                    <a:pt x="3688" y="14459"/>
                  </a:lnTo>
                  <a:lnTo>
                    <a:pt x="3224" y="14703"/>
                  </a:lnTo>
                  <a:lnTo>
                    <a:pt x="2784" y="14972"/>
                  </a:lnTo>
                  <a:lnTo>
                    <a:pt x="2369" y="15265"/>
                  </a:lnTo>
                  <a:lnTo>
                    <a:pt x="1954" y="15583"/>
                  </a:lnTo>
                  <a:lnTo>
                    <a:pt x="1588" y="15925"/>
                  </a:lnTo>
                  <a:lnTo>
                    <a:pt x="1221" y="16291"/>
                  </a:lnTo>
                  <a:lnTo>
                    <a:pt x="879" y="16682"/>
                  </a:lnTo>
                  <a:lnTo>
                    <a:pt x="562" y="17097"/>
                  </a:lnTo>
                  <a:lnTo>
                    <a:pt x="269" y="17512"/>
                  </a:lnTo>
                  <a:lnTo>
                    <a:pt x="0" y="17952"/>
                  </a:lnTo>
                  <a:lnTo>
                    <a:pt x="293" y="18074"/>
                  </a:lnTo>
                  <a:lnTo>
                    <a:pt x="611" y="18196"/>
                  </a:lnTo>
                  <a:lnTo>
                    <a:pt x="1319" y="18391"/>
                  </a:lnTo>
                  <a:lnTo>
                    <a:pt x="2125" y="18587"/>
                  </a:lnTo>
                  <a:lnTo>
                    <a:pt x="3053" y="18733"/>
                  </a:lnTo>
                  <a:lnTo>
                    <a:pt x="4030" y="18855"/>
                  </a:lnTo>
                  <a:lnTo>
                    <a:pt x="5104" y="18953"/>
                  </a:lnTo>
                  <a:lnTo>
                    <a:pt x="6228" y="19002"/>
                  </a:lnTo>
                  <a:lnTo>
                    <a:pt x="7376" y="19026"/>
                  </a:lnTo>
                  <a:lnTo>
                    <a:pt x="8548" y="19002"/>
                  </a:lnTo>
                  <a:lnTo>
                    <a:pt x="9672" y="18953"/>
                  </a:lnTo>
                  <a:lnTo>
                    <a:pt x="10746" y="18855"/>
                  </a:lnTo>
                  <a:lnTo>
                    <a:pt x="11723" y="18733"/>
                  </a:lnTo>
                  <a:lnTo>
                    <a:pt x="12651" y="18587"/>
                  </a:lnTo>
                  <a:lnTo>
                    <a:pt x="13457" y="18391"/>
                  </a:lnTo>
                  <a:lnTo>
                    <a:pt x="14165" y="18196"/>
                  </a:lnTo>
                  <a:lnTo>
                    <a:pt x="14483" y="18074"/>
                  </a:lnTo>
                  <a:lnTo>
                    <a:pt x="14776" y="17952"/>
                  </a:lnTo>
                  <a:lnTo>
                    <a:pt x="14507" y="17512"/>
                  </a:lnTo>
                  <a:lnTo>
                    <a:pt x="14214" y="17097"/>
                  </a:lnTo>
                  <a:lnTo>
                    <a:pt x="13897" y="16682"/>
                  </a:lnTo>
                  <a:lnTo>
                    <a:pt x="13555" y="16291"/>
                  </a:lnTo>
                  <a:lnTo>
                    <a:pt x="13188" y="15925"/>
                  </a:lnTo>
                  <a:lnTo>
                    <a:pt x="12822" y="15583"/>
                  </a:lnTo>
                  <a:lnTo>
                    <a:pt x="12407" y="15265"/>
                  </a:lnTo>
                  <a:lnTo>
                    <a:pt x="11992" y="14972"/>
                  </a:lnTo>
                  <a:lnTo>
                    <a:pt x="11552" y="14703"/>
                  </a:lnTo>
                  <a:lnTo>
                    <a:pt x="11088" y="14459"/>
                  </a:lnTo>
                  <a:lnTo>
                    <a:pt x="10624" y="14239"/>
                  </a:lnTo>
                  <a:lnTo>
                    <a:pt x="10136" y="14044"/>
                  </a:lnTo>
                  <a:lnTo>
                    <a:pt x="9623" y="13897"/>
                  </a:lnTo>
                  <a:lnTo>
                    <a:pt x="9110" y="13775"/>
                  </a:lnTo>
                  <a:lnTo>
                    <a:pt x="8573" y="13678"/>
                  </a:lnTo>
                  <a:lnTo>
                    <a:pt x="8035" y="13629"/>
                  </a:lnTo>
                  <a:lnTo>
                    <a:pt x="8035" y="3347"/>
                  </a:lnTo>
                  <a:lnTo>
                    <a:pt x="7913" y="3054"/>
                  </a:lnTo>
                  <a:lnTo>
                    <a:pt x="7840" y="2761"/>
                  </a:lnTo>
                  <a:lnTo>
                    <a:pt x="7791" y="2467"/>
                  </a:lnTo>
                  <a:lnTo>
                    <a:pt x="7767" y="2174"/>
                  </a:lnTo>
                  <a:lnTo>
                    <a:pt x="7791" y="1857"/>
                  </a:lnTo>
                  <a:lnTo>
                    <a:pt x="7840" y="1564"/>
                  </a:lnTo>
                  <a:lnTo>
                    <a:pt x="7913" y="1271"/>
                  </a:lnTo>
                  <a:lnTo>
                    <a:pt x="8035" y="978"/>
                  </a:lnTo>
                  <a:lnTo>
                    <a:pt x="8035" y="636"/>
                  </a:lnTo>
                  <a:lnTo>
                    <a:pt x="8011" y="514"/>
                  </a:lnTo>
                  <a:lnTo>
                    <a:pt x="7986" y="392"/>
                  </a:lnTo>
                  <a:lnTo>
                    <a:pt x="7913" y="294"/>
                  </a:lnTo>
                  <a:lnTo>
                    <a:pt x="7840" y="196"/>
                  </a:lnTo>
                  <a:lnTo>
                    <a:pt x="7742" y="123"/>
                  </a:lnTo>
                  <a:lnTo>
                    <a:pt x="7644" y="50"/>
                  </a:lnTo>
                  <a:lnTo>
                    <a:pt x="7522" y="25"/>
                  </a:lnTo>
                  <a:lnTo>
                    <a:pt x="740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70" name="Google Shape;1070;p47"/>
            <p:cNvSpPr/>
            <p:nvPr/>
          </p:nvSpPr>
          <p:spPr>
            <a:xfrm>
              <a:off x="2624850" y="4357675"/>
              <a:ext cx="171600" cy="171600"/>
            </a:xfrm>
            <a:custGeom>
              <a:avLst/>
              <a:gdLst/>
              <a:ahLst/>
              <a:cxnLst/>
              <a:rect l="l" t="t" r="r" b="b"/>
              <a:pathLst>
                <a:path w="6864" h="6864" extrusionOk="0">
                  <a:moveTo>
                    <a:pt x="74" y="1"/>
                  </a:moveTo>
                  <a:lnTo>
                    <a:pt x="25" y="25"/>
                  </a:lnTo>
                  <a:lnTo>
                    <a:pt x="0" y="74"/>
                  </a:lnTo>
                  <a:lnTo>
                    <a:pt x="0" y="123"/>
                  </a:lnTo>
                  <a:lnTo>
                    <a:pt x="0" y="318"/>
                  </a:lnTo>
                  <a:lnTo>
                    <a:pt x="25" y="587"/>
                  </a:lnTo>
                  <a:lnTo>
                    <a:pt x="74" y="929"/>
                  </a:lnTo>
                  <a:lnTo>
                    <a:pt x="269" y="1759"/>
                  </a:lnTo>
                  <a:lnTo>
                    <a:pt x="538" y="2736"/>
                  </a:lnTo>
                  <a:lnTo>
                    <a:pt x="880" y="3737"/>
                  </a:lnTo>
                  <a:lnTo>
                    <a:pt x="1051" y="4226"/>
                  </a:lnTo>
                  <a:lnTo>
                    <a:pt x="1246" y="4690"/>
                  </a:lnTo>
                  <a:lnTo>
                    <a:pt x="1441" y="5105"/>
                  </a:lnTo>
                  <a:lnTo>
                    <a:pt x="1661" y="5496"/>
                  </a:lnTo>
                  <a:lnTo>
                    <a:pt x="1857" y="5813"/>
                  </a:lnTo>
                  <a:lnTo>
                    <a:pt x="2076" y="6057"/>
                  </a:lnTo>
                  <a:lnTo>
                    <a:pt x="2272" y="6228"/>
                  </a:lnTo>
                  <a:lnTo>
                    <a:pt x="2492" y="6399"/>
                  </a:lnTo>
                  <a:lnTo>
                    <a:pt x="2711" y="6521"/>
                  </a:lnTo>
                  <a:lnTo>
                    <a:pt x="2956" y="6644"/>
                  </a:lnTo>
                  <a:lnTo>
                    <a:pt x="3200" y="6741"/>
                  </a:lnTo>
                  <a:lnTo>
                    <a:pt x="3444" y="6815"/>
                  </a:lnTo>
                  <a:lnTo>
                    <a:pt x="3688" y="6863"/>
                  </a:lnTo>
                  <a:lnTo>
                    <a:pt x="4201" y="6863"/>
                  </a:lnTo>
                  <a:lnTo>
                    <a:pt x="4445" y="6839"/>
                  </a:lnTo>
                  <a:lnTo>
                    <a:pt x="4690" y="6815"/>
                  </a:lnTo>
                  <a:lnTo>
                    <a:pt x="4958" y="6741"/>
                  </a:lnTo>
                  <a:lnTo>
                    <a:pt x="5178" y="6644"/>
                  </a:lnTo>
                  <a:lnTo>
                    <a:pt x="5422" y="6521"/>
                  </a:lnTo>
                  <a:lnTo>
                    <a:pt x="5642" y="6399"/>
                  </a:lnTo>
                  <a:lnTo>
                    <a:pt x="5862" y="6228"/>
                  </a:lnTo>
                  <a:lnTo>
                    <a:pt x="2198" y="2565"/>
                  </a:lnTo>
                  <a:lnTo>
                    <a:pt x="2150" y="2492"/>
                  </a:lnTo>
                  <a:lnTo>
                    <a:pt x="2125" y="2394"/>
                  </a:lnTo>
                  <a:lnTo>
                    <a:pt x="2150" y="2296"/>
                  </a:lnTo>
                  <a:lnTo>
                    <a:pt x="2198" y="2199"/>
                  </a:lnTo>
                  <a:lnTo>
                    <a:pt x="2296" y="2150"/>
                  </a:lnTo>
                  <a:lnTo>
                    <a:pt x="2394" y="2125"/>
                  </a:lnTo>
                  <a:lnTo>
                    <a:pt x="2492" y="2150"/>
                  </a:lnTo>
                  <a:lnTo>
                    <a:pt x="2565" y="2199"/>
                  </a:lnTo>
                  <a:lnTo>
                    <a:pt x="6228" y="5862"/>
                  </a:lnTo>
                  <a:lnTo>
                    <a:pt x="6375" y="5642"/>
                  </a:lnTo>
                  <a:lnTo>
                    <a:pt x="6521" y="5422"/>
                  </a:lnTo>
                  <a:lnTo>
                    <a:pt x="6643" y="5203"/>
                  </a:lnTo>
                  <a:lnTo>
                    <a:pt x="6741" y="4958"/>
                  </a:lnTo>
                  <a:lnTo>
                    <a:pt x="6814" y="4714"/>
                  </a:lnTo>
                  <a:lnTo>
                    <a:pt x="6839" y="4446"/>
                  </a:lnTo>
                  <a:lnTo>
                    <a:pt x="6863" y="4201"/>
                  </a:lnTo>
                  <a:lnTo>
                    <a:pt x="6863" y="3933"/>
                  </a:lnTo>
                  <a:lnTo>
                    <a:pt x="6839" y="3688"/>
                  </a:lnTo>
                  <a:lnTo>
                    <a:pt x="6814" y="3444"/>
                  </a:lnTo>
                  <a:lnTo>
                    <a:pt x="6741" y="3200"/>
                  </a:lnTo>
                  <a:lnTo>
                    <a:pt x="6643" y="2956"/>
                  </a:lnTo>
                  <a:lnTo>
                    <a:pt x="6521" y="2711"/>
                  </a:lnTo>
                  <a:lnTo>
                    <a:pt x="6399" y="2492"/>
                  </a:lnTo>
                  <a:lnTo>
                    <a:pt x="6228" y="2272"/>
                  </a:lnTo>
                  <a:lnTo>
                    <a:pt x="6057" y="2076"/>
                  </a:lnTo>
                  <a:lnTo>
                    <a:pt x="5813" y="1857"/>
                  </a:lnTo>
                  <a:lnTo>
                    <a:pt x="5496" y="1661"/>
                  </a:lnTo>
                  <a:lnTo>
                    <a:pt x="5105" y="1466"/>
                  </a:lnTo>
                  <a:lnTo>
                    <a:pt x="4690" y="1246"/>
                  </a:lnTo>
                  <a:lnTo>
                    <a:pt x="4226" y="1051"/>
                  </a:lnTo>
                  <a:lnTo>
                    <a:pt x="3737" y="880"/>
                  </a:lnTo>
                  <a:lnTo>
                    <a:pt x="2736" y="538"/>
                  </a:lnTo>
                  <a:lnTo>
                    <a:pt x="1759" y="269"/>
                  </a:lnTo>
                  <a:lnTo>
                    <a:pt x="928" y="74"/>
                  </a:lnTo>
                  <a:lnTo>
                    <a:pt x="587" y="25"/>
                  </a:lnTo>
                  <a:lnTo>
                    <a:pt x="3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1071" name="Google Shape;1071;p47"/>
          <p:cNvSpPr/>
          <p:nvPr/>
        </p:nvSpPr>
        <p:spPr>
          <a:xfrm>
            <a:off x="3180303" y="3772127"/>
            <a:ext cx="339959" cy="339980"/>
          </a:xfrm>
          <a:custGeom>
            <a:avLst/>
            <a:gdLst/>
            <a:ahLst/>
            <a:cxnLst/>
            <a:rect l="l" t="t" r="r" b="b"/>
            <a:pathLst>
              <a:path w="16266" h="16267" extrusionOk="0">
                <a:moveTo>
                  <a:pt x="11503" y="5349"/>
                </a:moveTo>
                <a:lnTo>
                  <a:pt x="11650" y="5398"/>
                </a:lnTo>
                <a:lnTo>
                  <a:pt x="11796" y="5447"/>
                </a:lnTo>
                <a:lnTo>
                  <a:pt x="11919" y="5545"/>
                </a:lnTo>
                <a:lnTo>
                  <a:pt x="12065" y="5691"/>
                </a:lnTo>
                <a:lnTo>
                  <a:pt x="12163" y="5838"/>
                </a:lnTo>
                <a:lnTo>
                  <a:pt x="12212" y="6033"/>
                </a:lnTo>
                <a:lnTo>
                  <a:pt x="12236" y="6229"/>
                </a:lnTo>
                <a:lnTo>
                  <a:pt x="12236" y="6375"/>
                </a:lnTo>
                <a:lnTo>
                  <a:pt x="12187" y="6522"/>
                </a:lnTo>
                <a:lnTo>
                  <a:pt x="12138" y="6644"/>
                </a:lnTo>
                <a:lnTo>
                  <a:pt x="12041" y="6766"/>
                </a:lnTo>
                <a:lnTo>
                  <a:pt x="7938" y="10893"/>
                </a:lnTo>
                <a:lnTo>
                  <a:pt x="7816" y="11015"/>
                </a:lnTo>
                <a:lnTo>
                  <a:pt x="7645" y="11113"/>
                </a:lnTo>
                <a:lnTo>
                  <a:pt x="7474" y="11186"/>
                </a:lnTo>
                <a:lnTo>
                  <a:pt x="7303" y="11211"/>
                </a:lnTo>
                <a:lnTo>
                  <a:pt x="7083" y="11211"/>
                </a:lnTo>
                <a:lnTo>
                  <a:pt x="6912" y="11162"/>
                </a:lnTo>
                <a:lnTo>
                  <a:pt x="6765" y="11064"/>
                </a:lnTo>
                <a:lnTo>
                  <a:pt x="6619" y="10967"/>
                </a:lnTo>
                <a:lnTo>
                  <a:pt x="4567" y="8915"/>
                </a:lnTo>
                <a:lnTo>
                  <a:pt x="4470" y="8769"/>
                </a:lnTo>
                <a:lnTo>
                  <a:pt x="4372" y="8622"/>
                </a:lnTo>
                <a:lnTo>
                  <a:pt x="4323" y="8451"/>
                </a:lnTo>
                <a:lnTo>
                  <a:pt x="4323" y="8280"/>
                </a:lnTo>
                <a:lnTo>
                  <a:pt x="4323" y="8109"/>
                </a:lnTo>
                <a:lnTo>
                  <a:pt x="4372" y="7938"/>
                </a:lnTo>
                <a:lnTo>
                  <a:pt x="4470" y="7792"/>
                </a:lnTo>
                <a:lnTo>
                  <a:pt x="4567" y="7670"/>
                </a:lnTo>
                <a:lnTo>
                  <a:pt x="4714" y="7547"/>
                </a:lnTo>
                <a:lnTo>
                  <a:pt x="4860" y="7474"/>
                </a:lnTo>
                <a:lnTo>
                  <a:pt x="5031" y="7425"/>
                </a:lnTo>
                <a:lnTo>
                  <a:pt x="5202" y="7401"/>
                </a:lnTo>
                <a:lnTo>
                  <a:pt x="5373" y="7425"/>
                </a:lnTo>
                <a:lnTo>
                  <a:pt x="5520" y="7474"/>
                </a:lnTo>
                <a:lnTo>
                  <a:pt x="5691" y="7547"/>
                </a:lnTo>
                <a:lnTo>
                  <a:pt x="5813" y="7670"/>
                </a:lnTo>
                <a:lnTo>
                  <a:pt x="7181" y="9013"/>
                </a:lnTo>
                <a:lnTo>
                  <a:pt x="10673" y="5667"/>
                </a:lnTo>
                <a:lnTo>
                  <a:pt x="10820" y="5520"/>
                </a:lnTo>
                <a:lnTo>
                  <a:pt x="10991" y="5423"/>
                </a:lnTo>
                <a:lnTo>
                  <a:pt x="11161" y="5374"/>
                </a:lnTo>
                <a:lnTo>
                  <a:pt x="11357" y="5349"/>
                </a:lnTo>
                <a:close/>
                <a:moveTo>
                  <a:pt x="7718" y="1"/>
                </a:moveTo>
                <a:lnTo>
                  <a:pt x="7303" y="50"/>
                </a:lnTo>
                <a:lnTo>
                  <a:pt x="6887" y="98"/>
                </a:lnTo>
                <a:lnTo>
                  <a:pt x="6497" y="172"/>
                </a:lnTo>
                <a:lnTo>
                  <a:pt x="6106" y="245"/>
                </a:lnTo>
                <a:lnTo>
                  <a:pt x="5715" y="367"/>
                </a:lnTo>
                <a:lnTo>
                  <a:pt x="5349" y="489"/>
                </a:lnTo>
                <a:lnTo>
                  <a:pt x="4958" y="636"/>
                </a:lnTo>
                <a:lnTo>
                  <a:pt x="4616" y="807"/>
                </a:lnTo>
                <a:lnTo>
                  <a:pt x="4250" y="978"/>
                </a:lnTo>
                <a:lnTo>
                  <a:pt x="3908" y="1173"/>
                </a:lnTo>
                <a:lnTo>
                  <a:pt x="3590" y="1393"/>
                </a:lnTo>
                <a:lnTo>
                  <a:pt x="3273" y="1613"/>
                </a:lnTo>
                <a:lnTo>
                  <a:pt x="2955" y="1857"/>
                </a:lnTo>
                <a:lnTo>
                  <a:pt x="2662" y="2125"/>
                </a:lnTo>
                <a:lnTo>
                  <a:pt x="2394" y="2394"/>
                </a:lnTo>
                <a:lnTo>
                  <a:pt x="2125" y="2663"/>
                </a:lnTo>
                <a:lnTo>
                  <a:pt x="1856" y="2956"/>
                </a:lnTo>
                <a:lnTo>
                  <a:pt x="1612" y="3273"/>
                </a:lnTo>
                <a:lnTo>
                  <a:pt x="1392" y="3591"/>
                </a:lnTo>
                <a:lnTo>
                  <a:pt x="1172" y="3908"/>
                </a:lnTo>
                <a:lnTo>
                  <a:pt x="977" y="4250"/>
                </a:lnTo>
                <a:lnTo>
                  <a:pt x="806" y="4617"/>
                </a:lnTo>
                <a:lnTo>
                  <a:pt x="635" y="4959"/>
                </a:lnTo>
                <a:lnTo>
                  <a:pt x="489" y="5349"/>
                </a:lnTo>
                <a:lnTo>
                  <a:pt x="366" y="5716"/>
                </a:lnTo>
                <a:lnTo>
                  <a:pt x="244" y="6106"/>
                </a:lnTo>
                <a:lnTo>
                  <a:pt x="171" y="6497"/>
                </a:lnTo>
                <a:lnTo>
                  <a:pt x="98" y="6888"/>
                </a:lnTo>
                <a:lnTo>
                  <a:pt x="49" y="7303"/>
                </a:lnTo>
                <a:lnTo>
                  <a:pt x="0" y="7718"/>
                </a:lnTo>
                <a:lnTo>
                  <a:pt x="0" y="8134"/>
                </a:lnTo>
                <a:lnTo>
                  <a:pt x="0" y="8549"/>
                </a:lnTo>
                <a:lnTo>
                  <a:pt x="49" y="8964"/>
                </a:lnTo>
                <a:lnTo>
                  <a:pt x="98" y="9379"/>
                </a:lnTo>
                <a:lnTo>
                  <a:pt x="171" y="9770"/>
                </a:lnTo>
                <a:lnTo>
                  <a:pt x="244" y="10161"/>
                </a:lnTo>
                <a:lnTo>
                  <a:pt x="366" y="10551"/>
                </a:lnTo>
                <a:lnTo>
                  <a:pt x="489" y="10918"/>
                </a:lnTo>
                <a:lnTo>
                  <a:pt x="635" y="11309"/>
                </a:lnTo>
                <a:lnTo>
                  <a:pt x="806" y="11650"/>
                </a:lnTo>
                <a:lnTo>
                  <a:pt x="977" y="12017"/>
                </a:lnTo>
                <a:lnTo>
                  <a:pt x="1172" y="12359"/>
                </a:lnTo>
                <a:lnTo>
                  <a:pt x="1392" y="12676"/>
                </a:lnTo>
                <a:lnTo>
                  <a:pt x="1612" y="12994"/>
                </a:lnTo>
                <a:lnTo>
                  <a:pt x="1856" y="13311"/>
                </a:lnTo>
                <a:lnTo>
                  <a:pt x="2125" y="13604"/>
                </a:lnTo>
                <a:lnTo>
                  <a:pt x="2394" y="13873"/>
                </a:lnTo>
                <a:lnTo>
                  <a:pt x="2662" y="14142"/>
                </a:lnTo>
                <a:lnTo>
                  <a:pt x="2955" y="14410"/>
                </a:lnTo>
                <a:lnTo>
                  <a:pt x="3273" y="14655"/>
                </a:lnTo>
                <a:lnTo>
                  <a:pt x="3590" y="14874"/>
                </a:lnTo>
                <a:lnTo>
                  <a:pt x="3908" y="15094"/>
                </a:lnTo>
                <a:lnTo>
                  <a:pt x="4250" y="15290"/>
                </a:lnTo>
                <a:lnTo>
                  <a:pt x="4616" y="15460"/>
                </a:lnTo>
                <a:lnTo>
                  <a:pt x="4958" y="15631"/>
                </a:lnTo>
                <a:lnTo>
                  <a:pt x="5349" y="15778"/>
                </a:lnTo>
                <a:lnTo>
                  <a:pt x="5715" y="15900"/>
                </a:lnTo>
                <a:lnTo>
                  <a:pt x="6106" y="16022"/>
                </a:lnTo>
                <a:lnTo>
                  <a:pt x="6497" y="16095"/>
                </a:lnTo>
                <a:lnTo>
                  <a:pt x="6887" y="16169"/>
                </a:lnTo>
                <a:lnTo>
                  <a:pt x="7303" y="16218"/>
                </a:lnTo>
                <a:lnTo>
                  <a:pt x="7718" y="16266"/>
                </a:lnTo>
                <a:lnTo>
                  <a:pt x="8548" y="16266"/>
                </a:lnTo>
                <a:lnTo>
                  <a:pt x="8963" y="16218"/>
                </a:lnTo>
                <a:lnTo>
                  <a:pt x="9379" y="16169"/>
                </a:lnTo>
                <a:lnTo>
                  <a:pt x="9769" y="16095"/>
                </a:lnTo>
                <a:lnTo>
                  <a:pt x="10160" y="16022"/>
                </a:lnTo>
                <a:lnTo>
                  <a:pt x="10551" y="15900"/>
                </a:lnTo>
                <a:lnTo>
                  <a:pt x="10942" y="15778"/>
                </a:lnTo>
                <a:lnTo>
                  <a:pt x="11308" y="15631"/>
                </a:lnTo>
                <a:lnTo>
                  <a:pt x="11650" y="15460"/>
                </a:lnTo>
                <a:lnTo>
                  <a:pt x="12016" y="15290"/>
                </a:lnTo>
                <a:lnTo>
                  <a:pt x="12358" y="15094"/>
                </a:lnTo>
                <a:lnTo>
                  <a:pt x="12676" y="14874"/>
                </a:lnTo>
                <a:lnTo>
                  <a:pt x="12993" y="14655"/>
                </a:lnTo>
                <a:lnTo>
                  <a:pt x="13311" y="14410"/>
                </a:lnTo>
                <a:lnTo>
                  <a:pt x="13604" y="14142"/>
                </a:lnTo>
                <a:lnTo>
                  <a:pt x="13872" y="13873"/>
                </a:lnTo>
                <a:lnTo>
                  <a:pt x="14166" y="13604"/>
                </a:lnTo>
                <a:lnTo>
                  <a:pt x="14410" y="13311"/>
                </a:lnTo>
                <a:lnTo>
                  <a:pt x="14654" y="12994"/>
                </a:lnTo>
                <a:lnTo>
                  <a:pt x="14874" y="12676"/>
                </a:lnTo>
                <a:lnTo>
                  <a:pt x="15094" y="12359"/>
                </a:lnTo>
                <a:lnTo>
                  <a:pt x="15289" y="12017"/>
                </a:lnTo>
                <a:lnTo>
                  <a:pt x="15460" y="11650"/>
                </a:lnTo>
                <a:lnTo>
                  <a:pt x="15631" y="11309"/>
                </a:lnTo>
                <a:lnTo>
                  <a:pt x="15777" y="10918"/>
                </a:lnTo>
                <a:lnTo>
                  <a:pt x="15900" y="10551"/>
                </a:lnTo>
                <a:lnTo>
                  <a:pt x="16022" y="10161"/>
                </a:lnTo>
                <a:lnTo>
                  <a:pt x="16095" y="9770"/>
                </a:lnTo>
                <a:lnTo>
                  <a:pt x="16168" y="9379"/>
                </a:lnTo>
                <a:lnTo>
                  <a:pt x="16217" y="8964"/>
                </a:lnTo>
                <a:lnTo>
                  <a:pt x="16266" y="8549"/>
                </a:lnTo>
                <a:lnTo>
                  <a:pt x="16266" y="8134"/>
                </a:lnTo>
                <a:lnTo>
                  <a:pt x="16266" y="7718"/>
                </a:lnTo>
                <a:lnTo>
                  <a:pt x="16217" y="7303"/>
                </a:lnTo>
                <a:lnTo>
                  <a:pt x="16168" y="6888"/>
                </a:lnTo>
                <a:lnTo>
                  <a:pt x="16095" y="6497"/>
                </a:lnTo>
                <a:lnTo>
                  <a:pt x="16022" y="6106"/>
                </a:lnTo>
                <a:lnTo>
                  <a:pt x="15900" y="5716"/>
                </a:lnTo>
                <a:lnTo>
                  <a:pt x="15777" y="5349"/>
                </a:lnTo>
                <a:lnTo>
                  <a:pt x="15631" y="4959"/>
                </a:lnTo>
                <a:lnTo>
                  <a:pt x="15460" y="4617"/>
                </a:lnTo>
                <a:lnTo>
                  <a:pt x="15289" y="4250"/>
                </a:lnTo>
                <a:lnTo>
                  <a:pt x="15094" y="3908"/>
                </a:lnTo>
                <a:lnTo>
                  <a:pt x="14874" y="3591"/>
                </a:lnTo>
                <a:lnTo>
                  <a:pt x="14654" y="3273"/>
                </a:lnTo>
                <a:lnTo>
                  <a:pt x="14410" y="2956"/>
                </a:lnTo>
                <a:lnTo>
                  <a:pt x="14166" y="2663"/>
                </a:lnTo>
                <a:lnTo>
                  <a:pt x="13872" y="2394"/>
                </a:lnTo>
                <a:lnTo>
                  <a:pt x="13604" y="2125"/>
                </a:lnTo>
                <a:lnTo>
                  <a:pt x="13311" y="1857"/>
                </a:lnTo>
                <a:lnTo>
                  <a:pt x="12993" y="1613"/>
                </a:lnTo>
                <a:lnTo>
                  <a:pt x="12676" y="1393"/>
                </a:lnTo>
                <a:lnTo>
                  <a:pt x="12358" y="1173"/>
                </a:lnTo>
                <a:lnTo>
                  <a:pt x="12016" y="978"/>
                </a:lnTo>
                <a:lnTo>
                  <a:pt x="11650" y="807"/>
                </a:lnTo>
                <a:lnTo>
                  <a:pt x="11308" y="636"/>
                </a:lnTo>
                <a:lnTo>
                  <a:pt x="10942" y="489"/>
                </a:lnTo>
                <a:lnTo>
                  <a:pt x="10551" y="367"/>
                </a:lnTo>
                <a:lnTo>
                  <a:pt x="10160" y="245"/>
                </a:lnTo>
                <a:lnTo>
                  <a:pt x="9769" y="172"/>
                </a:lnTo>
                <a:lnTo>
                  <a:pt x="9379" y="98"/>
                </a:lnTo>
                <a:lnTo>
                  <a:pt x="8963" y="50"/>
                </a:lnTo>
                <a:lnTo>
                  <a:pt x="854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072" name="Google Shape;1072;p47"/>
          <p:cNvSpPr/>
          <p:nvPr/>
        </p:nvSpPr>
        <p:spPr>
          <a:xfrm>
            <a:off x="2616754" y="3793571"/>
            <a:ext cx="339959" cy="297094"/>
          </a:xfrm>
          <a:custGeom>
            <a:avLst/>
            <a:gdLst/>
            <a:ahLst/>
            <a:cxnLst/>
            <a:rect l="l" t="t" r="r" b="b"/>
            <a:pathLst>
              <a:path w="16266" h="14215" extrusionOk="0">
                <a:moveTo>
                  <a:pt x="8597" y="4397"/>
                </a:moveTo>
                <a:lnTo>
                  <a:pt x="8719" y="4421"/>
                </a:lnTo>
                <a:lnTo>
                  <a:pt x="8866" y="4445"/>
                </a:lnTo>
                <a:lnTo>
                  <a:pt x="8988" y="4519"/>
                </a:lnTo>
                <a:lnTo>
                  <a:pt x="9085" y="4616"/>
                </a:lnTo>
                <a:lnTo>
                  <a:pt x="9159" y="4714"/>
                </a:lnTo>
                <a:lnTo>
                  <a:pt x="9208" y="4836"/>
                </a:lnTo>
                <a:lnTo>
                  <a:pt x="9232" y="4958"/>
                </a:lnTo>
                <a:lnTo>
                  <a:pt x="9256" y="5105"/>
                </a:lnTo>
                <a:lnTo>
                  <a:pt x="8963" y="8939"/>
                </a:lnTo>
                <a:lnTo>
                  <a:pt x="8939" y="9086"/>
                </a:lnTo>
                <a:lnTo>
                  <a:pt x="8890" y="9232"/>
                </a:lnTo>
                <a:lnTo>
                  <a:pt x="8817" y="9330"/>
                </a:lnTo>
                <a:lnTo>
                  <a:pt x="8719" y="9452"/>
                </a:lnTo>
                <a:lnTo>
                  <a:pt x="8597" y="9525"/>
                </a:lnTo>
                <a:lnTo>
                  <a:pt x="8475" y="9599"/>
                </a:lnTo>
                <a:lnTo>
                  <a:pt x="8353" y="9648"/>
                </a:lnTo>
                <a:lnTo>
                  <a:pt x="7913" y="9648"/>
                </a:lnTo>
                <a:lnTo>
                  <a:pt x="7791" y="9599"/>
                </a:lnTo>
                <a:lnTo>
                  <a:pt x="7669" y="9525"/>
                </a:lnTo>
                <a:lnTo>
                  <a:pt x="7547" y="9452"/>
                </a:lnTo>
                <a:lnTo>
                  <a:pt x="7449" y="9330"/>
                </a:lnTo>
                <a:lnTo>
                  <a:pt x="7376" y="9232"/>
                </a:lnTo>
                <a:lnTo>
                  <a:pt x="7327" y="9086"/>
                </a:lnTo>
                <a:lnTo>
                  <a:pt x="7303" y="8939"/>
                </a:lnTo>
                <a:lnTo>
                  <a:pt x="7010" y="5105"/>
                </a:lnTo>
                <a:lnTo>
                  <a:pt x="7034" y="4958"/>
                </a:lnTo>
                <a:lnTo>
                  <a:pt x="7058" y="4836"/>
                </a:lnTo>
                <a:lnTo>
                  <a:pt x="7107" y="4714"/>
                </a:lnTo>
                <a:lnTo>
                  <a:pt x="7180" y="4616"/>
                </a:lnTo>
                <a:lnTo>
                  <a:pt x="7278" y="4519"/>
                </a:lnTo>
                <a:lnTo>
                  <a:pt x="7400" y="4445"/>
                </a:lnTo>
                <a:lnTo>
                  <a:pt x="7547" y="4421"/>
                </a:lnTo>
                <a:lnTo>
                  <a:pt x="7669" y="4397"/>
                </a:lnTo>
                <a:close/>
                <a:moveTo>
                  <a:pt x="8133" y="10429"/>
                </a:moveTo>
                <a:lnTo>
                  <a:pt x="8328" y="10454"/>
                </a:lnTo>
                <a:lnTo>
                  <a:pt x="8499" y="10502"/>
                </a:lnTo>
                <a:lnTo>
                  <a:pt x="8670" y="10600"/>
                </a:lnTo>
                <a:lnTo>
                  <a:pt x="8817" y="10722"/>
                </a:lnTo>
                <a:lnTo>
                  <a:pt x="8939" y="10869"/>
                </a:lnTo>
                <a:lnTo>
                  <a:pt x="9037" y="11040"/>
                </a:lnTo>
                <a:lnTo>
                  <a:pt x="9085" y="11211"/>
                </a:lnTo>
                <a:lnTo>
                  <a:pt x="9110" y="11406"/>
                </a:lnTo>
                <a:lnTo>
                  <a:pt x="9085" y="11601"/>
                </a:lnTo>
                <a:lnTo>
                  <a:pt x="9037" y="11797"/>
                </a:lnTo>
                <a:lnTo>
                  <a:pt x="8939" y="11943"/>
                </a:lnTo>
                <a:lnTo>
                  <a:pt x="8817" y="12090"/>
                </a:lnTo>
                <a:lnTo>
                  <a:pt x="8670" y="12212"/>
                </a:lnTo>
                <a:lnTo>
                  <a:pt x="8499" y="12310"/>
                </a:lnTo>
                <a:lnTo>
                  <a:pt x="8328" y="12359"/>
                </a:lnTo>
                <a:lnTo>
                  <a:pt x="8133" y="12383"/>
                </a:lnTo>
                <a:lnTo>
                  <a:pt x="7938" y="12359"/>
                </a:lnTo>
                <a:lnTo>
                  <a:pt x="7742" y="12310"/>
                </a:lnTo>
                <a:lnTo>
                  <a:pt x="7596" y="12212"/>
                </a:lnTo>
                <a:lnTo>
                  <a:pt x="7449" y="12090"/>
                </a:lnTo>
                <a:lnTo>
                  <a:pt x="7327" y="11943"/>
                </a:lnTo>
                <a:lnTo>
                  <a:pt x="7229" y="11797"/>
                </a:lnTo>
                <a:lnTo>
                  <a:pt x="7180" y="11601"/>
                </a:lnTo>
                <a:lnTo>
                  <a:pt x="7156" y="11406"/>
                </a:lnTo>
                <a:lnTo>
                  <a:pt x="7180" y="11211"/>
                </a:lnTo>
                <a:lnTo>
                  <a:pt x="7229" y="11040"/>
                </a:lnTo>
                <a:lnTo>
                  <a:pt x="7327" y="10869"/>
                </a:lnTo>
                <a:lnTo>
                  <a:pt x="7449" y="10722"/>
                </a:lnTo>
                <a:lnTo>
                  <a:pt x="7596" y="10600"/>
                </a:lnTo>
                <a:lnTo>
                  <a:pt x="7742" y="10502"/>
                </a:lnTo>
                <a:lnTo>
                  <a:pt x="7938" y="10454"/>
                </a:lnTo>
                <a:lnTo>
                  <a:pt x="8133" y="10429"/>
                </a:lnTo>
                <a:close/>
                <a:moveTo>
                  <a:pt x="7986" y="0"/>
                </a:moveTo>
                <a:lnTo>
                  <a:pt x="7864" y="25"/>
                </a:lnTo>
                <a:lnTo>
                  <a:pt x="7742" y="74"/>
                </a:lnTo>
                <a:lnTo>
                  <a:pt x="7620" y="123"/>
                </a:lnTo>
                <a:lnTo>
                  <a:pt x="7522" y="196"/>
                </a:lnTo>
                <a:lnTo>
                  <a:pt x="7425" y="294"/>
                </a:lnTo>
                <a:lnTo>
                  <a:pt x="7327" y="391"/>
                </a:lnTo>
                <a:lnTo>
                  <a:pt x="7254" y="489"/>
                </a:lnTo>
                <a:lnTo>
                  <a:pt x="147" y="12700"/>
                </a:lnTo>
                <a:lnTo>
                  <a:pt x="73" y="12823"/>
                </a:lnTo>
                <a:lnTo>
                  <a:pt x="25" y="12945"/>
                </a:lnTo>
                <a:lnTo>
                  <a:pt x="0" y="13067"/>
                </a:lnTo>
                <a:lnTo>
                  <a:pt x="0" y="13213"/>
                </a:lnTo>
                <a:lnTo>
                  <a:pt x="0" y="13335"/>
                </a:lnTo>
                <a:lnTo>
                  <a:pt x="25" y="13458"/>
                </a:lnTo>
                <a:lnTo>
                  <a:pt x="73" y="13604"/>
                </a:lnTo>
                <a:lnTo>
                  <a:pt x="147" y="13726"/>
                </a:lnTo>
                <a:lnTo>
                  <a:pt x="220" y="13824"/>
                </a:lnTo>
                <a:lnTo>
                  <a:pt x="293" y="13922"/>
                </a:lnTo>
                <a:lnTo>
                  <a:pt x="391" y="14019"/>
                </a:lnTo>
                <a:lnTo>
                  <a:pt x="513" y="14093"/>
                </a:lnTo>
                <a:lnTo>
                  <a:pt x="635" y="14141"/>
                </a:lnTo>
                <a:lnTo>
                  <a:pt x="757" y="14190"/>
                </a:lnTo>
                <a:lnTo>
                  <a:pt x="879" y="14215"/>
                </a:lnTo>
                <a:lnTo>
                  <a:pt x="15387" y="14215"/>
                </a:lnTo>
                <a:lnTo>
                  <a:pt x="15509" y="14190"/>
                </a:lnTo>
                <a:lnTo>
                  <a:pt x="15631" y="14141"/>
                </a:lnTo>
                <a:lnTo>
                  <a:pt x="15753" y="14093"/>
                </a:lnTo>
                <a:lnTo>
                  <a:pt x="15875" y="14019"/>
                </a:lnTo>
                <a:lnTo>
                  <a:pt x="15973" y="13922"/>
                </a:lnTo>
                <a:lnTo>
                  <a:pt x="16046" y="13824"/>
                </a:lnTo>
                <a:lnTo>
                  <a:pt x="16119" y="13726"/>
                </a:lnTo>
                <a:lnTo>
                  <a:pt x="16193" y="13604"/>
                </a:lnTo>
                <a:lnTo>
                  <a:pt x="16241" y="13458"/>
                </a:lnTo>
                <a:lnTo>
                  <a:pt x="16266" y="13335"/>
                </a:lnTo>
                <a:lnTo>
                  <a:pt x="16266" y="13213"/>
                </a:lnTo>
                <a:lnTo>
                  <a:pt x="16266" y="13067"/>
                </a:lnTo>
                <a:lnTo>
                  <a:pt x="16241" y="12945"/>
                </a:lnTo>
                <a:lnTo>
                  <a:pt x="16193" y="12823"/>
                </a:lnTo>
                <a:lnTo>
                  <a:pt x="16119" y="12700"/>
                </a:lnTo>
                <a:lnTo>
                  <a:pt x="9012" y="489"/>
                </a:lnTo>
                <a:lnTo>
                  <a:pt x="8939" y="391"/>
                </a:lnTo>
                <a:lnTo>
                  <a:pt x="8841" y="294"/>
                </a:lnTo>
                <a:lnTo>
                  <a:pt x="8744" y="196"/>
                </a:lnTo>
                <a:lnTo>
                  <a:pt x="8646" y="123"/>
                </a:lnTo>
                <a:lnTo>
                  <a:pt x="8524" y="74"/>
                </a:lnTo>
                <a:lnTo>
                  <a:pt x="8402" y="25"/>
                </a:lnTo>
                <a:lnTo>
                  <a:pt x="825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073" name="Google Shape;1073;p47"/>
          <p:cNvSpPr/>
          <p:nvPr/>
        </p:nvSpPr>
        <p:spPr>
          <a:xfrm>
            <a:off x="3742304" y="3770601"/>
            <a:ext cx="343053" cy="343032"/>
          </a:xfrm>
          <a:custGeom>
            <a:avLst/>
            <a:gdLst/>
            <a:ahLst/>
            <a:cxnLst/>
            <a:rect l="l" t="t" r="r" b="b"/>
            <a:pathLst>
              <a:path w="16414" h="16413" extrusionOk="0">
                <a:moveTo>
                  <a:pt x="10088" y="5080"/>
                </a:moveTo>
                <a:lnTo>
                  <a:pt x="10234" y="5105"/>
                </a:lnTo>
                <a:lnTo>
                  <a:pt x="10307" y="5129"/>
                </a:lnTo>
                <a:lnTo>
                  <a:pt x="10356" y="5178"/>
                </a:lnTo>
                <a:lnTo>
                  <a:pt x="11235" y="6057"/>
                </a:lnTo>
                <a:lnTo>
                  <a:pt x="11284" y="6106"/>
                </a:lnTo>
                <a:lnTo>
                  <a:pt x="11309" y="6179"/>
                </a:lnTo>
                <a:lnTo>
                  <a:pt x="11333" y="6326"/>
                </a:lnTo>
                <a:lnTo>
                  <a:pt x="11309" y="6473"/>
                </a:lnTo>
                <a:lnTo>
                  <a:pt x="11284" y="6546"/>
                </a:lnTo>
                <a:lnTo>
                  <a:pt x="11235" y="6595"/>
                </a:lnTo>
                <a:lnTo>
                  <a:pt x="9892" y="7938"/>
                </a:lnTo>
                <a:lnTo>
                  <a:pt x="9843" y="7987"/>
                </a:lnTo>
                <a:lnTo>
                  <a:pt x="9819" y="8060"/>
                </a:lnTo>
                <a:lnTo>
                  <a:pt x="9795" y="8207"/>
                </a:lnTo>
                <a:lnTo>
                  <a:pt x="9819" y="8353"/>
                </a:lnTo>
                <a:lnTo>
                  <a:pt x="9843" y="8426"/>
                </a:lnTo>
                <a:lnTo>
                  <a:pt x="9892" y="8475"/>
                </a:lnTo>
                <a:lnTo>
                  <a:pt x="11235" y="9818"/>
                </a:lnTo>
                <a:lnTo>
                  <a:pt x="11284" y="9867"/>
                </a:lnTo>
                <a:lnTo>
                  <a:pt x="11309" y="9941"/>
                </a:lnTo>
                <a:lnTo>
                  <a:pt x="11333" y="10087"/>
                </a:lnTo>
                <a:lnTo>
                  <a:pt x="11309" y="10234"/>
                </a:lnTo>
                <a:lnTo>
                  <a:pt x="11284" y="10307"/>
                </a:lnTo>
                <a:lnTo>
                  <a:pt x="11235" y="10356"/>
                </a:lnTo>
                <a:lnTo>
                  <a:pt x="10356" y="11235"/>
                </a:lnTo>
                <a:lnTo>
                  <a:pt x="10307" y="11284"/>
                </a:lnTo>
                <a:lnTo>
                  <a:pt x="10234" y="11308"/>
                </a:lnTo>
                <a:lnTo>
                  <a:pt x="10088" y="11333"/>
                </a:lnTo>
                <a:lnTo>
                  <a:pt x="9941" y="11308"/>
                </a:lnTo>
                <a:lnTo>
                  <a:pt x="9868" y="11284"/>
                </a:lnTo>
                <a:lnTo>
                  <a:pt x="9819" y="11235"/>
                </a:lnTo>
                <a:lnTo>
                  <a:pt x="8476" y="9892"/>
                </a:lnTo>
                <a:lnTo>
                  <a:pt x="8427" y="9843"/>
                </a:lnTo>
                <a:lnTo>
                  <a:pt x="8354" y="9818"/>
                </a:lnTo>
                <a:lnTo>
                  <a:pt x="8207" y="9794"/>
                </a:lnTo>
                <a:lnTo>
                  <a:pt x="8061" y="9818"/>
                </a:lnTo>
                <a:lnTo>
                  <a:pt x="7987" y="9843"/>
                </a:lnTo>
                <a:lnTo>
                  <a:pt x="7938" y="9892"/>
                </a:lnTo>
                <a:lnTo>
                  <a:pt x="6595" y="11235"/>
                </a:lnTo>
                <a:lnTo>
                  <a:pt x="6546" y="11284"/>
                </a:lnTo>
                <a:lnTo>
                  <a:pt x="6473" y="11308"/>
                </a:lnTo>
                <a:lnTo>
                  <a:pt x="6326" y="11333"/>
                </a:lnTo>
                <a:lnTo>
                  <a:pt x="6180" y="11308"/>
                </a:lnTo>
                <a:lnTo>
                  <a:pt x="6107" y="11284"/>
                </a:lnTo>
                <a:lnTo>
                  <a:pt x="6058" y="11235"/>
                </a:lnTo>
                <a:lnTo>
                  <a:pt x="5179" y="10356"/>
                </a:lnTo>
                <a:lnTo>
                  <a:pt x="5130" y="10307"/>
                </a:lnTo>
                <a:lnTo>
                  <a:pt x="5105" y="10234"/>
                </a:lnTo>
                <a:lnTo>
                  <a:pt x="5081" y="10087"/>
                </a:lnTo>
                <a:lnTo>
                  <a:pt x="5105" y="9941"/>
                </a:lnTo>
                <a:lnTo>
                  <a:pt x="5130" y="9867"/>
                </a:lnTo>
                <a:lnTo>
                  <a:pt x="5179" y="9818"/>
                </a:lnTo>
                <a:lnTo>
                  <a:pt x="6522" y="8475"/>
                </a:lnTo>
                <a:lnTo>
                  <a:pt x="6571" y="8426"/>
                </a:lnTo>
                <a:lnTo>
                  <a:pt x="6595" y="8353"/>
                </a:lnTo>
                <a:lnTo>
                  <a:pt x="6620" y="8207"/>
                </a:lnTo>
                <a:lnTo>
                  <a:pt x="6595" y="8060"/>
                </a:lnTo>
                <a:lnTo>
                  <a:pt x="6571" y="7987"/>
                </a:lnTo>
                <a:lnTo>
                  <a:pt x="6522" y="7938"/>
                </a:lnTo>
                <a:lnTo>
                  <a:pt x="5179" y="6595"/>
                </a:lnTo>
                <a:lnTo>
                  <a:pt x="5130" y="6546"/>
                </a:lnTo>
                <a:lnTo>
                  <a:pt x="5105" y="6473"/>
                </a:lnTo>
                <a:lnTo>
                  <a:pt x="5081" y="6326"/>
                </a:lnTo>
                <a:lnTo>
                  <a:pt x="5105" y="6179"/>
                </a:lnTo>
                <a:lnTo>
                  <a:pt x="5130" y="6106"/>
                </a:lnTo>
                <a:lnTo>
                  <a:pt x="5179" y="6057"/>
                </a:lnTo>
                <a:lnTo>
                  <a:pt x="6058" y="5178"/>
                </a:lnTo>
                <a:lnTo>
                  <a:pt x="6107" y="5129"/>
                </a:lnTo>
                <a:lnTo>
                  <a:pt x="6180" y="5105"/>
                </a:lnTo>
                <a:lnTo>
                  <a:pt x="6326" y="5080"/>
                </a:lnTo>
                <a:lnTo>
                  <a:pt x="6473" y="5105"/>
                </a:lnTo>
                <a:lnTo>
                  <a:pt x="6546" y="5129"/>
                </a:lnTo>
                <a:lnTo>
                  <a:pt x="6595" y="5178"/>
                </a:lnTo>
                <a:lnTo>
                  <a:pt x="7938" y="6521"/>
                </a:lnTo>
                <a:lnTo>
                  <a:pt x="7987" y="6570"/>
                </a:lnTo>
                <a:lnTo>
                  <a:pt x="8061" y="6595"/>
                </a:lnTo>
                <a:lnTo>
                  <a:pt x="8207" y="6619"/>
                </a:lnTo>
                <a:lnTo>
                  <a:pt x="8354" y="6595"/>
                </a:lnTo>
                <a:lnTo>
                  <a:pt x="8427" y="6570"/>
                </a:lnTo>
                <a:lnTo>
                  <a:pt x="8476" y="6521"/>
                </a:lnTo>
                <a:lnTo>
                  <a:pt x="9819" y="5178"/>
                </a:lnTo>
                <a:lnTo>
                  <a:pt x="9868" y="5129"/>
                </a:lnTo>
                <a:lnTo>
                  <a:pt x="9941" y="5105"/>
                </a:lnTo>
                <a:lnTo>
                  <a:pt x="10088" y="5080"/>
                </a:lnTo>
                <a:close/>
                <a:moveTo>
                  <a:pt x="5130" y="0"/>
                </a:moveTo>
                <a:lnTo>
                  <a:pt x="4934" y="25"/>
                </a:lnTo>
                <a:lnTo>
                  <a:pt x="4739" y="74"/>
                </a:lnTo>
                <a:lnTo>
                  <a:pt x="4568" y="171"/>
                </a:lnTo>
                <a:lnTo>
                  <a:pt x="4397" y="293"/>
                </a:lnTo>
                <a:lnTo>
                  <a:pt x="294" y="4397"/>
                </a:lnTo>
                <a:lnTo>
                  <a:pt x="172" y="4568"/>
                </a:lnTo>
                <a:lnTo>
                  <a:pt x="74" y="4738"/>
                </a:lnTo>
                <a:lnTo>
                  <a:pt x="25" y="4934"/>
                </a:lnTo>
                <a:lnTo>
                  <a:pt x="1" y="5129"/>
                </a:lnTo>
                <a:lnTo>
                  <a:pt x="1" y="11284"/>
                </a:lnTo>
                <a:lnTo>
                  <a:pt x="25" y="11479"/>
                </a:lnTo>
                <a:lnTo>
                  <a:pt x="74" y="11675"/>
                </a:lnTo>
                <a:lnTo>
                  <a:pt x="172" y="11846"/>
                </a:lnTo>
                <a:lnTo>
                  <a:pt x="294" y="12017"/>
                </a:lnTo>
                <a:lnTo>
                  <a:pt x="4397" y="16120"/>
                </a:lnTo>
                <a:lnTo>
                  <a:pt x="4568" y="16242"/>
                </a:lnTo>
                <a:lnTo>
                  <a:pt x="4739" y="16339"/>
                </a:lnTo>
                <a:lnTo>
                  <a:pt x="4934" y="16388"/>
                </a:lnTo>
                <a:lnTo>
                  <a:pt x="5130" y="16413"/>
                </a:lnTo>
                <a:lnTo>
                  <a:pt x="11284" y="16413"/>
                </a:lnTo>
                <a:lnTo>
                  <a:pt x="11480" y="16388"/>
                </a:lnTo>
                <a:lnTo>
                  <a:pt x="11675" y="16339"/>
                </a:lnTo>
                <a:lnTo>
                  <a:pt x="11846" y="16242"/>
                </a:lnTo>
                <a:lnTo>
                  <a:pt x="12017" y="16120"/>
                </a:lnTo>
                <a:lnTo>
                  <a:pt x="16120" y="12017"/>
                </a:lnTo>
                <a:lnTo>
                  <a:pt x="16242" y="11846"/>
                </a:lnTo>
                <a:lnTo>
                  <a:pt x="16340" y="11675"/>
                </a:lnTo>
                <a:lnTo>
                  <a:pt x="16389" y="11479"/>
                </a:lnTo>
                <a:lnTo>
                  <a:pt x="16413" y="11284"/>
                </a:lnTo>
                <a:lnTo>
                  <a:pt x="16413" y="5129"/>
                </a:lnTo>
                <a:lnTo>
                  <a:pt x="16389" y="4934"/>
                </a:lnTo>
                <a:lnTo>
                  <a:pt x="16340" y="4738"/>
                </a:lnTo>
                <a:lnTo>
                  <a:pt x="16242" y="4568"/>
                </a:lnTo>
                <a:lnTo>
                  <a:pt x="16120" y="4397"/>
                </a:lnTo>
                <a:lnTo>
                  <a:pt x="12017" y="293"/>
                </a:lnTo>
                <a:lnTo>
                  <a:pt x="11846" y="171"/>
                </a:lnTo>
                <a:lnTo>
                  <a:pt x="11675" y="74"/>
                </a:lnTo>
                <a:lnTo>
                  <a:pt x="11480" y="25"/>
                </a:lnTo>
                <a:lnTo>
                  <a:pt x="1128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1074" name="Google Shape;1074;p47"/>
          <p:cNvGrpSpPr/>
          <p:nvPr/>
        </p:nvGrpSpPr>
        <p:grpSpPr>
          <a:xfrm>
            <a:off x="4280686" y="3775560"/>
            <a:ext cx="393045" cy="332833"/>
            <a:chOff x="5275975" y="4344850"/>
            <a:chExt cx="470150" cy="398125"/>
          </a:xfrm>
        </p:grpSpPr>
        <p:sp>
          <p:nvSpPr>
            <p:cNvPr id="1075" name="Google Shape;1075;p47"/>
            <p:cNvSpPr/>
            <p:nvPr/>
          </p:nvSpPr>
          <p:spPr>
            <a:xfrm>
              <a:off x="5661250" y="4690450"/>
              <a:ext cx="65950" cy="52525"/>
            </a:xfrm>
            <a:custGeom>
              <a:avLst/>
              <a:gdLst/>
              <a:ahLst/>
              <a:cxnLst/>
              <a:rect l="l" t="t" r="r" b="b"/>
              <a:pathLst>
                <a:path w="2638" h="2101" extrusionOk="0">
                  <a:moveTo>
                    <a:pt x="0" y="0"/>
                  </a:moveTo>
                  <a:lnTo>
                    <a:pt x="0" y="782"/>
                  </a:lnTo>
                  <a:lnTo>
                    <a:pt x="25" y="1050"/>
                  </a:lnTo>
                  <a:lnTo>
                    <a:pt x="122" y="1295"/>
                  </a:lnTo>
                  <a:lnTo>
                    <a:pt x="244" y="1514"/>
                  </a:lnTo>
                  <a:lnTo>
                    <a:pt x="391" y="1710"/>
                  </a:lnTo>
                  <a:lnTo>
                    <a:pt x="586" y="1856"/>
                  </a:lnTo>
                  <a:lnTo>
                    <a:pt x="806" y="1978"/>
                  </a:lnTo>
                  <a:lnTo>
                    <a:pt x="1050" y="2076"/>
                  </a:lnTo>
                  <a:lnTo>
                    <a:pt x="1319" y="2100"/>
                  </a:lnTo>
                  <a:lnTo>
                    <a:pt x="1588" y="2076"/>
                  </a:lnTo>
                  <a:lnTo>
                    <a:pt x="1832" y="1978"/>
                  </a:lnTo>
                  <a:lnTo>
                    <a:pt x="2052" y="1856"/>
                  </a:lnTo>
                  <a:lnTo>
                    <a:pt x="2247" y="1710"/>
                  </a:lnTo>
                  <a:lnTo>
                    <a:pt x="2418" y="1514"/>
                  </a:lnTo>
                  <a:lnTo>
                    <a:pt x="2540" y="1295"/>
                  </a:lnTo>
                  <a:lnTo>
                    <a:pt x="2613" y="1050"/>
                  </a:lnTo>
                  <a:lnTo>
                    <a:pt x="2638" y="782"/>
                  </a:lnTo>
                  <a:lnTo>
                    <a:pt x="26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76" name="Google Shape;1076;p47"/>
            <p:cNvSpPr/>
            <p:nvPr/>
          </p:nvSpPr>
          <p:spPr>
            <a:xfrm>
              <a:off x="5294900" y="4690450"/>
              <a:ext cx="65950" cy="52525"/>
            </a:xfrm>
            <a:custGeom>
              <a:avLst/>
              <a:gdLst/>
              <a:ahLst/>
              <a:cxnLst/>
              <a:rect l="l" t="t" r="r" b="b"/>
              <a:pathLst>
                <a:path w="2638" h="2101" extrusionOk="0">
                  <a:moveTo>
                    <a:pt x="0" y="0"/>
                  </a:moveTo>
                  <a:lnTo>
                    <a:pt x="0" y="782"/>
                  </a:lnTo>
                  <a:lnTo>
                    <a:pt x="25" y="1050"/>
                  </a:lnTo>
                  <a:lnTo>
                    <a:pt x="98" y="1295"/>
                  </a:lnTo>
                  <a:lnTo>
                    <a:pt x="220" y="1514"/>
                  </a:lnTo>
                  <a:lnTo>
                    <a:pt x="391" y="1710"/>
                  </a:lnTo>
                  <a:lnTo>
                    <a:pt x="586" y="1856"/>
                  </a:lnTo>
                  <a:lnTo>
                    <a:pt x="806" y="1978"/>
                  </a:lnTo>
                  <a:lnTo>
                    <a:pt x="1050" y="2076"/>
                  </a:lnTo>
                  <a:lnTo>
                    <a:pt x="1319" y="2100"/>
                  </a:lnTo>
                  <a:lnTo>
                    <a:pt x="1588" y="2076"/>
                  </a:lnTo>
                  <a:lnTo>
                    <a:pt x="1832" y="1978"/>
                  </a:lnTo>
                  <a:lnTo>
                    <a:pt x="2052" y="1856"/>
                  </a:lnTo>
                  <a:lnTo>
                    <a:pt x="2247" y="1710"/>
                  </a:lnTo>
                  <a:lnTo>
                    <a:pt x="2394" y="1514"/>
                  </a:lnTo>
                  <a:lnTo>
                    <a:pt x="2516" y="1295"/>
                  </a:lnTo>
                  <a:lnTo>
                    <a:pt x="2614" y="1050"/>
                  </a:lnTo>
                  <a:lnTo>
                    <a:pt x="2638" y="782"/>
                  </a:lnTo>
                  <a:lnTo>
                    <a:pt x="26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77" name="Google Shape;1077;p47"/>
            <p:cNvSpPr/>
            <p:nvPr/>
          </p:nvSpPr>
          <p:spPr>
            <a:xfrm>
              <a:off x="5275975" y="4344850"/>
              <a:ext cx="470150" cy="334025"/>
            </a:xfrm>
            <a:custGeom>
              <a:avLst/>
              <a:gdLst/>
              <a:ahLst/>
              <a:cxnLst/>
              <a:rect l="l" t="t" r="r" b="b"/>
              <a:pathLst>
                <a:path w="18806" h="13361" extrusionOk="0">
                  <a:moveTo>
                    <a:pt x="10062" y="1344"/>
                  </a:moveTo>
                  <a:lnTo>
                    <a:pt x="10673" y="1368"/>
                  </a:lnTo>
                  <a:lnTo>
                    <a:pt x="11699" y="1442"/>
                  </a:lnTo>
                  <a:lnTo>
                    <a:pt x="12529" y="1564"/>
                  </a:lnTo>
                  <a:lnTo>
                    <a:pt x="13164" y="1686"/>
                  </a:lnTo>
                  <a:lnTo>
                    <a:pt x="13628" y="1808"/>
                  </a:lnTo>
                  <a:lnTo>
                    <a:pt x="13946" y="1906"/>
                  </a:lnTo>
                  <a:lnTo>
                    <a:pt x="14166" y="2003"/>
                  </a:lnTo>
                  <a:lnTo>
                    <a:pt x="14214" y="2052"/>
                  </a:lnTo>
                  <a:lnTo>
                    <a:pt x="14288" y="2174"/>
                  </a:lnTo>
                  <a:lnTo>
                    <a:pt x="14459" y="2638"/>
                  </a:lnTo>
                  <a:lnTo>
                    <a:pt x="14678" y="3273"/>
                  </a:lnTo>
                  <a:lnTo>
                    <a:pt x="14898" y="4006"/>
                  </a:lnTo>
                  <a:lnTo>
                    <a:pt x="15313" y="5374"/>
                  </a:lnTo>
                  <a:lnTo>
                    <a:pt x="15484" y="5984"/>
                  </a:lnTo>
                  <a:lnTo>
                    <a:pt x="15460" y="6033"/>
                  </a:lnTo>
                  <a:lnTo>
                    <a:pt x="15411" y="6106"/>
                  </a:lnTo>
                  <a:lnTo>
                    <a:pt x="15313" y="6180"/>
                  </a:lnTo>
                  <a:lnTo>
                    <a:pt x="15167" y="6277"/>
                  </a:lnTo>
                  <a:lnTo>
                    <a:pt x="14972" y="6399"/>
                  </a:lnTo>
                  <a:lnTo>
                    <a:pt x="14727" y="6522"/>
                  </a:lnTo>
                  <a:lnTo>
                    <a:pt x="14410" y="6619"/>
                  </a:lnTo>
                  <a:lnTo>
                    <a:pt x="14068" y="6741"/>
                  </a:lnTo>
                  <a:lnTo>
                    <a:pt x="13677" y="6864"/>
                  </a:lnTo>
                  <a:lnTo>
                    <a:pt x="13213" y="6986"/>
                  </a:lnTo>
                  <a:lnTo>
                    <a:pt x="12725" y="7083"/>
                  </a:lnTo>
                  <a:lnTo>
                    <a:pt x="12163" y="7181"/>
                  </a:lnTo>
                  <a:lnTo>
                    <a:pt x="11552" y="7254"/>
                  </a:lnTo>
                  <a:lnTo>
                    <a:pt x="10893" y="7303"/>
                  </a:lnTo>
                  <a:lnTo>
                    <a:pt x="10185" y="7352"/>
                  </a:lnTo>
                  <a:lnTo>
                    <a:pt x="8622" y="7352"/>
                  </a:lnTo>
                  <a:lnTo>
                    <a:pt x="7913" y="7303"/>
                  </a:lnTo>
                  <a:lnTo>
                    <a:pt x="7254" y="7254"/>
                  </a:lnTo>
                  <a:lnTo>
                    <a:pt x="6643" y="7181"/>
                  </a:lnTo>
                  <a:lnTo>
                    <a:pt x="6082" y="7083"/>
                  </a:lnTo>
                  <a:lnTo>
                    <a:pt x="5593" y="6986"/>
                  </a:lnTo>
                  <a:lnTo>
                    <a:pt x="5129" y="6864"/>
                  </a:lnTo>
                  <a:lnTo>
                    <a:pt x="4738" y="6741"/>
                  </a:lnTo>
                  <a:lnTo>
                    <a:pt x="4396" y="6619"/>
                  </a:lnTo>
                  <a:lnTo>
                    <a:pt x="4079" y="6522"/>
                  </a:lnTo>
                  <a:lnTo>
                    <a:pt x="3835" y="6399"/>
                  </a:lnTo>
                  <a:lnTo>
                    <a:pt x="3639" y="6277"/>
                  </a:lnTo>
                  <a:lnTo>
                    <a:pt x="3493" y="6180"/>
                  </a:lnTo>
                  <a:lnTo>
                    <a:pt x="3395" y="6106"/>
                  </a:lnTo>
                  <a:lnTo>
                    <a:pt x="3346" y="6033"/>
                  </a:lnTo>
                  <a:lnTo>
                    <a:pt x="3322" y="5984"/>
                  </a:lnTo>
                  <a:lnTo>
                    <a:pt x="3493" y="5374"/>
                  </a:lnTo>
                  <a:lnTo>
                    <a:pt x="3908" y="4006"/>
                  </a:lnTo>
                  <a:lnTo>
                    <a:pt x="4128" y="3273"/>
                  </a:lnTo>
                  <a:lnTo>
                    <a:pt x="4347" y="2638"/>
                  </a:lnTo>
                  <a:lnTo>
                    <a:pt x="4518" y="2174"/>
                  </a:lnTo>
                  <a:lnTo>
                    <a:pt x="4592" y="2052"/>
                  </a:lnTo>
                  <a:lnTo>
                    <a:pt x="4641" y="2003"/>
                  </a:lnTo>
                  <a:lnTo>
                    <a:pt x="4860" y="1906"/>
                  </a:lnTo>
                  <a:lnTo>
                    <a:pt x="5178" y="1808"/>
                  </a:lnTo>
                  <a:lnTo>
                    <a:pt x="5642" y="1686"/>
                  </a:lnTo>
                  <a:lnTo>
                    <a:pt x="6277" y="1564"/>
                  </a:lnTo>
                  <a:lnTo>
                    <a:pt x="7107" y="1442"/>
                  </a:lnTo>
                  <a:lnTo>
                    <a:pt x="8133" y="1368"/>
                  </a:lnTo>
                  <a:lnTo>
                    <a:pt x="8744" y="1344"/>
                  </a:lnTo>
                  <a:close/>
                  <a:moveTo>
                    <a:pt x="11919" y="9916"/>
                  </a:moveTo>
                  <a:lnTo>
                    <a:pt x="12016" y="9941"/>
                  </a:lnTo>
                  <a:lnTo>
                    <a:pt x="12090" y="9990"/>
                  </a:lnTo>
                  <a:lnTo>
                    <a:pt x="12138" y="10063"/>
                  </a:lnTo>
                  <a:lnTo>
                    <a:pt x="12163" y="10161"/>
                  </a:lnTo>
                  <a:lnTo>
                    <a:pt x="12138" y="10258"/>
                  </a:lnTo>
                  <a:lnTo>
                    <a:pt x="12090" y="10332"/>
                  </a:lnTo>
                  <a:lnTo>
                    <a:pt x="12016" y="10380"/>
                  </a:lnTo>
                  <a:lnTo>
                    <a:pt x="11919" y="10405"/>
                  </a:lnTo>
                  <a:lnTo>
                    <a:pt x="6887" y="10405"/>
                  </a:lnTo>
                  <a:lnTo>
                    <a:pt x="6790" y="10380"/>
                  </a:lnTo>
                  <a:lnTo>
                    <a:pt x="6717" y="10332"/>
                  </a:lnTo>
                  <a:lnTo>
                    <a:pt x="6668" y="10258"/>
                  </a:lnTo>
                  <a:lnTo>
                    <a:pt x="6643" y="10161"/>
                  </a:lnTo>
                  <a:lnTo>
                    <a:pt x="6668" y="10063"/>
                  </a:lnTo>
                  <a:lnTo>
                    <a:pt x="6717" y="9990"/>
                  </a:lnTo>
                  <a:lnTo>
                    <a:pt x="6790" y="9941"/>
                  </a:lnTo>
                  <a:lnTo>
                    <a:pt x="6887" y="9916"/>
                  </a:lnTo>
                  <a:close/>
                  <a:moveTo>
                    <a:pt x="11626" y="10991"/>
                  </a:moveTo>
                  <a:lnTo>
                    <a:pt x="11723" y="11015"/>
                  </a:lnTo>
                  <a:lnTo>
                    <a:pt x="11797" y="11064"/>
                  </a:lnTo>
                  <a:lnTo>
                    <a:pt x="11845" y="11138"/>
                  </a:lnTo>
                  <a:lnTo>
                    <a:pt x="11870" y="11235"/>
                  </a:lnTo>
                  <a:lnTo>
                    <a:pt x="11845" y="11333"/>
                  </a:lnTo>
                  <a:lnTo>
                    <a:pt x="11797" y="11406"/>
                  </a:lnTo>
                  <a:lnTo>
                    <a:pt x="11723" y="11455"/>
                  </a:lnTo>
                  <a:lnTo>
                    <a:pt x="11626" y="11479"/>
                  </a:lnTo>
                  <a:lnTo>
                    <a:pt x="7181" y="11479"/>
                  </a:lnTo>
                  <a:lnTo>
                    <a:pt x="7083" y="11455"/>
                  </a:lnTo>
                  <a:lnTo>
                    <a:pt x="7010" y="11406"/>
                  </a:lnTo>
                  <a:lnTo>
                    <a:pt x="6961" y="11333"/>
                  </a:lnTo>
                  <a:lnTo>
                    <a:pt x="6936" y="11235"/>
                  </a:lnTo>
                  <a:lnTo>
                    <a:pt x="6961" y="11138"/>
                  </a:lnTo>
                  <a:lnTo>
                    <a:pt x="7010" y="11064"/>
                  </a:lnTo>
                  <a:lnTo>
                    <a:pt x="7083" y="11015"/>
                  </a:lnTo>
                  <a:lnTo>
                    <a:pt x="7181" y="10991"/>
                  </a:lnTo>
                  <a:close/>
                  <a:moveTo>
                    <a:pt x="4152" y="9110"/>
                  </a:moveTo>
                  <a:lnTo>
                    <a:pt x="4299" y="9159"/>
                  </a:lnTo>
                  <a:lnTo>
                    <a:pt x="4470" y="9208"/>
                  </a:lnTo>
                  <a:lnTo>
                    <a:pt x="4616" y="9281"/>
                  </a:lnTo>
                  <a:lnTo>
                    <a:pt x="4763" y="9379"/>
                  </a:lnTo>
                  <a:lnTo>
                    <a:pt x="4885" y="9501"/>
                  </a:lnTo>
                  <a:lnTo>
                    <a:pt x="5129" y="9745"/>
                  </a:lnTo>
                  <a:lnTo>
                    <a:pt x="5324" y="10039"/>
                  </a:lnTo>
                  <a:lnTo>
                    <a:pt x="5471" y="10332"/>
                  </a:lnTo>
                  <a:lnTo>
                    <a:pt x="5569" y="10649"/>
                  </a:lnTo>
                  <a:lnTo>
                    <a:pt x="5593" y="10796"/>
                  </a:lnTo>
                  <a:lnTo>
                    <a:pt x="5593" y="10918"/>
                  </a:lnTo>
                  <a:lnTo>
                    <a:pt x="5593" y="11064"/>
                  </a:lnTo>
                  <a:lnTo>
                    <a:pt x="5569" y="11162"/>
                  </a:lnTo>
                  <a:lnTo>
                    <a:pt x="5520" y="11260"/>
                  </a:lnTo>
                  <a:lnTo>
                    <a:pt x="5471" y="11357"/>
                  </a:lnTo>
                  <a:lnTo>
                    <a:pt x="5398" y="11431"/>
                  </a:lnTo>
                  <a:lnTo>
                    <a:pt x="5324" y="11504"/>
                  </a:lnTo>
                  <a:lnTo>
                    <a:pt x="5129" y="11602"/>
                  </a:lnTo>
                  <a:lnTo>
                    <a:pt x="4885" y="11675"/>
                  </a:lnTo>
                  <a:lnTo>
                    <a:pt x="4616" y="11699"/>
                  </a:lnTo>
                  <a:lnTo>
                    <a:pt x="4299" y="11724"/>
                  </a:lnTo>
                  <a:lnTo>
                    <a:pt x="3981" y="11724"/>
                  </a:lnTo>
                  <a:lnTo>
                    <a:pt x="3639" y="11699"/>
                  </a:lnTo>
                  <a:lnTo>
                    <a:pt x="3346" y="11626"/>
                  </a:lnTo>
                  <a:lnTo>
                    <a:pt x="3077" y="11504"/>
                  </a:lnTo>
                  <a:lnTo>
                    <a:pt x="2833" y="11333"/>
                  </a:lnTo>
                  <a:lnTo>
                    <a:pt x="2638" y="11162"/>
                  </a:lnTo>
                  <a:lnTo>
                    <a:pt x="2467" y="10918"/>
                  </a:lnTo>
                  <a:lnTo>
                    <a:pt x="2418" y="10820"/>
                  </a:lnTo>
                  <a:lnTo>
                    <a:pt x="2394" y="10674"/>
                  </a:lnTo>
                  <a:lnTo>
                    <a:pt x="2369" y="10551"/>
                  </a:lnTo>
                  <a:lnTo>
                    <a:pt x="2345" y="10429"/>
                  </a:lnTo>
                  <a:lnTo>
                    <a:pt x="2369" y="10283"/>
                  </a:lnTo>
                  <a:lnTo>
                    <a:pt x="2394" y="10161"/>
                  </a:lnTo>
                  <a:lnTo>
                    <a:pt x="2418" y="10039"/>
                  </a:lnTo>
                  <a:lnTo>
                    <a:pt x="2467" y="9916"/>
                  </a:lnTo>
                  <a:lnTo>
                    <a:pt x="2638" y="9697"/>
                  </a:lnTo>
                  <a:lnTo>
                    <a:pt x="2833" y="9501"/>
                  </a:lnTo>
                  <a:lnTo>
                    <a:pt x="3077" y="9330"/>
                  </a:lnTo>
                  <a:lnTo>
                    <a:pt x="3346" y="9208"/>
                  </a:lnTo>
                  <a:lnTo>
                    <a:pt x="3639" y="9135"/>
                  </a:lnTo>
                  <a:lnTo>
                    <a:pt x="3981" y="9110"/>
                  </a:lnTo>
                  <a:close/>
                  <a:moveTo>
                    <a:pt x="14825" y="9110"/>
                  </a:moveTo>
                  <a:lnTo>
                    <a:pt x="15167" y="9135"/>
                  </a:lnTo>
                  <a:lnTo>
                    <a:pt x="15460" y="9208"/>
                  </a:lnTo>
                  <a:lnTo>
                    <a:pt x="15729" y="9330"/>
                  </a:lnTo>
                  <a:lnTo>
                    <a:pt x="15973" y="9501"/>
                  </a:lnTo>
                  <a:lnTo>
                    <a:pt x="16168" y="9697"/>
                  </a:lnTo>
                  <a:lnTo>
                    <a:pt x="16339" y="9916"/>
                  </a:lnTo>
                  <a:lnTo>
                    <a:pt x="16388" y="10039"/>
                  </a:lnTo>
                  <a:lnTo>
                    <a:pt x="16412" y="10161"/>
                  </a:lnTo>
                  <a:lnTo>
                    <a:pt x="16437" y="10283"/>
                  </a:lnTo>
                  <a:lnTo>
                    <a:pt x="16461" y="10429"/>
                  </a:lnTo>
                  <a:lnTo>
                    <a:pt x="16437" y="10551"/>
                  </a:lnTo>
                  <a:lnTo>
                    <a:pt x="16412" y="10674"/>
                  </a:lnTo>
                  <a:lnTo>
                    <a:pt x="16388" y="10820"/>
                  </a:lnTo>
                  <a:lnTo>
                    <a:pt x="16339" y="10918"/>
                  </a:lnTo>
                  <a:lnTo>
                    <a:pt x="16168" y="11162"/>
                  </a:lnTo>
                  <a:lnTo>
                    <a:pt x="15973" y="11333"/>
                  </a:lnTo>
                  <a:lnTo>
                    <a:pt x="15729" y="11504"/>
                  </a:lnTo>
                  <a:lnTo>
                    <a:pt x="15460" y="11626"/>
                  </a:lnTo>
                  <a:lnTo>
                    <a:pt x="15167" y="11699"/>
                  </a:lnTo>
                  <a:lnTo>
                    <a:pt x="14825" y="11724"/>
                  </a:lnTo>
                  <a:lnTo>
                    <a:pt x="14507" y="11724"/>
                  </a:lnTo>
                  <a:lnTo>
                    <a:pt x="14190" y="11699"/>
                  </a:lnTo>
                  <a:lnTo>
                    <a:pt x="13921" y="11675"/>
                  </a:lnTo>
                  <a:lnTo>
                    <a:pt x="13677" y="11602"/>
                  </a:lnTo>
                  <a:lnTo>
                    <a:pt x="13482" y="11504"/>
                  </a:lnTo>
                  <a:lnTo>
                    <a:pt x="13408" y="11431"/>
                  </a:lnTo>
                  <a:lnTo>
                    <a:pt x="13335" y="11357"/>
                  </a:lnTo>
                  <a:lnTo>
                    <a:pt x="13286" y="11260"/>
                  </a:lnTo>
                  <a:lnTo>
                    <a:pt x="13237" y="11162"/>
                  </a:lnTo>
                  <a:lnTo>
                    <a:pt x="13213" y="11064"/>
                  </a:lnTo>
                  <a:lnTo>
                    <a:pt x="13213" y="10918"/>
                  </a:lnTo>
                  <a:lnTo>
                    <a:pt x="13213" y="10796"/>
                  </a:lnTo>
                  <a:lnTo>
                    <a:pt x="13237" y="10649"/>
                  </a:lnTo>
                  <a:lnTo>
                    <a:pt x="13335" y="10332"/>
                  </a:lnTo>
                  <a:lnTo>
                    <a:pt x="13482" y="10039"/>
                  </a:lnTo>
                  <a:lnTo>
                    <a:pt x="13677" y="9745"/>
                  </a:lnTo>
                  <a:lnTo>
                    <a:pt x="13921" y="9501"/>
                  </a:lnTo>
                  <a:lnTo>
                    <a:pt x="14043" y="9379"/>
                  </a:lnTo>
                  <a:lnTo>
                    <a:pt x="14190" y="9281"/>
                  </a:lnTo>
                  <a:lnTo>
                    <a:pt x="14337" y="9208"/>
                  </a:lnTo>
                  <a:lnTo>
                    <a:pt x="14507" y="9159"/>
                  </a:lnTo>
                  <a:lnTo>
                    <a:pt x="14654" y="9110"/>
                  </a:lnTo>
                  <a:close/>
                  <a:moveTo>
                    <a:pt x="9403" y="1"/>
                  </a:moveTo>
                  <a:lnTo>
                    <a:pt x="8280" y="25"/>
                  </a:lnTo>
                  <a:lnTo>
                    <a:pt x="7303" y="74"/>
                  </a:lnTo>
                  <a:lnTo>
                    <a:pt x="6497" y="147"/>
                  </a:lnTo>
                  <a:lnTo>
                    <a:pt x="5837" y="220"/>
                  </a:lnTo>
                  <a:lnTo>
                    <a:pt x="5324" y="318"/>
                  </a:lnTo>
                  <a:lnTo>
                    <a:pt x="4958" y="391"/>
                  </a:lnTo>
                  <a:lnTo>
                    <a:pt x="4665" y="440"/>
                  </a:lnTo>
                  <a:lnTo>
                    <a:pt x="4421" y="538"/>
                  </a:lnTo>
                  <a:lnTo>
                    <a:pt x="4201" y="660"/>
                  </a:lnTo>
                  <a:lnTo>
                    <a:pt x="3981" y="807"/>
                  </a:lnTo>
                  <a:lnTo>
                    <a:pt x="3761" y="978"/>
                  </a:lnTo>
                  <a:lnTo>
                    <a:pt x="3590" y="1173"/>
                  </a:lnTo>
                  <a:lnTo>
                    <a:pt x="3419" y="1368"/>
                  </a:lnTo>
                  <a:lnTo>
                    <a:pt x="3273" y="1588"/>
                  </a:lnTo>
                  <a:lnTo>
                    <a:pt x="3175" y="1808"/>
                  </a:lnTo>
                  <a:lnTo>
                    <a:pt x="2272" y="4153"/>
                  </a:lnTo>
                  <a:lnTo>
                    <a:pt x="928" y="4153"/>
                  </a:lnTo>
                  <a:lnTo>
                    <a:pt x="831" y="4177"/>
                  </a:lnTo>
                  <a:lnTo>
                    <a:pt x="733" y="4226"/>
                  </a:lnTo>
                  <a:lnTo>
                    <a:pt x="635" y="4299"/>
                  </a:lnTo>
                  <a:lnTo>
                    <a:pt x="464" y="4446"/>
                  </a:lnTo>
                  <a:lnTo>
                    <a:pt x="293" y="4641"/>
                  </a:lnTo>
                  <a:lnTo>
                    <a:pt x="171" y="4861"/>
                  </a:lnTo>
                  <a:lnTo>
                    <a:pt x="73" y="5105"/>
                  </a:lnTo>
                  <a:lnTo>
                    <a:pt x="25" y="5349"/>
                  </a:lnTo>
                  <a:lnTo>
                    <a:pt x="0" y="5569"/>
                  </a:lnTo>
                  <a:lnTo>
                    <a:pt x="25" y="5764"/>
                  </a:lnTo>
                  <a:lnTo>
                    <a:pt x="73" y="5911"/>
                  </a:lnTo>
                  <a:lnTo>
                    <a:pt x="171" y="6033"/>
                  </a:lnTo>
                  <a:lnTo>
                    <a:pt x="293" y="6106"/>
                  </a:lnTo>
                  <a:lnTo>
                    <a:pt x="464" y="6155"/>
                  </a:lnTo>
                  <a:lnTo>
                    <a:pt x="635" y="6204"/>
                  </a:lnTo>
                  <a:lnTo>
                    <a:pt x="1466" y="6204"/>
                  </a:lnTo>
                  <a:lnTo>
                    <a:pt x="1148" y="7034"/>
                  </a:lnTo>
                  <a:lnTo>
                    <a:pt x="1002" y="7547"/>
                  </a:lnTo>
                  <a:lnTo>
                    <a:pt x="879" y="8109"/>
                  </a:lnTo>
                  <a:lnTo>
                    <a:pt x="782" y="8695"/>
                  </a:lnTo>
                  <a:lnTo>
                    <a:pt x="757" y="9233"/>
                  </a:lnTo>
                  <a:lnTo>
                    <a:pt x="757" y="13360"/>
                  </a:lnTo>
                  <a:lnTo>
                    <a:pt x="18049" y="13360"/>
                  </a:lnTo>
                  <a:lnTo>
                    <a:pt x="18049" y="9233"/>
                  </a:lnTo>
                  <a:lnTo>
                    <a:pt x="18024" y="8695"/>
                  </a:lnTo>
                  <a:lnTo>
                    <a:pt x="17927" y="8109"/>
                  </a:lnTo>
                  <a:lnTo>
                    <a:pt x="17805" y="7547"/>
                  </a:lnTo>
                  <a:lnTo>
                    <a:pt x="17658" y="7034"/>
                  </a:lnTo>
                  <a:lnTo>
                    <a:pt x="17341" y="6204"/>
                  </a:lnTo>
                  <a:lnTo>
                    <a:pt x="18171" y="6204"/>
                  </a:lnTo>
                  <a:lnTo>
                    <a:pt x="18342" y="6155"/>
                  </a:lnTo>
                  <a:lnTo>
                    <a:pt x="18513" y="6106"/>
                  </a:lnTo>
                  <a:lnTo>
                    <a:pt x="18635" y="6033"/>
                  </a:lnTo>
                  <a:lnTo>
                    <a:pt x="18733" y="5911"/>
                  </a:lnTo>
                  <a:lnTo>
                    <a:pt x="18782" y="5764"/>
                  </a:lnTo>
                  <a:lnTo>
                    <a:pt x="18806" y="5569"/>
                  </a:lnTo>
                  <a:lnTo>
                    <a:pt x="18782" y="5349"/>
                  </a:lnTo>
                  <a:lnTo>
                    <a:pt x="18733" y="5105"/>
                  </a:lnTo>
                  <a:lnTo>
                    <a:pt x="18635" y="4861"/>
                  </a:lnTo>
                  <a:lnTo>
                    <a:pt x="18513" y="4641"/>
                  </a:lnTo>
                  <a:lnTo>
                    <a:pt x="18342" y="4446"/>
                  </a:lnTo>
                  <a:lnTo>
                    <a:pt x="18171" y="4299"/>
                  </a:lnTo>
                  <a:lnTo>
                    <a:pt x="18073" y="4226"/>
                  </a:lnTo>
                  <a:lnTo>
                    <a:pt x="17976" y="4177"/>
                  </a:lnTo>
                  <a:lnTo>
                    <a:pt x="17878" y="4153"/>
                  </a:lnTo>
                  <a:lnTo>
                    <a:pt x="16535" y="4153"/>
                  </a:lnTo>
                  <a:lnTo>
                    <a:pt x="15631" y="1808"/>
                  </a:lnTo>
                  <a:lnTo>
                    <a:pt x="15533" y="1588"/>
                  </a:lnTo>
                  <a:lnTo>
                    <a:pt x="15387" y="1368"/>
                  </a:lnTo>
                  <a:lnTo>
                    <a:pt x="15216" y="1173"/>
                  </a:lnTo>
                  <a:lnTo>
                    <a:pt x="15045" y="978"/>
                  </a:lnTo>
                  <a:lnTo>
                    <a:pt x="14825" y="807"/>
                  </a:lnTo>
                  <a:lnTo>
                    <a:pt x="14605" y="660"/>
                  </a:lnTo>
                  <a:lnTo>
                    <a:pt x="14385" y="538"/>
                  </a:lnTo>
                  <a:lnTo>
                    <a:pt x="14141" y="440"/>
                  </a:lnTo>
                  <a:lnTo>
                    <a:pt x="13848" y="391"/>
                  </a:lnTo>
                  <a:lnTo>
                    <a:pt x="13482" y="318"/>
                  </a:lnTo>
                  <a:lnTo>
                    <a:pt x="12969" y="220"/>
                  </a:lnTo>
                  <a:lnTo>
                    <a:pt x="12309" y="147"/>
                  </a:lnTo>
                  <a:lnTo>
                    <a:pt x="11503" y="74"/>
                  </a:lnTo>
                  <a:lnTo>
                    <a:pt x="10527" y="25"/>
                  </a:lnTo>
                  <a:lnTo>
                    <a:pt x="94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1078" name="Google Shape;1078;p47"/>
          <p:cNvSpPr/>
          <p:nvPr/>
        </p:nvSpPr>
        <p:spPr>
          <a:xfrm>
            <a:off x="4864301" y="3765502"/>
            <a:ext cx="353252" cy="353231"/>
          </a:xfrm>
          <a:custGeom>
            <a:avLst/>
            <a:gdLst/>
            <a:ahLst/>
            <a:cxnLst/>
            <a:rect l="l" t="t" r="r" b="b"/>
            <a:pathLst>
              <a:path w="16902" h="16901" extrusionOk="0">
                <a:moveTo>
                  <a:pt x="14386" y="757"/>
                </a:moveTo>
                <a:lnTo>
                  <a:pt x="14557" y="782"/>
                </a:lnTo>
                <a:lnTo>
                  <a:pt x="14728" y="806"/>
                </a:lnTo>
                <a:lnTo>
                  <a:pt x="14899" y="831"/>
                </a:lnTo>
                <a:lnTo>
                  <a:pt x="15070" y="904"/>
                </a:lnTo>
                <a:lnTo>
                  <a:pt x="15216" y="977"/>
                </a:lnTo>
                <a:lnTo>
                  <a:pt x="15363" y="1050"/>
                </a:lnTo>
                <a:lnTo>
                  <a:pt x="15509" y="1148"/>
                </a:lnTo>
                <a:lnTo>
                  <a:pt x="15631" y="1270"/>
                </a:lnTo>
                <a:lnTo>
                  <a:pt x="15729" y="1392"/>
                </a:lnTo>
                <a:lnTo>
                  <a:pt x="15827" y="1539"/>
                </a:lnTo>
                <a:lnTo>
                  <a:pt x="15925" y="1661"/>
                </a:lnTo>
                <a:lnTo>
                  <a:pt x="15998" y="1807"/>
                </a:lnTo>
                <a:lnTo>
                  <a:pt x="16047" y="1978"/>
                </a:lnTo>
                <a:lnTo>
                  <a:pt x="16095" y="2125"/>
                </a:lnTo>
                <a:lnTo>
                  <a:pt x="16120" y="2296"/>
                </a:lnTo>
                <a:lnTo>
                  <a:pt x="16144" y="2467"/>
                </a:lnTo>
                <a:lnTo>
                  <a:pt x="16120" y="2565"/>
                </a:lnTo>
                <a:lnTo>
                  <a:pt x="16071" y="2638"/>
                </a:lnTo>
                <a:lnTo>
                  <a:pt x="15998" y="2687"/>
                </a:lnTo>
                <a:lnTo>
                  <a:pt x="15900" y="2711"/>
                </a:lnTo>
                <a:lnTo>
                  <a:pt x="15802" y="2687"/>
                </a:lnTo>
                <a:lnTo>
                  <a:pt x="15729" y="2638"/>
                </a:lnTo>
                <a:lnTo>
                  <a:pt x="15680" y="2565"/>
                </a:lnTo>
                <a:lnTo>
                  <a:pt x="15656" y="2467"/>
                </a:lnTo>
                <a:lnTo>
                  <a:pt x="15631" y="2247"/>
                </a:lnTo>
                <a:lnTo>
                  <a:pt x="15558" y="2003"/>
                </a:lnTo>
                <a:lnTo>
                  <a:pt x="15436" y="1807"/>
                </a:lnTo>
                <a:lnTo>
                  <a:pt x="15290" y="1612"/>
                </a:lnTo>
                <a:lnTo>
                  <a:pt x="15094" y="1466"/>
                </a:lnTo>
                <a:lnTo>
                  <a:pt x="14874" y="1343"/>
                </a:lnTo>
                <a:lnTo>
                  <a:pt x="14630" y="1270"/>
                </a:lnTo>
                <a:lnTo>
                  <a:pt x="14386" y="1246"/>
                </a:lnTo>
                <a:lnTo>
                  <a:pt x="14288" y="1246"/>
                </a:lnTo>
                <a:lnTo>
                  <a:pt x="14215" y="1172"/>
                </a:lnTo>
                <a:lnTo>
                  <a:pt x="14166" y="1099"/>
                </a:lnTo>
                <a:lnTo>
                  <a:pt x="14142" y="1002"/>
                </a:lnTo>
                <a:lnTo>
                  <a:pt x="14166" y="904"/>
                </a:lnTo>
                <a:lnTo>
                  <a:pt x="14215" y="831"/>
                </a:lnTo>
                <a:lnTo>
                  <a:pt x="14288" y="782"/>
                </a:lnTo>
                <a:lnTo>
                  <a:pt x="14386" y="757"/>
                </a:lnTo>
                <a:close/>
                <a:moveTo>
                  <a:pt x="15460" y="0"/>
                </a:moveTo>
                <a:lnTo>
                  <a:pt x="15167" y="25"/>
                </a:lnTo>
                <a:lnTo>
                  <a:pt x="14850" y="49"/>
                </a:lnTo>
                <a:lnTo>
                  <a:pt x="14557" y="122"/>
                </a:lnTo>
                <a:lnTo>
                  <a:pt x="14117" y="244"/>
                </a:lnTo>
                <a:lnTo>
                  <a:pt x="13873" y="318"/>
                </a:lnTo>
                <a:lnTo>
                  <a:pt x="13653" y="415"/>
                </a:lnTo>
                <a:lnTo>
                  <a:pt x="13458" y="537"/>
                </a:lnTo>
                <a:lnTo>
                  <a:pt x="13287" y="660"/>
                </a:lnTo>
                <a:lnTo>
                  <a:pt x="10625" y="3346"/>
                </a:lnTo>
                <a:lnTo>
                  <a:pt x="2858" y="1221"/>
                </a:lnTo>
                <a:lnTo>
                  <a:pt x="2712" y="1197"/>
                </a:lnTo>
                <a:lnTo>
                  <a:pt x="2590" y="1221"/>
                </a:lnTo>
                <a:lnTo>
                  <a:pt x="2467" y="1270"/>
                </a:lnTo>
                <a:lnTo>
                  <a:pt x="2345" y="1343"/>
                </a:lnTo>
                <a:lnTo>
                  <a:pt x="1613" y="2101"/>
                </a:lnTo>
                <a:lnTo>
                  <a:pt x="1539" y="2198"/>
                </a:lnTo>
                <a:lnTo>
                  <a:pt x="1491" y="2296"/>
                </a:lnTo>
                <a:lnTo>
                  <a:pt x="1466" y="2418"/>
                </a:lnTo>
                <a:lnTo>
                  <a:pt x="1466" y="2516"/>
                </a:lnTo>
                <a:lnTo>
                  <a:pt x="1491" y="2613"/>
                </a:lnTo>
                <a:lnTo>
                  <a:pt x="1515" y="2687"/>
                </a:lnTo>
                <a:lnTo>
                  <a:pt x="1613" y="2833"/>
                </a:lnTo>
                <a:lnTo>
                  <a:pt x="1710" y="2907"/>
                </a:lnTo>
                <a:lnTo>
                  <a:pt x="7425" y="6619"/>
                </a:lnTo>
                <a:lnTo>
                  <a:pt x="4177" y="10893"/>
                </a:lnTo>
                <a:lnTo>
                  <a:pt x="929" y="10331"/>
                </a:lnTo>
                <a:lnTo>
                  <a:pt x="831" y="10331"/>
                </a:lnTo>
                <a:lnTo>
                  <a:pt x="709" y="10356"/>
                </a:lnTo>
                <a:lnTo>
                  <a:pt x="611" y="10404"/>
                </a:lnTo>
                <a:lnTo>
                  <a:pt x="514" y="10478"/>
                </a:lnTo>
                <a:lnTo>
                  <a:pt x="147" y="10844"/>
                </a:lnTo>
                <a:lnTo>
                  <a:pt x="74" y="10942"/>
                </a:lnTo>
                <a:lnTo>
                  <a:pt x="25" y="11064"/>
                </a:lnTo>
                <a:lnTo>
                  <a:pt x="1" y="11186"/>
                </a:lnTo>
                <a:lnTo>
                  <a:pt x="1" y="11308"/>
                </a:lnTo>
                <a:lnTo>
                  <a:pt x="50" y="11455"/>
                </a:lnTo>
                <a:lnTo>
                  <a:pt x="147" y="11601"/>
                </a:lnTo>
                <a:lnTo>
                  <a:pt x="245" y="11674"/>
                </a:lnTo>
                <a:lnTo>
                  <a:pt x="3444" y="13457"/>
                </a:lnTo>
                <a:lnTo>
                  <a:pt x="5227" y="16657"/>
                </a:lnTo>
                <a:lnTo>
                  <a:pt x="5301" y="16754"/>
                </a:lnTo>
                <a:lnTo>
                  <a:pt x="5447" y="16852"/>
                </a:lnTo>
                <a:lnTo>
                  <a:pt x="5594" y="16901"/>
                </a:lnTo>
                <a:lnTo>
                  <a:pt x="5716" y="16901"/>
                </a:lnTo>
                <a:lnTo>
                  <a:pt x="5838" y="16877"/>
                </a:lnTo>
                <a:lnTo>
                  <a:pt x="5960" y="16828"/>
                </a:lnTo>
                <a:lnTo>
                  <a:pt x="6058" y="16754"/>
                </a:lnTo>
                <a:lnTo>
                  <a:pt x="6424" y="16388"/>
                </a:lnTo>
                <a:lnTo>
                  <a:pt x="6497" y="16290"/>
                </a:lnTo>
                <a:lnTo>
                  <a:pt x="6546" y="16193"/>
                </a:lnTo>
                <a:lnTo>
                  <a:pt x="6571" y="16071"/>
                </a:lnTo>
                <a:lnTo>
                  <a:pt x="6571" y="15973"/>
                </a:lnTo>
                <a:lnTo>
                  <a:pt x="6009" y="12725"/>
                </a:lnTo>
                <a:lnTo>
                  <a:pt x="10283" y="9476"/>
                </a:lnTo>
                <a:lnTo>
                  <a:pt x="13995" y="15191"/>
                </a:lnTo>
                <a:lnTo>
                  <a:pt x="14068" y="15289"/>
                </a:lnTo>
                <a:lnTo>
                  <a:pt x="14215" y="15387"/>
                </a:lnTo>
                <a:lnTo>
                  <a:pt x="14288" y="15411"/>
                </a:lnTo>
                <a:lnTo>
                  <a:pt x="14386" y="15436"/>
                </a:lnTo>
                <a:lnTo>
                  <a:pt x="14484" y="15436"/>
                </a:lnTo>
                <a:lnTo>
                  <a:pt x="14606" y="15411"/>
                </a:lnTo>
                <a:lnTo>
                  <a:pt x="14703" y="15362"/>
                </a:lnTo>
                <a:lnTo>
                  <a:pt x="14801" y="15289"/>
                </a:lnTo>
                <a:lnTo>
                  <a:pt x="15558" y="14556"/>
                </a:lnTo>
                <a:lnTo>
                  <a:pt x="15631" y="14434"/>
                </a:lnTo>
                <a:lnTo>
                  <a:pt x="15680" y="14312"/>
                </a:lnTo>
                <a:lnTo>
                  <a:pt x="15705" y="14190"/>
                </a:lnTo>
                <a:lnTo>
                  <a:pt x="15680" y="14043"/>
                </a:lnTo>
                <a:lnTo>
                  <a:pt x="13555" y="6277"/>
                </a:lnTo>
                <a:lnTo>
                  <a:pt x="16242" y="3615"/>
                </a:lnTo>
                <a:lnTo>
                  <a:pt x="16364" y="3444"/>
                </a:lnTo>
                <a:lnTo>
                  <a:pt x="16486" y="3248"/>
                </a:lnTo>
                <a:lnTo>
                  <a:pt x="16584" y="3029"/>
                </a:lnTo>
                <a:lnTo>
                  <a:pt x="16657" y="2784"/>
                </a:lnTo>
                <a:lnTo>
                  <a:pt x="16779" y="2345"/>
                </a:lnTo>
                <a:lnTo>
                  <a:pt x="16853" y="2052"/>
                </a:lnTo>
                <a:lnTo>
                  <a:pt x="16877" y="1734"/>
                </a:lnTo>
                <a:lnTo>
                  <a:pt x="16901" y="1441"/>
                </a:lnTo>
                <a:lnTo>
                  <a:pt x="16901" y="1197"/>
                </a:lnTo>
                <a:lnTo>
                  <a:pt x="16901" y="953"/>
                </a:lnTo>
                <a:lnTo>
                  <a:pt x="16853" y="757"/>
                </a:lnTo>
                <a:lnTo>
                  <a:pt x="16779" y="586"/>
                </a:lnTo>
                <a:lnTo>
                  <a:pt x="16706" y="415"/>
                </a:lnTo>
                <a:lnTo>
                  <a:pt x="16608" y="293"/>
                </a:lnTo>
                <a:lnTo>
                  <a:pt x="16486" y="196"/>
                </a:lnTo>
                <a:lnTo>
                  <a:pt x="16315" y="122"/>
                </a:lnTo>
                <a:lnTo>
                  <a:pt x="16144" y="49"/>
                </a:lnTo>
                <a:lnTo>
                  <a:pt x="1594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1079" name="Google Shape;1079;p47"/>
          <p:cNvGrpSpPr/>
          <p:nvPr/>
        </p:nvGrpSpPr>
        <p:grpSpPr>
          <a:xfrm>
            <a:off x="5423039" y="3748516"/>
            <a:ext cx="362448" cy="386922"/>
            <a:chOff x="6642425" y="4312500"/>
            <a:chExt cx="433550" cy="462825"/>
          </a:xfrm>
        </p:grpSpPr>
        <p:sp>
          <p:nvSpPr>
            <p:cNvPr id="1080" name="Google Shape;1080;p47"/>
            <p:cNvSpPr/>
            <p:nvPr/>
          </p:nvSpPr>
          <p:spPr>
            <a:xfrm>
              <a:off x="6642425" y="4687375"/>
              <a:ext cx="433550" cy="39125"/>
            </a:xfrm>
            <a:custGeom>
              <a:avLst/>
              <a:gdLst/>
              <a:ahLst/>
              <a:cxnLst/>
              <a:rect l="l" t="t" r="r" b="b"/>
              <a:pathLst>
                <a:path w="17342" h="1565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9"/>
                  </a:lnTo>
                  <a:lnTo>
                    <a:pt x="147" y="148"/>
                  </a:lnTo>
                  <a:lnTo>
                    <a:pt x="74" y="221"/>
                  </a:lnTo>
                  <a:lnTo>
                    <a:pt x="25" y="318"/>
                  </a:lnTo>
                  <a:lnTo>
                    <a:pt x="1" y="392"/>
                  </a:lnTo>
                  <a:lnTo>
                    <a:pt x="1" y="489"/>
                  </a:lnTo>
                  <a:lnTo>
                    <a:pt x="1" y="612"/>
                  </a:lnTo>
                  <a:lnTo>
                    <a:pt x="25" y="685"/>
                  </a:lnTo>
                  <a:lnTo>
                    <a:pt x="74" y="783"/>
                  </a:lnTo>
                  <a:lnTo>
                    <a:pt x="147" y="856"/>
                  </a:lnTo>
                  <a:lnTo>
                    <a:pt x="221" y="905"/>
                  </a:lnTo>
                  <a:lnTo>
                    <a:pt x="294" y="953"/>
                  </a:lnTo>
                  <a:lnTo>
                    <a:pt x="392" y="978"/>
                  </a:lnTo>
                  <a:lnTo>
                    <a:pt x="489" y="978"/>
                  </a:lnTo>
                  <a:lnTo>
                    <a:pt x="734" y="1002"/>
                  </a:lnTo>
                  <a:lnTo>
                    <a:pt x="929" y="1051"/>
                  </a:lnTo>
                  <a:lnTo>
                    <a:pt x="1100" y="1124"/>
                  </a:lnTo>
                  <a:lnTo>
                    <a:pt x="1271" y="1222"/>
                  </a:lnTo>
                  <a:lnTo>
                    <a:pt x="1491" y="1344"/>
                  </a:lnTo>
                  <a:lnTo>
                    <a:pt x="1759" y="1466"/>
                  </a:lnTo>
                  <a:lnTo>
                    <a:pt x="1930" y="1515"/>
                  </a:lnTo>
                  <a:lnTo>
                    <a:pt x="2101" y="1540"/>
                  </a:lnTo>
                  <a:lnTo>
                    <a:pt x="2297" y="1564"/>
                  </a:lnTo>
                  <a:lnTo>
                    <a:pt x="2761" y="1564"/>
                  </a:lnTo>
                  <a:lnTo>
                    <a:pt x="2956" y="1540"/>
                  </a:lnTo>
                  <a:lnTo>
                    <a:pt x="3127" y="1515"/>
                  </a:lnTo>
                  <a:lnTo>
                    <a:pt x="3298" y="1466"/>
                  </a:lnTo>
                  <a:lnTo>
                    <a:pt x="3567" y="1344"/>
                  </a:lnTo>
                  <a:lnTo>
                    <a:pt x="3787" y="1222"/>
                  </a:lnTo>
                  <a:lnTo>
                    <a:pt x="3957" y="1124"/>
                  </a:lnTo>
                  <a:lnTo>
                    <a:pt x="4128" y="1051"/>
                  </a:lnTo>
                  <a:lnTo>
                    <a:pt x="4324" y="1002"/>
                  </a:lnTo>
                  <a:lnTo>
                    <a:pt x="4568" y="978"/>
                  </a:lnTo>
                  <a:lnTo>
                    <a:pt x="4837" y="1002"/>
                  </a:lnTo>
                  <a:lnTo>
                    <a:pt x="5032" y="1051"/>
                  </a:lnTo>
                  <a:lnTo>
                    <a:pt x="5179" y="1124"/>
                  </a:lnTo>
                  <a:lnTo>
                    <a:pt x="5350" y="1222"/>
                  </a:lnTo>
                  <a:lnTo>
                    <a:pt x="5594" y="1344"/>
                  </a:lnTo>
                  <a:lnTo>
                    <a:pt x="5862" y="1466"/>
                  </a:lnTo>
                  <a:lnTo>
                    <a:pt x="6009" y="1515"/>
                  </a:lnTo>
                  <a:lnTo>
                    <a:pt x="6204" y="1540"/>
                  </a:lnTo>
                  <a:lnTo>
                    <a:pt x="6400" y="1564"/>
                  </a:lnTo>
                  <a:lnTo>
                    <a:pt x="6839" y="1564"/>
                  </a:lnTo>
                  <a:lnTo>
                    <a:pt x="7059" y="1540"/>
                  </a:lnTo>
                  <a:lnTo>
                    <a:pt x="7230" y="1515"/>
                  </a:lnTo>
                  <a:lnTo>
                    <a:pt x="7401" y="1466"/>
                  </a:lnTo>
                  <a:lnTo>
                    <a:pt x="7670" y="1344"/>
                  </a:lnTo>
                  <a:lnTo>
                    <a:pt x="7890" y="1222"/>
                  </a:lnTo>
                  <a:lnTo>
                    <a:pt x="8061" y="1124"/>
                  </a:lnTo>
                  <a:lnTo>
                    <a:pt x="8231" y="1051"/>
                  </a:lnTo>
                  <a:lnTo>
                    <a:pt x="8427" y="1002"/>
                  </a:lnTo>
                  <a:lnTo>
                    <a:pt x="8671" y="978"/>
                  </a:lnTo>
                  <a:lnTo>
                    <a:pt x="8915" y="1002"/>
                  </a:lnTo>
                  <a:lnTo>
                    <a:pt x="9111" y="1051"/>
                  </a:lnTo>
                  <a:lnTo>
                    <a:pt x="9282" y="1124"/>
                  </a:lnTo>
                  <a:lnTo>
                    <a:pt x="9453" y="1222"/>
                  </a:lnTo>
                  <a:lnTo>
                    <a:pt x="9672" y="1344"/>
                  </a:lnTo>
                  <a:lnTo>
                    <a:pt x="9941" y="1466"/>
                  </a:lnTo>
                  <a:lnTo>
                    <a:pt x="10112" y="1515"/>
                  </a:lnTo>
                  <a:lnTo>
                    <a:pt x="10283" y="1540"/>
                  </a:lnTo>
                  <a:lnTo>
                    <a:pt x="10478" y="1564"/>
                  </a:lnTo>
                  <a:lnTo>
                    <a:pt x="10942" y="1564"/>
                  </a:lnTo>
                  <a:lnTo>
                    <a:pt x="11138" y="1540"/>
                  </a:lnTo>
                  <a:lnTo>
                    <a:pt x="11333" y="1515"/>
                  </a:lnTo>
                  <a:lnTo>
                    <a:pt x="11480" y="1466"/>
                  </a:lnTo>
                  <a:lnTo>
                    <a:pt x="11748" y="1344"/>
                  </a:lnTo>
                  <a:lnTo>
                    <a:pt x="11993" y="1222"/>
                  </a:lnTo>
                  <a:lnTo>
                    <a:pt x="12139" y="1124"/>
                  </a:lnTo>
                  <a:lnTo>
                    <a:pt x="12310" y="1051"/>
                  </a:lnTo>
                  <a:lnTo>
                    <a:pt x="12506" y="1002"/>
                  </a:lnTo>
                  <a:lnTo>
                    <a:pt x="12774" y="978"/>
                  </a:lnTo>
                  <a:lnTo>
                    <a:pt x="13018" y="1002"/>
                  </a:lnTo>
                  <a:lnTo>
                    <a:pt x="13214" y="1051"/>
                  </a:lnTo>
                  <a:lnTo>
                    <a:pt x="13385" y="1124"/>
                  </a:lnTo>
                  <a:lnTo>
                    <a:pt x="13556" y="1222"/>
                  </a:lnTo>
                  <a:lnTo>
                    <a:pt x="13776" y="1344"/>
                  </a:lnTo>
                  <a:lnTo>
                    <a:pt x="14044" y="1466"/>
                  </a:lnTo>
                  <a:lnTo>
                    <a:pt x="14215" y="1515"/>
                  </a:lnTo>
                  <a:lnTo>
                    <a:pt x="14386" y="1540"/>
                  </a:lnTo>
                  <a:lnTo>
                    <a:pt x="14581" y="1564"/>
                  </a:lnTo>
                  <a:lnTo>
                    <a:pt x="15046" y="1564"/>
                  </a:lnTo>
                  <a:lnTo>
                    <a:pt x="15241" y="1540"/>
                  </a:lnTo>
                  <a:lnTo>
                    <a:pt x="15412" y="1515"/>
                  </a:lnTo>
                  <a:lnTo>
                    <a:pt x="15583" y="1466"/>
                  </a:lnTo>
                  <a:lnTo>
                    <a:pt x="15851" y="1344"/>
                  </a:lnTo>
                  <a:lnTo>
                    <a:pt x="16071" y="1222"/>
                  </a:lnTo>
                  <a:lnTo>
                    <a:pt x="16242" y="1124"/>
                  </a:lnTo>
                  <a:lnTo>
                    <a:pt x="16413" y="1051"/>
                  </a:lnTo>
                  <a:lnTo>
                    <a:pt x="16609" y="1002"/>
                  </a:lnTo>
                  <a:lnTo>
                    <a:pt x="16853" y="978"/>
                  </a:lnTo>
                  <a:lnTo>
                    <a:pt x="16951" y="978"/>
                  </a:lnTo>
                  <a:lnTo>
                    <a:pt x="17048" y="953"/>
                  </a:lnTo>
                  <a:lnTo>
                    <a:pt x="17121" y="905"/>
                  </a:lnTo>
                  <a:lnTo>
                    <a:pt x="17195" y="856"/>
                  </a:lnTo>
                  <a:lnTo>
                    <a:pt x="17268" y="783"/>
                  </a:lnTo>
                  <a:lnTo>
                    <a:pt x="17317" y="685"/>
                  </a:lnTo>
                  <a:lnTo>
                    <a:pt x="17341" y="612"/>
                  </a:lnTo>
                  <a:lnTo>
                    <a:pt x="17341" y="489"/>
                  </a:lnTo>
                  <a:lnTo>
                    <a:pt x="17341" y="392"/>
                  </a:lnTo>
                  <a:lnTo>
                    <a:pt x="17317" y="318"/>
                  </a:lnTo>
                  <a:lnTo>
                    <a:pt x="17268" y="221"/>
                  </a:lnTo>
                  <a:lnTo>
                    <a:pt x="17195" y="148"/>
                  </a:lnTo>
                  <a:lnTo>
                    <a:pt x="17121" y="99"/>
                  </a:lnTo>
                  <a:lnTo>
                    <a:pt x="17048" y="50"/>
                  </a:lnTo>
                  <a:lnTo>
                    <a:pt x="16951" y="25"/>
                  </a:lnTo>
                  <a:lnTo>
                    <a:pt x="16853" y="1"/>
                  </a:lnTo>
                  <a:lnTo>
                    <a:pt x="16633" y="25"/>
                  </a:lnTo>
                  <a:lnTo>
                    <a:pt x="16438" y="50"/>
                  </a:lnTo>
                  <a:lnTo>
                    <a:pt x="16242" y="74"/>
                  </a:lnTo>
                  <a:lnTo>
                    <a:pt x="16096" y="123"/>
                  </a:lnTo>
                  <a:lnTo>
                    <a:pt x="15827" y="245"/>
                  </a:lnTo>
                  <a:lnTo>
                    <a:pt x="15583" y="367"/>
                  </a:lnTo>
                  <a:lnTo>
                    <a:pt x="15436" y="465"/>
                  </a:lnTo>
                  <a:lnTo>
                    <a:pt x="15265" y="538"/>
                  </a:lnTo>
                  <a:lnTo>
                    <a:pt x="15070" y="587"/>
                  </a:lnTo>
                  <a:lnTo>
                    <a:pt x="14557" y="587"/>
                  </a:lnTo>
                  <a:lnTo>
                    <a:pt x="14362" y="538"/>
                  </a:lnTo>
                  <a:lnTo>
                    <a:pt x="14191" y="465"/>
                  </a:lnTo>
                  <a:lnTo>
                    <a:pt x="14020" y="367"/>
                  </a:lnTo>
                  <a:lnTo>
                    <a:pt x="13800" y="245"/>
                  </a:lnTo>
                  <a:lnTo>
                    <a:pt x="13531" y="123"/>
                  </a:lnTo>
                  <a:lnTo>
                    <a:pt x="13385" y="74"/>
                  </a:lnTo>
                  <a:lnTo>
                    <a:pt x="13189" y="50"/>
                  </a:lnTo>
                  <a:lnTo>
                    <a:pt x="12994" y="25"/>
                  </a:lnTo>
                  <a:lnTo>
                    <a:pt x="12774" y="1"/>
                  </a:lnTo>
                  <a:lnTo>
                    <a:pt x="12530" y="25"/>
                  </a:lnTo>
                  <a:lnTo>
                    <a:pt x="12335" y="50"/>
                  </a:lnTo>
                  <a:lnTo>
                    <a:pt x="12164" y="74"/>
                  </a:lnTo>
                  <a:lnTo>
                    <a:pt x="11993" y="123"/>
                  </a:lnTo>
                  <a:lnTo>
                    <a:pt x="11724" y="245"/>
                  </a:lnTo>
                  <a:lnTo>
                    <a:pt x="11504" y="367"/>
                  </a:lnTo>
                  <a:lnTo>
                    <a:pt x="11333" y="465"/>
                  </a:lnTo>
                  <a:lnTo>
                    <a:pt x="11162" y="538"/>
                  </a:lnTo>
                  <a:lnTo>
                    <a:pt x="10967" y="587"/>
                  </a:lnTo>
                  <a:lnTo>
                    <a:pt x="10478" y="587"/>
                  </a:lnTo>
                  <a:lnTo>
                    <a:pt x="10283" y="538"/>
                  </a:lnTo>
                  <a:lnTo>
                    <a:pt x="10112" y="465"/>
                  </a:lnTo>
                  <a:lnTo>
                    <a:pt x="9941" y="367"/>
                  </a:lnTo>
                  <a:lnTo>
                    <a:pt x="9721" y="245"/>
                  </a:lnTo>
                  <a:lnTo>
                    <a:pt x="9428" y="123"/>
                  </a:lnTo>
                  <a:lnTo>
                    <a:pt x="9282" y="74"/>
                  </a:lnTo>
                  <a:lnTo>
                    <a:pt x="9111" y="50"/>
                  </a:lnTo>
                  <a:lnTo>
                    <a:pt x="8891" y="25"/>
                  </a:lnTo>
                  <a:lnTo>
                    <a:pt x="8671" y="1"/>
                  </a:lnTo>
                  <a:lnTo>
                    <a:pt x="8451" y="25"/>
                  </a:lnTo>
                  <a:lnTo>
                    <a:pt x="8231" y="50"/>
                  </a:lnTo>
                  <a:lnTo>
                    <a:pt x="8061" y="74"/>
                  </a:lnTo>
                  <a:lnTo>
                    <a:pt x="7890" y="123"/>
                  </a:lnTo>
                  <a:lnTo>
                    <a:pt x="7621" y="245"/>
                  </a:lnTo>
                  <a:lnTo>
                    <a:pt x="7401" y="367"/>
                  </a:lnTo>
                  <a:lnTo>
                    <a:pt x="7230" y="465"/>
                  </a:lnTo>
                  <a:lnTo>
                    <a:pt x="7059" y="538"/>
                  </a:lnTo>
                  <a:lnTo>
                    <a:pt x="6864" y="587"/>
                  </a:lnTo>
                  <a:lnTo>
                    <a:pt x="6375" y="587"/>
                  </a:lnTo>
                  <a:lnTo>
                    <a:pt x="6180" y="538"/>
                  </a:lnTo>
                  <a:lnTo>
                    <a:pt x="6009" y="465"/>
                  </a:lnTo>
                  <a:lnTo>
                    <a:pt x="5838" y="367"/>
                  </a:lnTo>
                  <a:lnTo>
                    <a:pt x="5618" y="245"/>
                  </a:lnTo>
                  <a:lnTo>
                    <a:pt x="5350" y="123"/>
                  </a:lnTo>
                  <a:lnTo>
                    <a:pt x="5179" y="74"/>
                  </a:lnTo>
                  <a:lnTo>
                    <a:pt x="5008" y="50"/>
                  </a:lnTo>
                  <a:lnTo>
                    <a:pt x="4812" y="25"/>
                  </a:lnTo>
                  <a:lnTo>
                    <a:pt x="4568" y="1"/>
                  </a:lnTo>
                  <a:lnTo>
                    <a:pt x="4348" y="25"/>
                  </a:lnTo>
                  <a:lnTo>
                    <a:pt x="4153" y="50"/>
                  </a:lnTo>
                  <a:lnTo>
                    <a:pt x="3957" y="74"/>
                  </a:lnTo>
                  <a:lnTo>
                    <a:pt x="3811" y="123"/>
                  </a:lnTo>
                  <a:lnTo>
                    <a:pt x="3542" y="245"/>
                  </a:lnTo>
                  <a:lnTo>
                    <a:pt x="3298" y="367"/>
                  </a:lnTo>
                  <a:lnTo>
                    <a:pt x="3152" y="465"/>
                  </a:lnTo>
                  <a:lnTo>
                    <a:pt x="2981" y="538"/>
                  </a:lnTo>
                  <a:lnTo>
                    <a:pt x="2785" y="587"/>
                  </a:lnTo>
                  <a:lnTo>
                    <a:pt x="2272" y="587"/>
                  </a:lnTo>
                  <a:lnTo>
                    <a:pt x="2077" y="538"/>
                  </a:lnTo>
                  <a:lnTo>
                    <a:pt x="1906" y="465"/>
                  </a:lnTo>
                  <a:lnTo>
                    <a:pt x="1759" y="367"/>
                  </a:lnTo>
                  <a:lnTo>
                    <a:pt x="1515" y="245"/>
                  </a:lnTo>
                  <a:lnTo>
                    <a:pt x="1247" y="123"/>
                  </a:lnTo>
                  <a:lnTo>
                    <a:pt x="1100" y="74"/>
                  </a:lnTo>
                  <a:lnTo>
                    <a:pt x="905" y="50"/>
                  </a:lnTo>
                  <a:lnTo>
                    <a:pt x="709" y="25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81" name="Google Shape;1081;p47"/>
            <p:cNvSpPr/>
            <p:nvPr/>
          </p:nvSpPr>
          <p:spPr>
            <a:xfrm>
              <a:off x="6642425" y="4736225"/>
              <a:ext cx="433550" cy="39100"/>
            </a:xfrm>
            <a:custGeom>
              <a:avLst/>
              <a:gdLst/>
              <a:ahLst/>
              <a:cxnLst/>
              <a:rect l="l" t="t" r="r" b="b"/>
              <a:pathLst>
                <a:path w="17342" h="1564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9"/>
                  </a:lnTo>
                  <a:lnTo>
                    <a:pt x="147" y="147"/>
                  </a:lnTo>
                  <a:lnTo>
                    <a:pt x="74" y="221"/>
                  </a:lnTo>
                  <a:lnTo>
                    <a:pt x="25" y="318"/>
                  </a:lnTo>
                  <a:lnTo>
                    <a:pt x="1" y="392"/>
                  </a:lnTo>
                  <a:lnTo>
                    <a:pt x="1" y="489"/>
                  </a:lnTo>
                  <a:lnTo>
                    <a:pt x="1" y="611"/>
                  </a:lnTo>
                  <a:lnTo>
                    <a:pt x="25" y="685"/>
                  </a:lnTo>
                  <a:lnTo>
                    <a:pt x="74" y="782"/>
                  </a:lnTo>
                  <a:lnTo>
                    <a:pt x="147" y="856"/>
                  </a:lnTo>
                  <a:lnTo>
                    <a:pt x="221" y="904"/>
                  </a:lnTo>
                  <a:lnTo>
                    <a:pt x="294" y="953"/>
                  </a:lnTo>
                  <a:lnTo>
                    <a:pt x="392" y="978"/>
                  </a:lnTo>
                  <a:lnTo>
                    <a:pt x="489" y="978"/>
                  </a:lnTo>
                  <a:lnTo>
                    <a:pt x="734" y="1002"/>
                  </a:lnTo>
                  <a:lnTo>
                    <a:pt x="929" y="1051"/>
                  </a:lnTo>
                  <a:lnTo>
                    <a:pt x="1100" y="1124"/>
                  </a:lnTo>
                  <a:lnTo>
                    <a:pt x="1271" y="1222"/>
                  </a:lnTo>
                  <a:lnTo>
                    <a:pt x="1491" y="1344"/>
                  </a:lnTo>
                  <a:lnTo>
                    <a:pt x="1759" y="1466"/>
                  </a:lnTo>
                  <a:lnTo>
                    <a:pt x="1930" y="1515"/>
                  </a:lnTo>
                  <a:lnTo>
                    <a:pt x="2101" y="1539"/>
                  </a:lnTo>
                  <a:lnTo>
                    <a:pt x="2297" y="1564"/>
                  </a:lnTo>
                  <a:lnTo>
                    <a:pt x="2761" y="1564"/>
                  </a:lnTo>
                  <a:lnTo>
                    <a:pt x="2956" y="1539"/>
                  </a:lnTo>
                  <a:lnTo>
                    <a:pt x="3127" y="1515"/>
                  </a:lnTo>
                  <a:lnTo>
                    <a:pt x="3298" y="1466"/>
                  </a:lnTo>
                  <a:lnTo>
                    <a:pt x="3567" y="1344"/>
                  </a:lnTo>
                  <a:lnTo>
                    <a:pt x="3787" y="1222"/>
                  </a:lnTo>
                  <a:lnTo>
                    <a:pt x="3957" y="1124"/>
                  </a:lnTo>
                  <a:lnTo>
                    <a:pt x="4128" y="1051"/>
                  </a:lnTo>
                  <a:lnTo>
                    <a:pt x="4324" y="1002"/>
                  </a:lnTo>
                  <a:lnTo>
                    <a:pt x="4568" y="978"/>
                  </a:lnTo>
                  <a:lnTo>
                    <a:pt x="4837" y="1002"/>
                  </a:lnTo>
                  <a:lnTo>
                    <a:pt x="5032" y="1051"/>
                  </a:lnTo>
                  <a:lnTo>
                    <a:pt x="5179" y="1124"/>
                  </a:lnTo>
                  <a:lnTo>
                    <a:pt x="5350" y="1222"/>
                  </a:lnTo>
                  <a:lnTo>
                    <a:pt x="5594" y="1344"/>
                  </a:lnTo>
                  <a:lnTo>
                    <a:pt x="5862" y="1466"/>
                  </a:lnTo>
                  <a:lnTo>
                    <a:pt x="6009" y="1515"/>
                  </a:lnTo>
                  <a:lnTo>
                    <a:pt x="6204" y="1539"/>
                  </a:lnTo>
                  <a:lnTo>
                    <a:pt x="6400" y="1564"/>
                  </a:lnTo>
                  <a:lnTo>
                    <a:pt x="6839" y="1564"/>
                  </a:lnTo>
                  <a:lnTo>
                    <a:pt x="7059" y="1539"/>
                  </a:lnTo>
                  <a:lnTo>
                    <a:pt x="7230" y="1515"/>
                  </a:lnTo>
                  <a:lnTo>
                    <a:pt x="7401" y="1466"/>
                  </a:lnTo>
                  <a:lnTo>
                    <a:pt x="7670" y="1344"/>
                  </a:lnTo>
                  <a:lnTo>
                    <a:pt x="7890" y="1222"/>
                  </a:lnTo>
                  <a:lnTo>
                    <a:pt x="8061" y="1124"/>
                  </a:lnTo>
                  <a:lnTo>
                    <a:pt x="8231" y="1051"/>
                  </a:lnTo>
                  <a:lnTo>
                    <a:pt x="8427" y="1002"/>
                  </a:lnTo>
                  <a:lnTo>
                    <a:pt x="8671" y="978"/>
                  </a:lnTo>
                  <a:lnTo>
                    <a:pt x="8915" y="1002"/>
                  </a:lnTo>
                  <a:lnTo>
                    <a:pt x="9111" y="1051"/>
                  </a:lnTo>
                  <a:lnTo>
                    <a:pt x="9282" y="1124"/>
                  </a:lnTo>
                  <a:lnTo>
                    <a:pt x="9453" y="1222"/>
                  </a:lnTo>
                  <a:lnTo>
                    <a:pt x="9672" y="1344"/>
                  </a:lnTo>
                  <a:lnTo>
                    <a:pt x="9941" y="1466"/>
                  </a:lnTo>
                  <a:lnTo>
                    <a:pt x="10112" y="1515"/>
                  </a:lnTo>
                  <a:lnTo>
                    <a:pt x="10283" y="1539"/>
                  </a:lnTo>
                  <a:lnTo>
                    <a:pt x="10478" y="1564"/>
                  </a:lnTo>
                  <a:lnTo>
                    <a:pt x="10942" y="1564"/>
                  </a:lnTo>
                  <a:lnTo>
                    <a:pt x="11138" y="1539"/>
                  </a:lnTo>
                  <a:lnTo>
                    <a:pt x="11333" y="1515"/>
                  </a:lnTo>
                  <a:lnTo>
                    <a:pt x="11480" y="1466"/>
                  </a:lnTo>
                  <a:lnTo>
                    <a:pt x="11748" y="1344"/>
                  </a:lnTo>
                  <a:lnTo>
                    <a:pt x="11993" y="1222"/>
                  </a:lnTo>
                  <a:lnTo>
                    <a:pt x="12139" y="1124"/>
                  </a:lnTo>
                  <a:lnTo>
                    <a:pt x="12310" y="1051"/>
                  </a:lnTo>
                  <a:lnTo>
                    <a:pt x="12506" y="1002"/>
                  </a:lnTo>
                  <a:lnTo>
                    <a:pt x="12774" y="978"/>
                  </a:lnTo>
                  <a:lnTo>
                    <a:pt x="13018" y="1002"/>
                  </a:lnTo>
                  <a:lnTo>
                    <a:pt x="13214" y="1051"/>
                  </a:lnTo>
                  <a:lnTo>
                    <a:pt x="13385" y="1124"/>
                  </a:lnTo>
                  <a:lnTo>
                    <a:pt x="13556" y="1222"/>
                  </a:lnTo>
                  <a:lnTo>
                    <a:pt x="13776" y="1344"/>
                  </a:lnTo>
                  <a:lnTo>
                    <a:pt x="14044" y="1466"/>
                  </a:lnTo>
                  <a:lnTo>
                    <a:pt x="14215" y="1515"/>
                  </a:lnTo>
                  <a:lnTo>
                    <a:pt x="14386" y="1539"/>
                  </a:lnTo>
                  <a:lnTo>
                    <a:pt x="14581" y="1564"/>
                  </a:lnTo>
                  <a:lnTo>
                    <a:pt x="15046" y="1564"/>
                  </a:lnTo>
                  <a:lnTo>
                    <a:pt x="15241" y="1539"/>
                  </a:lnTo>
                  <a:lnTo>
                    <a:pt x="15412" y="1515"/>
                  </a:lnTo>
                  <a:lnTo>
                    <a:pt x="15583" y="1466"/>
                  </a:lnTo>
                  <a:lnTo>
                    <a:pt x="15851" y="1344"/>
                  </a:lnTo>
                  <a:lnTo>
                    <a:pt x="16071" y="1222"/>
                  </a:lnTo>
                  <a:lnTo>
                    <a:pt x="16242" y="1124"/>
                  </a:lnTo>
                  <a:lnTo>
                    <a:pt x="16413" y="1051"/>
                  </a:lnTo>
                  <a:lnTo>
                    <a:pt x="16609" y="1002"/>
                  </a:lnTo>
                  <a:lnTo>
                    <a:pt x="16853" y="978"/>
                  </a:lnTo>
                  <a:lnTo>
                    <a:pt x="16951" y="978"/>
                  </a:lnTo>
                  <a:lnTo>
                    <a:pt x="17048" y="953"/>
                  </a:lnTo>
                  <a:lnTo>
                    <a:pt x="17121" y="904"/>
                  </a:lnTo>
                  <a:lnTo>
                    <a:pt x="17195" y="856"/>
                  </a:lnTo>
                  <a:lnTo>
                    <a:pt x="17268" y="782"/>
                  </a:lnTo>
                  <a:lnTo>
                    <a:pt x="17317" y="685"/>
                  </a:lnTo>
                  <a:lnTo>
                    <a:pt x="17341" y="611"/>
                  </a:lnTo>
                  <a:lnTo>
                    <a:pt x="17341" y="489"/>
                  </a:lnTo>
                  <a:lnTo>
                    <a:pt x="17341" y="392"/>
                  </a:lnTo>
                  <a:lnTo>
                    <a:pt x="17317" y="318"/>
                  </a:lnTo>
                  <a:lnTo>
                    <a:pt x="17268" y="221"/>
                  </a:lnTo>
                  <a:lnTo>
                    <a:pt x="17195" y="147"/>
                  </a:lnTo>
                  <a:lnTo>
                    <a:pt x="17121" y="99"/>
                  </a:lnTo>
                  <a:lnTo>
                    <a:pt x="17048" y="50"/>
                  </a:lnTo>
                  <a:lnTo>
                    <a:pt x="16951" y="25"/>
                  </a:lnTo>
                  <a:lnTo>
                    <a:pt x="16853" y="1"/>
                  </a:lnTo>
                  <a:lnTo>
                    <a:pt x="16633" y="25"/>
                  </a:lnTo>
                  <a:lnTo>
                    <a:pt x="16438" y="50"/>
                  </a:lnTo>
                  <a:lnTo>
                    <a:pt x="16242" y="74"/>
                  </a:lnTo>
                  <a:lnTo>
                    <a:pt x="16096" y="123"/>
                  </a:lnTo>
                  <a:lnTo>
                    <a:pt x="15827" y="245"/>
                  </a:lnTo>
                  <a:lnTo>
                    <a:pt x="15583" y="367"/>
                  </a:lnTo>
                  <a:lnTo>
                    <a:pt x="15436" y="465"/>
                  </a:lnTo>
                  <a:lnTo>
                    <a:pt x="15265" y="538"/>
                  </a:lnTo>
                  <a:lnTo>
                    <a:pt x="15070" y="587"/>
                  </a:lnTo>
                  <a:lnTo>
                    <a:pt x="14557" y="587"/>
                  </a:lnTo>
                  <a:lnTo>
                    <a:pt x="14362" y="538"/>
                  </a:lnTo>
                  <a:lnTo>
                    <a:pt x="14191" y="465"/>
                  </a:lnTo>
                  <a:lnTo>
                    <a:pt x="14020" y="367"/>
                  </a:lnTo>
                  <a:lnTo>
                    <a:pt x="13800" y="245"/>
                  </a:lnTo>
                  <a:lnTo>
                    <a:pt x="13531" y="123"/>
                  </a:lnTo>
                  <a:lnTo>
                    <a:pt x="13385" y="74"/>
                  </a:lnTo>
                  <a:lnTo>
                    <a:pt x="13189" y="50"/>
                  </a:lnTo>
                  <a:lnTo>
                    <a:pt x="12994" y="25"/>
                  </a:lnTo>
                  <a:lnTo>
                    <a:pt x="12774" y="1"/>
                  </a:lnTo>
                  <a:lnTo>
                    <a:pt x="12530" y="25"/>
                  </a:lnTo>
                  <a:lnTo>
                    <a:pt x="12335" y="50"/>
                  </a:lnTo>
                  <a:lnTo>
                    <a:pt x="12164" y="74"/>
                  </a:lnTo>
                  <a:lnTo>
                    <a:pt x="11993" y="123"/>
                  </a:lnTo>
                  <a:lnTo>
                    <a:pt x="11724" y="245"/>
                  </a:lnTo>
                  <a:lnTo>
                    <a:pt x="11504" y="367"/>
                  </a:lnTo>
                  <a:lnTo>
                    <a:pt x="11333" y="465"/>
                  </a:lnTo>
                  <a:lnTo>
                    <a:pt x="11162" y="538"/>
                  </a:lnTo>
                  <a:lnTo>
                    <a:pt x="10967" y="587"/>
                  </a:lnTo>
                  <a:lnTo>
                    <a:pt x="10478" y="587"/>
                  </a:lnTo>
                  <a:lnTo>
                    <a:pt x="10283" y="538"/>
                  </a:lnTo>
                  <a:lnTo>
                    <a:pt x="10112" y="465"/>
                  </a:lnTo>
                  <a:lnTo>
                    <a:pt x="9941" y="367"/>
                  </a:lnTo>
                  <a:lnTo>
                    <a:pt x="9721" y="245"/>
                  </a:lnTo>
                  <a:lnTo>
                    <a:pt x="9428" y="123"/>
                  </a:lnTo>
                  <a:lnTo>
                    <a:pt x="9282" y="74"/>
                  </a:lnTo>
                  <a:lnTo>
                    <a:pt x="9111" y="50"/>
                  </a:lnTo>
                  <a:lnTo>
                    <a:pt x="8891" y="25"/>
                  </a:lnTo>
                  <a:lnTo>
                    <a:pt x="8671" y="1"/>
                  </a:lnTo>
                  <a:lnTo>
                    <a:pt x="8451" y="25"/>
                  </a:lnTo>
                  <a:lnTo>
                    <a:pt x="8231" y="50"/>
                  </a:lnTo>
                  <a:lnTo>
                    <a:pt x="8061" y="74"/>
                  </a:lnTo>
                  <a:lnTo>
                    <a:pt x="7890" y="123"/>
                  </a:lnTo>
                  <a:lnTo>
                    <a:pt x="7621" y="245"/>
                  </a:lnTo>
                  <a:lnTo>
                    <a:pt x="7401" y="367"/>
                  </a:lnTo>
                  <a:lnTo>
                    <a:pt x="7230" y="465"/>
                  </a:lnTo>
                  <a:lnTo>
                    <a:pt x="7059" y="538"/>
                  </a:lnTo>
                  <a:lnTo>
                    <a:pt x="6864" y="587"/>
                  </a:lnTo>
                  <a:lnTo>
                    <a:pt x="6375" y="587"/>
                  </a:lnTo>
                  <a:lnTo>
                    <a:pt x="6180" y="538"/>
                  </a:lnTo>
                  <a:lnTo>
                    <a:pt x="6009" y="465"/>
                  </a:lnTo>
                  <a:lnTo>
                    <a:pt x="5838" y="367"/>
                  </a:lnTo>
                  <a:lnTo>
                    <a:pt x="5618" y="245"/>
                  </a:lnTo>
                  <a:lnTo>
                    <a:pt x="5350" y="123"/>
                  </a:lnTo>
                  <a:lnTo>
                    <a:pt x="5179" y="74"/>
                  </a:lnTo>
                  <a:lnTo>
                    <a:pt x="5008" y="50"/>
                  </a:lnTo>
                  <a:lnTo>
                    <a:pt x="4812" y="25"/>
                  </a:lnTo>
                  <a:lnTo>
                    <a:pt x="4568" y="1"/>
                  </a:lnTo>
                  <a:lnTo>
                    <a:pt x="4348" y="25"/>
                  </a:lnTo>
                  <a:lnTo>
                    <a:pt x="4153" y="50"/>
                  </a:lnTo>
                  <a:lnTo>
                    <a:pt x="3957" y="74"/>
                  </a:lnTo>
                  <a:lnTo>
                    <a:pt x="3811" y="123"/>
                  </a:lnTo>
                  <a:lnTo>
                    <a:pt x="3542" y="245"/>
                  </a:lnTo>
                  <a:lnTo>
                    <a:pt x="3298" y="367"/>
                  </a:lnTo>
                  <a:lnTo>
                    <a:pt x="3152" y="465"/>
                  </a:lnTo>
                  <a:lnTo>
                    <a:pt x="2981" y="538"/>
                  </a:lnTo>
                  <a:lnTo>
                    <a:pt x="2785" y="587"/>
                  </a:lnTo>
                  <a:lnTo>
                    <a:pt x="2272" y="587"/>
                  </a:lnTo>
                  <a:lnTo>
                    <a:pt x="2077" y="538"/>
                  </a:lnTo>
                  <a:lnTo>
                    <a:pt x="1906" y="465"/>
                  </a:lnTo>
                  <a:lnTo>
                    <a:pt x="1759" y="367"/>
                  </a:lnTo>
                  <a:lnTo>
                    <a:pt x="1515" y="245"/>
                  </a:lnTo>
                  <a:lnTo>
                    <a:pt x="1247" y="123"/>
                  </a:lnTo>
                  <a:lnTo>
                    <a:pt x="1100" y="74"/>
                  </a:lnTo>
                  <a:lnTo>
                    <a:pt x="905" y="50"/>
                  </a:lnTo>
                  <a:lnTo>
                    <a:pt x="709" y="25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82" name="Google Shape;1082;p47"/>
            <p:cNvSpPr/>
            <p:nvPr/>
          </p:nvSpPr>
          <p:spPr>
            <a:xfrm>
              <a:off x="6684575" y="4312500"/>
              <a:ext cx="349875" cy="377350"/>
            </a:xfrm>
            <a:custGeom>
              <a:avLst/>
              <a:gdLst/>
              <a:ahLst/>
              <a:cxnLst/>
              <a:rect l="l" t="t" r="r" b="b"/>
              <a:pathLst>
                <a:path w="13995" h="15094" extrusionOk="0">
                  <a:moveTo>
                    <a:pt x="5691" y="5740"/>
                  </a:moveTo>
                  <a:lnTo>
                    <a:pt x="5764" y="5764"/>
                  </a:lnTo>
                  <a:lnTo>
                    <a:pt x="5813" y="5837"/>
                  </a:lnTo>
                  <a:lnTo>
                    <a:pt x="5862" y="5886"/>
                  </a:lnTo>
                  <a:lnTo>
                    <a:pt x="5935" y="6082"/>
                  </a:lnTo>
                  <a:lnTo>
                    <a:pt x="5959" y="6301"/>
                  </a:lnTo>
                  <a:lnTo>
                    <a:pt x="5935" y="6521"/>
                  </a:lnTo>
                  <a:lnTo>
                    <a:pt x="5862" y="6692"/>
                  </a:lnTo>
                  <a:lnTo>
                    <a:pt x="5813" y="6765"/>
                  </a:lnTo>
                  <a:lnTo>
                    <a:pt x="5764" y="6814"/>
                  </a:lnTo>
                  <a:lnTo>
                    <a:pt x="5691" y="6839"/>
                  </a:lnTo>
                  <a:lnTo>
                    <a:pt x="5642" y="6863"/>
                  </a:lnTo>
                  <a:lnTo>
                    <a:pt x="5569" y="6839"/>
                  </a:lnTo>
                  <a:lnTo>
                    <a:pt x="5520" y="6814"/>
                  </a:lnTo>
                  <a:lnTo>
                    <a:pt x="5446" y="6765"/>
                  </a:lnTo>
                  <a:lnTo>
                    <a:pt x="5398" y="6692"/>
                  </a:lnTo>
                  <a:lnTo>
                    <a:pt x="5349" y="6521"/>
                  </a:lnTo>
                  <a:lnTo>
                    <a:pt x="5324" y="6301"/>
                  </a:lnTo>
                  <a:lnTo>
                    <a:pt x="5349" y="6082"/>
                  </a:lnTo>
                  <a:lnTo>
                    <a:pt x="5398" y="5886"/>
                  </a:lnTo>
                  <a:lnTo>
                    <a:pt x="5446" y="5837"/>
                  </a:lnTo>
                  <a:lnTo>
                    <a:pt x="5520" y="5764"/>
                  </a:lnTo>
                  <a:lnTo>
                    <a:pt x="5569" y="5740"/>
                  </a:lnTo>
                  <a:close/>
                  <a:moveTo>
                    <a:pt x="8402" y="5740"/>
                  </a:moveTo>
                  <a:lnTo>
                    <a:pt x="8475" y="5764"/>
                  </a:lnTo>
                  <a:lnTo>
                    <a:pt x="8524" y="5837"/>
                  </a:lnTo>
                  <a:lnTo>
                    <a:pt x="8573" y="5886"/>
                  </a:lnTo>
                  <a:lnTo>
                    <a:pt x="8621" y="6082"/>
                  </a:lnTo>
                  <a:lnTo>
                    <a:pt x="8646" y="6301"/>
                  </a:lnTo>
                  <a:lnTo>
                    <a:pt x="8621" y="6521"/>
                  </a:lnTo>
                  <a:lnTo>
                    <a:pt x="8573" y="6692"/>
                  </a:lnTo>
                  <a:lnTo>
                    <a:pt x="8524" y="6765"/>
                  </a:lnTo>
                  <a:lnTo>
                    <a:pt x="8475" y="6814"/>
                  </a:lnTo>
                  <a:lnTo>
                    <a:pt x="8402" y="6839"/>
                  </a:lnTo>
                  <a:lnTo>
                    <a:pt x="8328" y="6863"/>
                  </a:lnTo>
                  <a:lnTo>
                    <a:pt x="8280" y="6839"/>
                  </a:lnTo>
                  <a:lnTo>
                    <a:pt x="8206" y="6814"/>
                  </a:lnTo>
                  <a:lnTo>
                    <a:pt x="8157" y="6765"/>
                  </a:lnTo>
                  <a:lnTo>
                    <a:pt x="8109" y="6692"/>
                  </a:lnTo>
                  <a:lnTo>
                    <a:pt x="8035" y="6521"/>
                  </a:lnTo>
                  <a:lnTo>
                    <a:pt x="8011" y="6301"/>
                  </a:lnTo>
                  <a:lnTo>
                    <a:pt x="8035" y="6082"/>
                  </a:lnTo>
                  <a:lnTo>
                    <a:pt x="8109" y="5886"/>
                  </a:lnTo>
                  <a:lnTo>
                    <a:pt x="8157" y="5837"/>
                  </a:lnTo>
                  <a:lnTo>
                    <a:pt x="8206" y="5764"/>
                  </a:lnTo>
                  <a:lnTo>
                    <a:pt x="8280" y="5740"/>
                  </a:lnTo>
                  <a:close/>
                  <a:moveTo>
                    <a:pt x="9867" y="2931"/>
                  </a:moveTo>
                  <a:lnTo>
                    <a:pt x="9867" y="4421"/>
                  </a:lnTo>
                  <a:lnTo>
                    <a:pt x="11552" y="4421"/>
                  </a:lnTo>
                  <a:lnTo>
                    <a:pt x="11552" y="6033"/>
                  </a:lnTo>
                  <a:lnTo>
                    <a:pt x="7229" y="4225"/>
                  </a:lnTo>
                  <a:lnTo>
                    <a:pt x="7229" y="9867"/>
                  </a:lnTo>
                  <a:lnTo>
                    <a:pt x="7205" y="9965"/>
                  </a:lnTo>
                  <a:lnTo>
                    <a:pt x="7156" y="10063"/>
                  </a:lnTo>
                  <a:lnTo>
                    <a:pt x="7083" y="10111"/>
                  </a:lnTo>
                  <a:lnTo>
                    <a:pt x="6887" y="10111"/>
                  </a:lnTo>
                  <a:lnTo>
                    <a:pt x="6814" y="10063"/>
                  </a:lnTo>
                  <a:lnTo>
                    <a:pt x="6765" y="9965"/>
                  </a:lnTo>
                  <a:lnTo>
                    <a:pt x="6741" y="9867"/>
                  </a:lnTo>
                  <a:lnTo>
                    <a:pt x="6741" y="4225"/>
                  </a:lnTo>
                  <a:lnTo>
                    <a:pt x="2418" y="6033"/>
                  </a:lnTo>
                  <a:lnTo>
                    <a:pt x="2418" y="4421"/>
                  </a:lnTo>
                  <a:lnTo>
                    <a:pt x="4103" y="4421"/>
                  </a:lnTo>
                  <a:lnTo>
                    <a:pt x="4103" y="2931"/>
                  </a:lnTo>
                  <a:close/>
                  <a:moveTo>
                    <a:pt x="5520" y="0"/>
                  </a:moveTo>
                  <a:lnTo>
                    <a:pt x="5520" y="2027"/>
                  </a:lnTo>
                  <a:lnTo>
                    <a:pt x="3151" y="2027"/>
                  </a:lnTo>
                  <a:lnTo>
                    <a:pt x="3151" y="3542"/>
                  </a:lnTo>
                  <a:lnTo>
                    <a:pt x="1466" y="3542"/>
                  </a:lnTo>
                  <a:lnTo>
                    <a:pt x="1466" y="6423"/>
                  </a:lnTo>
                  <a:lnTo>
                    <a:pt x="586" y="6765"/>
                  </a:lnTo>
                  <a:lnTo>
                    <a:pt x="415" y="6863"/>
                  </a:lnTo>
                  <a:lnTo>
                    <a:pt x="269" y="6985"/>
                  </a:lnTo>
                  <a:lnTo>
                    <a:pt x="147" y="7132"/>
                  </a:lnTo>
                  <a:lnTo>
                    <a:pt x="49" y="7278"/>
                  </a:lnTo>
                  <a:lnTo>
                    <a:pt x="0" y="7425"/>
                  </a:lnTo>
                  <a:lnTo>
                    <a:pt x="0" y="7596"/>
                  </a:lnTo>
                  <a:lnTo>
                    <a:pt x="0" y="7791"/>
                  </a:lnTo>
                  <a:lnTo>
                    <a:pt x="73" y="7987"/>
                  </a:lnTo>
                  <a:lnTo>
                    <a:pt x="1514" y="11308"/>
                  </a:lnTo>
                  <a:lnTo>
                    <a:pt x="1514" y="14874"/>
                  </a:lnTo>
                  <a:lnTo>
                    <a:pt x="1759" y="14752"/>
                  </a:lnTo>
                  <a:lnTo>
                    <a:pt x="2052" y="14630"/>
                  </a:lnTo>
                  <a:lnTo>
                    <a:pt x="2247" y="14581"/>
                  </a:lnTo>
                  <a:lnTo>
                    <a:pt x="2442" y="14556"/>
                  </a:lnTo>
                  <a:lnTo>
                    <a:pt x="2662" y="14532"/>
                  </a:lnTo>
                  <a:lnTo>
                    <a:pt x="2882" y="14508"/>
                  </a:lnTo>
                  <a:lnTo>
                    <a:pt x="3175" y="14532"/>
                  </a:lnTo>
                  <a:lnTo>
                    <a:pt x="3419" y="14556"/>
                  </a:lnTo>
                  <a:lnTo>
                    <a:pt x="3639" y="14605"/>
                  </a:lnTo>
                  <a:lnTo>
                    <a:pt x="3835" y="14678"/>
                  </a:lnTo>
                  <a:lnTo>
                    <a:pt x="4152" y="14801"/>
                  </a:lnTo>
                  <a:lnTo>
                    <a:pt x="4396" y="14947"/>
                  </a:lnTo>
                  <a:lnTo>
                    <a:pt x="4543" y="15020"/>
                  </a:lnTo>
                  <a:lnTo>
                    <a:pt x="4641" y="15069"/>
                  </a:lnTo>
                  <a:lnTo>
                    <a:pt x="4787" y="15094"/>
                  </a:lnTo>
                  <a:lnTo>
                    <a:pt x="5105" y="15094"/>
                  </a:lnTo>
                  <a:lnTo>
                    <a:pt x="5227" y="15069"/>
                  </a:lnTo>
                  <a:lnTo>
                    <a:pt x="5349" y="15020"/>
                  </a:lnTo>
                  <a:lnTo>
                    <a:pt x="5471" y="14947"/>
                  </a:lnTo>
                  <a:lnTo>
                    <a:pt x="5740" y="14801"/>
                  </a:lnTo>
                  <a:lnTo>
                    <a:pt x="6057" y="14678"/>
                  </a:lnTo>
                  <a:lnTo>
                    <a:pt x="6252" y="14605"/>
                  </a:lnTo>
                  <a:lnTo>
                    <a:pt x="6472" y="14556"/>
                  </a:lnTo>
                  <a:lnTo>
                    <a:pt x="6716" y="14532"/>
                  </a:lnTo>
                  <a:lnTo>
                    <a:pt x="6985" y="14508"/>
                  </a:lnTo>
                  <a:lnTo>
                    <a:pt x="7254" y="14532"/>
                  </a:lnTo>
                  <a:lnTo>
                    <a:pt x="7498" y="14556"/>
                  </a:lnTo>
                  <a:lnTo>
                    <a:pt x="7718" y="14605"/>
                  </a:lnTo>
                  <a:lnTo>
                    <a:pt x="7913" y="14678"/>
                  </a:lnTo>
                  <a:lnTo>
                    <a:pt x="8255" y="14801"/>
                  </a:lnTo>
                  <a:lnTo>
                    <a:pt x="8499" y="14947"/>
                  </a:lnTo>
                  <a:lnTo>
                    <a:pt x="8621" y="15020"/>
                  </a:lnTo>
                  <a:lnTo>
                    <a:pt x="8744" y="15069"/>
                  </a:lnTo>
                  <a:lnTo>
                    <a:pt x="8866" y="15094"/>
                  </a:lnTo>
                  <a:lnTo>
                    <a:pt x="9183" y="15094"/>
                  </a:lnTo>
                  <a:lnTo>
                    <a:pt x="9330" y="15069"/>
                  </a:lnTo>
                  <a:lnTo>
                    <a:pt x="9427" y="15020"/>
                  </a:lnTo>
                  <a:lnTo>
                    <a:pt x="9574" y="14947"/>
                  </a:lnTo>
                  <a:lnTo>
                    <a:pt x="9818" y="14801"/>
                  </a:lnTo>
                  <a:lnTo>
                    <a:pt x="10136" y="14678"/>
                  </a:lnTo>
                  <a:lnTo>
                    <a:pt x="10331" y="14605"/>
                  </a:lnTo>
                  <a:lnTo>
                    <a:pt x="10551" y="14556"/>
                  </a:lnTo>
                  <a:lnTo>
                    <a:pt x="10795" y="14532"/>
                  </a:lnTo>
                  <a:lnTo>
                    <a:pt x="11088" y="14508"/>
                  </a:lnTo>
                  <a:lnTo>
                    <a:pt x="11308" y="14532"/>
                  </a:lnTo>
                  <a:lnTo>
                    <a:pt x="11528" y="14556"/>
                  </a:lnTo>
                  <a:lnTo>
                    <a:pt x="11723" y="14581"/>
                  </a:lnTo>
                  <a:lnTo>
                    <a:pt x="11919" y="14630"/>
                  </a:lnTo>
                  <a:lnTo>
                    <a:pt x="12212" y="14752"/>
                  </a:lnTo>
                  <a:lnTo>
                    <a:pt x="12456" y="14874"/>
                  </a:lnTo>
                  <a:lnTo>
                    <a:pt x="12456" y="11308"/>
                  </a:lnTo>
                  <a:lnTo>
                    <a:pt x="13897" y="7987"/>
                  </a:lnTo>
                  <a:lnTo>
                    <a:pt x="13970" y="7791"/>
                  </a:lnTo>
                  <a:lnTo>
                    <a:pt x="13995" y="7596"/>
                  </a:lnTo>
                  <a:lnTo>
                    <a:pt x="13970" y="7425"/>
                  </a:lnTo>
                  <a:lnTo>
                    <a:pt x="13921" y="7278"/>
                  </a:lnTo>
                  <a:lnTo>
                    <a:pt x="13824" y="7132"/>
                  </a:lnTo>
                  <a:lnTo>
                    <a:pt x="13701" y="6985"/>
                  </a:lnTo>
                  <a:lnTo>
                    <a:pt x="13555" y="6863"/>
                  </a:lnTo>
                  <a:lnTo>
                    <a:pt x="13384" y="6765"/>
                  </a:lnTo>
                  <a:lnTo>
                    <a:pt x="12505" y="6423"/>
                  </a:lnTo>
                  <a:lnTo>
                    <a:pt x="12505" y="3542"/>
                  </a:lnTo>
                  <a:lnTo>
                    <a:pt x="10820" y="3542"/>
                  </a:lnTo>
                  <a:lnTo>
                    <a:pt x="10820" y="2027"/>
                  </a:lnTo>
                  <a:lnTo>
                    <a:pt x="8450" y="2027"/>
                  </a:lnTo>
                  <a:lnTo>
                    <a:pt x="84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1083" name="Google Shape;1083;p47"/>
          <p:cNvSpPr/>
          <p:nvPr/>
        </p:nvSpPr>
        <p:spPr>
          <a:xfrm>
            <a:off x="299775" y="4368343"/>
            <a:ext cx="465527" cy="274647"/>
          </a:xfrm>
          <a:custGeom>
            <a:avLst/>
            <a:gdLst/>
            <a:ahLst/>
            <a:cxnLst/>
            <a:rect l="l" t="t" r="r" b="b"/>
            <a:pathLst>
              <a:path w="22274" h="13141" extrusionOk="0">
                <a:moveTo>
                  <a:pt x="14532" y="3786"/>
                </a:moveTo>
                <a:lnTo>
                  <a:pt x="11747" y="7084"/>
                </a:lnTo>
                <a:lnTo>
                  <a:pt x="11577" y="7035"/>
                </a:lnTo>
                <a:lnTo>
                  <a:pt x="11406" y="6986"/>
                </a:lnTo>
                <a:lnTo>
                  <a:pt x="11235" y="6937"/>
                </a:lnTo>
                <a:lnTo>
                  <a:pt x="10893" y="6937"/>
                </a:lnTo>
                <a:lnTo>
                  <a:pt x="10746" y="6961"/>
                </a:lnTo>
                <a:lnTo>
                  <a:pt x="9207" y="3786"/>
                </a:lnTo>
                <a:close/>
                <a:moveTo>
                  <a:pt x="7034" y="6082"/>
                </a:moveTo>
                <a:lnTo>
                  <a:pt x="7229" y="6302"/>
                </a:lnTo>
                <a:lnTo>
                  <a:pt x="7400" y="6522"/>
                </a:lnTo>
                <a:lnTo>
                  <a:pt x="7571" y="6766"/>
                </a:lnTo>
                <a:lnTo>
                  <a:pt x="7718" y="7010"/>
                </a:lnTo>
                <a:lnTo>
                  <a:pt x="7840" y="7279"/>
                </a:lnTo>
                <a:lnTo>
                  <a:pt x="7937" y="7572"/>
                </a:lnTo>
                <a:lnTo>
                  <a:pt x="8011" y="7841"/>
                </a:lnTo>
                <a:lnTo>
                  <a:pt x="8060" y="8134"/>
                </a:lnTo>
                <a:lnTo>
                  <a:pt x="5422" y="8134"/>
                </a:lnTo>
                <a:lnTo>
                  <a:pt x="7034" y="6082"/>
                </a:lnTo>
                <a:close/>
                <a:moveTo>
                  <a:pt x="8475" y="4275"/>
                </a:moveTo>
                <a:lnTo>
                  <a:pt x="9965" y="7352"/>
                </a:lnTo>
                <a:lnTo>
                  <a:pt x="9769" y="7523"/>
                </a:lnTo>
                <a:lnTo>
                  <a:pt x="9623" y="7743"/>
                </a:lnTo>
                <a:lnTo>
                  <a:pt x="9525" y="7963"/>
                </a:lnTo>
                <a:lnTo>
                  <a:pt x="9427" y="8183"/>
                </a:lnTo>
                <a:lnTo>
                  <a:pt x="9061" y="8183"/>
                </a:lnTo>
                <a:lnTo>
                  <a:pt x="8988" y="7767"/>
                </a:lnTo>
                <a:lnTo>
                  <a:pt x="8890" y="7377"/>
                </a:lnTo>
                <a:lnTo>
                  <a:pt x="8768" y="6986"/>
                </a:lnTo>
                <a:lnTo>
                  <a:pt x="8597" y="6619"/>
                </a:lnTo>
                <a:lnTo>
                  <a:pt x="8402" y="6253"/>
                </a:lnTo>
                <a:lnTo>
                  <a:pt x="8182" y="5936"/>
                </a:lnTo>
                <a:lnTo>
                  <a:pt x="7937" y="5618"/>
                </a:lnTo>
                <a:lnTo>
                  <a:pt x="7644" y="5325"/>
                </a:lnTo>
                <a:lnTo>
                  <a:pt x="8475" y="4275"/>
                </a:lnTo>
                <a:close/>
                <a:moveTo>
                  <a:pt x="11161" y="8012"/>
                </a:moveTo>
                <a:lnTo>
                  <a:pt x="11259" y="8060"/>
                </a:lnTo>
                <a:lnTo>
                  <a:pt x="11381" y="8109"/>
                </a:lnTo>
                <a:lnTo>
                  <a:pt x="11454" y="8183"/>
                </a:lnTo>
                <a:lnTo>
                  <a:pt x="11528" y="8280"/>
                </a:lnTo>
                <a:lnTo>
                  <a:pt x="11577" y="8378"/>
                </a:lnTo>
                <a:lnTo>
                  <a:pt x="11625" y="8476"/>
                </a:lnTo>
                <a:lnTo>
                  <a:pt x="11625" y="8598"/>
                </a:lnTo>
                <a:lnTo>
                  <a:pt x="11625" y="8695"/>
                </a:lnTo>
                <a:lnTo>
                  <a:pt x="11577" y="8818"/>
                </a:lnTo>
                <a:lnTo>
                  <a:pt x="11528" y="8915"/>
                </a:lnTo>
                <a:lnTo>
                  <a:pt x="11454" y="9013"/>
                </a:lnTo>
                <a:lnTo>
                  <a:pt x="11381" y="9062"/>
                </a:lnTo>
                <a:lnTo>
                  <a:pt x="11259" y="9135"/>
                </a:lnTo>
                <a:lnTo>
                  <a:pt x="11161" y="9159"/>
                </a:lnTo>
                <a:lnTo>
                  <a:pt x="11039" y="9184"/>
                </a:lnTo>
                <a:lnTo>
                  <a:pt x="10942" y="9159"/>
                </a:lnTo>
                <a:lnTo>
                  <a:pt x="10819" y="9135"/>
                </a:lnTo>
                <a:lnTo>
                  <a:pt x="10722" y="9062"/>
                </a:lnTo>
                <a:lnTo>
                  <a:pt x="10624" y="9013"/>
                </a:lnTo>
                <a:lnTo>
                  <a:pt x="10575" y="8915"/>
                </a:lnTo>
                <a:lnTo>
                  <a:pt x="10502" y="8818"/>
                </a:lnTo>
                <a:lnTo>
                  <a:pt x="10477" y="8695"/>
                </a:lnTo>
                <a:lnTo>
                  <a:pt x="10453" y="8598"/>
                </a:lnTo>
                <a:lnTo>
                  <a:pt x="10477" y="8476"/>
                </a:lnTo>
                <a:lnTo>
                  <a:pt x="10502" y="8378"/>
                </a:lnTo>
                <a:lnTo>
                  <a:pt x="10575" y="8280"/>
                </a:lnTo>
                <a:lnTo>
                  <a:pt x="10624" y="8183"/>
                </a:lnTo>
                <a:lnTo>
                  <a:pt x="10722" y="8109"/>
                </a:lnTo>
                <a:lnTo>
                  <a:pt x="10819" y="8060"/>
                </a:lnTo>
                <a:lnTo>
                  <a:pt x="10942" y="8012"/>
                </a:lnTo>
                <a:close/>
                <a:moveTo>
                  <a:pt x="4811" y="5081"/>
                </a:moveTo>
                <a:lnTo>
                  <a:pt x="5056" y="5105"/>
                </a:lnTo>
                <a:lnTo>
                  <a:pt x="5275" y="5154"/>
                </a:lnTo>
                <a:lnTo>
                  <a:pt x="5520" y="5203"/>
                </a:lnTo>
                <a:lnTo>
                  <a:pt x="5739" y="5276"/>
                </a:lnTo>
                <a:lnTo>
                  <a:pt x="5959" y="5374"/>
                </a:lnTo>
                <a:lnTo>
                  <a:pt x="6179" y="5472"/>
                </a:lnTo>
                <a:lnTo>
                  <a:pt x="6374" y="5569"/>
                </a:lnTo>
                <a:lnTo>
                  <a:pt x="4640" y="7816"/>
                </a:lnTo>
                <a:lnTo>
                  <a:pt x="4396" y="7816"/>
                </a:lnTo>
                <a:lnTo>
                  <a:pt x="4250" y="7865"/>
                </a:lnTo>
                <a:lnTo>
                  <a:pt x="4127" y="7938"/>
                </a:lnTo>
                <a:lnTo>
                  <a:pt x="4005" y="8036"/>
                </a:lnTo>
                <a:lnTo>
                  <a:pt x="3908" y="8158"/>
                </a:lnTo>
                <a:lnTo>
                  <a:pt x="3834" y="8280"/>
                </a:lnTo>
                <a:lnTo>
                  <a:pt x="3786" y="8427"/>
                </a:lnTo>
                <a:lnTo>
                  <a:pt x="3761" y="8598"/>
                </a:lnTo>
                <a:lnTo>
                  <a:pt x="3786" y="8744"/>
                </a:lnTo>
                <a:lnTo>
                  <a:pt x="3834" y="8891"/>
                </a:lnTo>
                <a:lnTo>
                  <a:pt x="3908" y="9037"/>
                </a:lnTo>
                <a:lnTo>
                  <a:pt x="4005" y="9135"/>
                </a:lnTo>
                <a:lnTo>
                  <a:pt x="4127" y="9233"/>
                </a:lnTo>
                <a:lnTo>
                  <a:pt x="4250" y="9306"/>
                </a:lnTo>
                <a:lnTo>
                  <a:pt x="4396" y="9355"/>
                </a:lnTo>
                <a:lnTo>
                  <a:pt x="4543" y="9379"/>
                </a:lnTo>
                <a:lnTo>
                  <a:pt x="4738" y="9355"/>
                </a:lnTo>
                <a:lnTo>
                  <a:pt x="4933" y="9282"/>
                </a:lnTo>
                <a:lnTo>
                  <a:pt x="5080" y="9159"/>
                </a:lnTo>
                <a:lnTo>
                  <a:pt x="5227" y="9013"/>
                </a:lnTo>
                <a:lnTo>
                  <a:pt x="8060" y="9013"/>
                </a:lnTo>
                <a:lnTo>
                  <a:pt x="8011" y="9330"/>
                </a:lnTo>
                <a:lnTo>
                  <a:pt x="7937" y="9648"/>
                </a:lnTo>
                <a:lnTo>
                  <a:pt x="7815" y="9965"/>
                </a:lnTo>
                <a:lnTo>
                  <a:pt x="7693" y="10259"/>
                </a:lnTo>
                <a:lnTo>
                  <a:pt x="7522" y="10527"/>
                </a:lnTo>
                <a:lnTo>
                  <a:pt x="7351" y="10771"/>
                </a:lnTo>
                <a:lnTo>
                  <a:pt x="7156" y="11016"/>
                </a:lnTo>
                <a:lnTo>
                  <a:pt x="6912" y="11235"/>
                </a:lnTo>
                <a:lnTo>
                  <a:pt x="6667" y="11431"/>
                </a:lnTo>
                <a:lnTo>
                  <a:pt x="6423" y="11626"/>
                </a:lnTo>
                <a:lnTo>
                  <a:pt x="6130" y="11773"/>
                </a:lnTo>
                <a:lnTo>
                  <a:pt x="5837" y="11895"/>
                </a:lnTo>
                <a:lnTo>
                  <a:pt x="5544" y="12017"/>
                </a:lnTo>
                <a:lnTo>
                  <a:pt x="5227" y="12090"/>
                </a:lnTo>
                <a:lnTo>
                  <a:pt x="4885" y="12139"/>
                </a:lnTo>
                <a:lnTo>
                  <a:pt x="4201" y="12139"/>
                </a:lnTo>
                <a:lnTo>
                  <a:pt x="3834" y="12066"/>
                </a:lnTo>
                <a:lnTo>
                  <a:pt x="3517" y="11993"/>
                </a:lnTo>
                <a:lnTo>
                  <a:pt x="3175" y="11870"/>
                </a:lnTo>
                <a:lnTo>
                  <a:pt x="2882" y="11724"/>
                </a:lnTo>
                <a:lnTo>
                  <a:pt x="2589" y="11553"/>
                </a:lnTo>
                <a:lnTo>
                  <a:pt x="2320" y="11333"/>
                </a:lnTo>
                <a:lnTo>
                  <a:pt x="2052" y="11113"/>
                </a:lnTo>
                <a:lnTo>
                  <a:pt x="1832" y="10869"/>
                </a:lnTo>
                <a:lnTo>
                  <a:pt x="1636" y="10576"/>
                </a:lnTo>
                <a:lnTo>
                  <a:pt x="1441" y="10283"/>
                </a:lnTo>
                <a:lnTo>
                  <a:pt x="1294" y="9990"/>
                </a:lnTo>
                <a:lnTo>
                  <a:pt x="1172" y="9672"/>
                </a:lnTo>
                <a:lnTo>
                  <a:pt x="1099" y="9330"/>
                </a:lnTo>
                <a:lnTo>
                  <a:pt x="1050" y="8964"/>
                </a:lnTo>
                <a:lnTo>
                  <a:pt x="1026" y="8598"/>
                </a:lnTo>
                <a:lnTo>
                  <a:pt x="1050" y="8256"/>
                </a:lnTo>
                <a:lnTo>
                  <a:pt x="1099" y="7889"/>
                </a:lnTo>
                <a:lnTo>
                  <a:pt x="1172" y="7548"/>
                </a:lnTo>
                <a:lnTo>
                  <a:pt x="1294" y="7230"/>
                </a:lnTo>
                <a:lnTo>
                  <a:pt x="1441" y="6913"/>
                </a:lnTo>
                <a:lnTo>
                  <a:pt x="1636" y="6644"/>
                </a:lnTo>
                <a:lnTo>
                  <a:pt x="1832" y="6351"/>
                </a:lnTo>
                <a:lnTo>
                  <a:pt x="2052" y="6107"/>
                </a:lnTo>
                <a:lnTo>
                  <a:pt x="2320" y="5887"/>
                </a:lnTo>
                <a:lnTo>
                  <a:pt x="2589" y="5667"/>
                </a:lnTo>
                <a:lnTo>
                  <a:pt x="2882" y="5496"/>
                </a:lnTo>
                <a:lnTo>
                  <a:pt x="3175" y="5349"/>
                </a:lnTo>
                <a:lnTo>
                  <a:pt x="3517" y="5227"/>
                </a:lnTo>
                <a:lnTo>
                  <a:pt x="3834" y="5154"/>
                </a:lnTo>
                <a:lnTo>
                  <a:pt x="4201" y="5081"/>
                </a:lnTo>
                <a:close/>
                <a:moveTo>
                  <a:pt x="18097" y="5081"/>
                </a:moveTo>
                <a:lnTo>
                  <a:pt x="18464" y="5154"/>
                </a:lnTo>
                <a:lnTo>
                  <a:pt x="18806" y="5227"/>
                </a:lnTo>
                <a:lnTo>
                  <a:pt x="19123" y="5349"/>
                </a:lnTo>
                <a:lnTo>
                  <a:pt x="19441" y="5496"/>
                </a:lnTo>
                <a:lnTo>
                  <a:pt x="19734" y="5667"/>
                </a:lnTo>
                <a:lnTo>
                  <a:pt x="20002" y="5887"/>
                </a:lnTo>
                <a:lnTo>
                  <a:pt x="20247" y="6107"/>
                </a:lnTo>
                <a:lnTo>
                  <a:pt x="20466" y="6351"/>
                </a:lnTo>
                <a:lnTo>
                  <a:pt x="20686" y="6644"/>
                </a:lnTo>
                <a:lnTo>
                  <a:pt x="20857" y="6913"/>
                </a:lnTo>
                <a:lnTo>
                  <a:pt x="21004" y="7230"/>
                </a:lnTo>
                <a:lnTo>
                  <a:pt x="21126" y="7548"/>
                </a:lnTo>
                <a:lnTo>
                  <a:pt x="21199" y="7889"/>
                </a:lnTo>
                <a:lnTo>
                  <a:pt x="21272" y="8256"/>
                </a:lnTo>
                <a:lnTo>
                  <a:pt x="21272" y="8598"/>
                </a:lnTo>
                <a:lnTo>
                  <a:pt x="21272" y="8964"/>
                </a:lnTo>
                <a:lnTo>
                  <a:pt x="21199" y="9330"/>
                </a:lnTo>
                <a:lnTo>
                  <a:pt x="21126" y="9672"/>
                </a:lnTo>
                <a:lnTo>
                  <a:pt x="21004" y="9990"/>
                </a:lnTo>
                <a:lnTo>
                  <a:pt x="20857" y="10283"/>
                </a:lnTo>
                <a:lnTo>
                  <a:pt x="20686" y="10576"/>
                </a:lnTo>
                <a:lnTo>
                  <a:pt x="20466" y="10869"/>
                </a:lnTo>
                <a:lnTo>
                  <a:pt x="20247" y="11113"/>
                </a:lnTo>
                <a:lnTo>
                  <a:pt x="20002" y="11333"/>
                </a:lnTo>
                <a:lnTo>
                  <a:pt x="19734" y="11553"/>
                </a:lnTo>
                <a:lnTo>
                  <a:pt x="19441" y="11724"/>
                </a:lnTo>
                <a:lnTo>
                  <a:pt x="19123" y="11870"/>
                </a:lnTo>
                <a:lnTo>
                  <a:pt x="18806" y="11993"/>
                </a:lnTo>
                <a:lnTo>
                  <a:pt x="18464" y="12066"/>
                </a:lnTo>
                <a:lnTo>
                  <a:pt x="18097" y="12139"/>
                </a:lnTo>
                <a:lnTo>
                  <a:pt x="17389" y="12139"/>
                </a:lnTo>
                <a:lnTo>
                  <a:pt x="17023" y="12066"/>
                </a:lnTo>
                <a:lnTo>
                  <a:pt x="16705" y="11993"/>
                </a:lnTo>
                <a:lnTo>
                  <a:pt x="16363" y="11870"/>
                </a:lnTo>
                <a:lnTo>
                  <a:pt x="16070" y="11724"/>
                </a:lnTo>
                <a:lnTo>
                  <a:pt x="15777" y="11553"/>
                </a:lnTo>
                <a:lnTo>
                  <a:pt x="15509" y="11333"/>
                </a:lnTo>
                <a:lnTo>
                  <a:pt x="15240" y="11113"/>
                </a:lnTo>
                <a:lnTo>
                  <a:pt x="15020" y="10869"/>
                </a:lnTo>
                <a:lnTo>
                  <a:pt x="14825" y="10576"/>
                </a:lnTo>
                <a:lnTo>
                  <a:pt x="14629" y="10283"/>
                </a:lnTo>
                <a:lnTo>
                  <a:pt x="14483" y="9990"/>
                </a:lnTo>
                <a:lnTo>
                  <a:pt x="14361" y="9672"/>
                </a:lnTo>
                <a:lnTo>
                  <a:pt x="14287" y="9330"/>
                </a:lnTo>
                <a:lnTo>
                  <a:pt x="14239" y="8964"/>
                </a:lnTo>
                <a:lnTo>
                  <a:pt x="14214" y="8598"/>
                </a:lnTo>
                <a:lnTo>
                  <a:pt x="14214" y="8354"/>
                </a:lnTo>
                <a:lnTo>
                  <a:pt x="14239" y="8109"/>
                </a:lnTo>
                <a:lnTo>
                  <a:pt x="14287" y="7889"/>
                </a:lnTo>
                <a:lnTo>
                  <a:pt x="14336" y="7645"/>
                </a:lnTo>
                <a:lnTo>
                  <a:pt x="14410" y="7425"/>
                </a:lnTo>
                <a:lnTo>
                  <a:pt x="14507" y="7206"/>
                </a:lnTo>
                <a:lnTo>
                  <a:pt x="14605" y="6986"/>
                </a:lnTo>
                <a:lnTo>
                  <a:pt x="14703" y="6790"/>
                </a:lnTo>
                <a:lnTo>
                  <a:pt x="14849" y="6595"/>
                </a:lnTo>
                <a:lnTo>
                  <a:pt x="14971" y="6424"/>
                </a:lnTo>
                <a:lnTo>
                  <a:pt x="15118" y="6229"/>
                </a:lnTo>
                <a:lnTo>
                  <a:pt x="15289" y="6082"/>
                </a:lnTo>
                <a:lnTo>
                  <a:pt x="15460" y="5911"/>
                </a:lnTo>
                <a:lnTo>
                  <a:pt x="15631" y="5765"/>
                </a:lnTo>
                <a:lnTo>
                  <a:pt x="15826" y="5643"/>
                </a:lnTo>
                <a:lnTo>
                  <a:pt x="16022" y="5520"/>
                </a:lnTo>
                <a:lnTo>
                  <a:pt x="17096" y="8134"/>
                </a:lnTo>
                <a:lnTo>
                  <a:pt x="17023" y="8231"/>
                </a:lnTo>
                <a:lnTo>
                  <a:pt x="16974" y="8354"/>
                </a:lnTo>
                <a:lnTo>
                  <a:pt x="16950" y="8476"/>
                </a:lnTo>
                <a:lnTo>
                  <a:pt x="16925" y="8598"/>
                </a:lnTo>
                <a:lnTo>
                  <a:pt x="16950" y="8744"/>
                </a:lnTo>
                <a:lnTo>
                  <a:pt x="16998" y="8891"/>
                </a:lnTo>
                <a:lnTo>
                  <a:pt x="17072" y="9037"/>
                </a:lnTo>
                <a:lnTo>
                  <a:pt x="17169" y="9135"/>
                </a:lnTo>
                <a:lnTo>
                  <a:pt x="17292" y="9233"/>
                </a:lnTo>
                <a:lnTo>
                  <a:pt x="17414" y="9306"/>
                </a:lnTo>
                <a:lnTo>
                  <a:pt x="17560" y="9355"/>
                </a:lnTo>
                <a:lnTo>
                  <a:pt x="17731" y="9379"/>
                </a:lnTo>
                <a:lnTo>
                  <a:pt x="17878" y="9355"/>
                </a:lnTo>
                <a:lnTo>
                  <a:pt x="18024" y="9306"/>
                </a:lnTo>
                <a:lnTo>
                  <a:pt x="18146" y="9233"/>
                </a:lnTo>
                <a:lnTo>
                  <a:pt x="18268" y="9135"/>
                </a:lnTo>
                <a:lnTo>
                  <a:pt x="18366" y="9037"/>
                </a:lnTo>
                <a:lnTo>
                  <a:pt x="18439" y="8891"/>
                </a:lnTo>
                <a:lnTo>
                  <a:pt x="18488" y="8744"/>
                </a:lnTo>
                <a:lnTo>
                  <a:pt x="18513" y="8598"/>
                </a:lnTo>
                <a:lnTo>
                  <a:pt x="18488" y="8451"/>
                </a:lnTo>
                <a:lnTo>
                  <a:pt x="18464" y="8329"/>
                </a:lnTo>
                <a:lnTo>
                  <a:pt x="18391" y="8207"/>
                </a:lnTo>
                <a:lnTo>
                  <a:pt x="18317" y="8085"/>
                </a:lnTo>
                <a:lnTo>
                  <a:pt x="18220" y="7987"/>
                </a:lnTo>
                <a:lnTo>
                  <a:pt x="18122" y="7914"/>
                </a:lnTo>
                <a:lnTo>
                  <a:pt x="18000" y="7865"/>
                </a:lnTo>
                <a:lnTo>
                  <a:pt x="17853" y="7816"/>
                </a:lnTo>
                <a:lnTo>
                  <a:pt x="16803" y="5203"/>
                </a:lnTo>
                <a:lnTo>
                  <a:pt x="17023" y="5154"/>
                </a:lnTo>
                <a:lnTo>
                  <a:pt x="17267" y="5105"/>
                </a:lnTo>
                <a:lnTo>
                  <a:pt x="17511" y="5081"/>
                </a:lnTo>
                <a:close/>
                <a:moveTo>
                  <a:pt x="6252" y="1"/>
                </a:moveTo>
                <a:lnTo>
                  <a:pt x="6179" y="25"/>
                </a:lnTo>
                <a:lnTo>
                  <a:pt x="6106" y="74"/>
                </a:lnTo>
                <a:lnTo>
                  <a:pt x="6057" y="123"/>
                </a:lnTo>
                <a:lnTo>
                  <a:pt x="6008" y="196"/>
                </a:lnTo>
                <a:lnTo>
                  <a:pt x="5959" y="245"/>
                </a:lnTo>
                <a:lnTo>
                  <a:pt x="5935" y="343"/>
                </a:lnTo>
                <a:lnTo>
                  <a:pt x="5935" y="416"/>
                </a:lnTo>
                <a:lnTo>
                  <a:pt x="5959" y="660"/>
                </a:lnTo>
                <a:lnTo>
                  <a:pt x="6057" y="978"/>
                </a:lnTo>
                <a:lnTo>
                  <a:pt x="6106" y="1124"/>
                </a:lnTo>
                <a:lnTo>
                  <a:pt x="6179" y="1222"/>
                </a:lnTo>
                <a:lnTo>
                  <a:pt x="6252" y="1320"/>
                </a:lnTo>
                <a:lnTo>
                  <a:pt x="6350" y="1344"/>
                </a:lnTo>
                <a:lnTo>
                  <a:pt x="7107" y="1344"/>
                </a:lnTo>
                <a:lnTo>
                  <a:pt x="8084" y="3396"/>
                </a:lnTo>
                <a:lnTo>
                  <a:pt x="6985" y="4788"/>
                </a:lnTo>
                <a:lnTo>
                  <a:pt x="6716" y="4617"/>
                </a:lnTo>
                <a:lnTo>
                  <a:pt x="6423" y="4470"/>
                </a:lnTo>
                <a:lnTo>
                  <a:pt x="6130" y="4348"/>
                </a:lnTo>
                <a:lnTo>
                  <a:pt x="5813" y="4250"/>
                </a:lnTo>
                <a:lnTo>
                  <a:pt x="5495" y="4177"/>
                </a:lnTo>
                <a:lnTo>
                  <a:pt x="5178" y="4104"/>
                </a:lnTo>
                <a:lnTo>
                  <a:pt x="4860" y="4079"/>
                </a:lnTo>
                <a:lnTo>
                  <a:pt x="4030" y="4079"/>
                </a:lnTo>
                <a:lnTo>
                  <a:pt x="3590" y="4153"/>
                </a:lnTo>
                <a:lnTo>
                  <a:pt x="3151" y="4275"/>
                </a:lnTo>
                <a:lnTo>
                  <a:pt x="2735" y="4421"/>
                </a:lnTo>
                <a:lnTo>
                  <a:pt x="2345" y="4617"/>
                </a:lnTo>
                <a:lnTo>
                  <a:pt x="1978" y="4837"/>
                </a:lnTo>
                <a:lnTo>
                  <a:pt x="1636" y="5105"/>
                </a:lnTo>
                <a:lnTo>
                  <a:pt x="1319" y="5398"/>
                </a:lnTo>
                <a:lnTo>
                  <a:pt x="1026" y="5716"/>
                </a:lnTo>
                <a:lnTo>
                  <a:pt x="782" y="6058"/>
                </a:lnTo>
                <a:lnTo>
                  <a:pt x="537" y="6449"/>
                </a:lnTo>
                <a:lnTo>
                  <a:pt x="366" y="6839"/>
                </a:lnTo>
                <a:lnTo>
                  <a:pt x="220" y="7254"/>
                </a:lnTo>
                <a:lnTo>
                  <a:pt x="98" y="7670"/>
                </a:lnTo>
                <a:lnTo>
                  <a:pt x="24" y="8134"/>
                </a:lnTo>
                <a:lnTo>
                  <a:pt x="0" y="8598"/>
                </a:lnTo>
                <a:lnTo>
                  <a:pt x="24" y="9062"/>
                </a:lnTo>
                <a:lnTo>
                  <a:pt x="98" y="9501"/>
                </a:lnTo>
                <a:lnTo>
                  <a:pt x="220" y="9941"/>
                </a:lnTo>
                <a:lnTo>
                  <a:pt x="366" y="10356"/>
                </a:lnTo>
                <a:lnTo>
                  <a:pt x="562" y="10747"/>
                </a:lnTo>
                <a:lnTo>
                  <a:pt x="782" y="11138"/>
                </a:lnTo>
                <a:lnTo>
                  <a:pt x="1050" y="11480"/>
                </a:lnTo>
                <a:lnTo>
                  <a:pt x="1343" y="11797"/>
                </a:lnTo>
                <a:lnTo>
                  <a:pt x="1661" y="12090"/>
                </a:lnTo>
                <a:lnTo>
                  <a:pt x="2003" y="12359"/>
                </a:lnTo>
                <a:lnTo>
                  <a:pt x="2369" y="12579"/>
                </a:lnTo>
                <a:lnTo>
                  <a:pt x="2760" y="12774"/>
                </a:lnTo>
                <a:lnTo>
                  <a:pt x="3175" y="12945"/>
                </a:lnTo>
                <a:lnTo>
                  <a:pt x="3615" y="13043"/>
                </a:lnTo>
                <a:lnTo>
                  <a:pt x="4079" y="13116"/>
                </a:lnTo>
                <a:lnTo>
                  <a:pt x="4518" y="13140"/>
                </a:lnTo>
                <a:lnTo>
                  <a:pt x="4982" y="13116"/>
                </a:lnTo>
                <a:lnTo>
                  <a:pt x="5397" y="13043"/>
                </a:lnTo>
                <a:lnTo>
                  <a:pt x="5813" y="12945"/>
                </a:lnTo>
                <a:lnTo>
                  <a:pt x="6228" y="12823"/>
                </a:lnTo>
                <a:lnTo>
                  <a:pt x="6594" y="12628"/>
                </a:lnTo>
                <a:lnTo>
                  <a:pt x="6961" y="12432"/>
                </a:lnTo>
                <a:lnTo>
                  <a:pt x="7302" y="12188"/>
                </a:lnTo>
                <a:lnTo>
                  <a:pt x="7620" y="11919"/>
                </a:lnTo>
                <a:lnTo>
                  <a:pt x="7913" y="11626"/>
                </a:lnTo>
                <a:lnTo>
                  <a:pt x="8182" y="11309"/>
                </a:lnTo>
                <a:lnTo>
                  <a:pt x="8402" y="10967"/>
                </a:lnTo>
                <a:lnTo>
                  <a:pt x="8597" y="10625"/>
                </a:lnTo>
                <a:lnTo>
                  <a:pt x="8768" y="10234"/>
                </a:lnTo>
                <a:lnTo>
                  <a:pt x="8890" y="9843"/>
                </a:lnTo>
                <a:lnTo>
                  <a:pt x="8988" y="9428"/>
                </a:lnTo>
                <a:lnTo>
                  <a:pt x="9061" y="9013"/>
                </a:lnTo>
                <a:lnTo>
                  <a:pt x="9427" y="9013"/>
                </a:lnTo>
                <a:lnTo>
                  <a:pt x="9525" y="9282"/>
                </a:lnTo>
                <a:lnTo>
                  <a:pt x="9647" y="9501"/>
                </a:lnTo>
                <a:lnTo>
                  <a:pt x="9818" y="9721"/>
                </a:lnTo>
                <a:lnTo>
                  <a:pt x="10013" y="9892"/>
                </a:lnTo>
                <a:lnTo>
                  <a:pt x="10233" y="10039"/>
                </a:lnTo>
                <a:lnTo>
                  <a:pt x="10477" y="10161"/>
                </a:lnTo>
                <a:lnTo>
                  <a:pt x="10746" y="10234"/>
                </a:lnTo>
                <a:lnTo>
                  <a:pt x="11186" y="10234"/>
                </a:lnTo>
                <a:lnTo>
                  <a:pt x="11357" y="10210"/>
                </a:lnTo>
                <a:lnTo>
                  <a:pt x="11503" y="10161"/>
                </a:lnTo>
                <a:lnTo>
                  <a:pt x="11674" y="10112"/>
                </a:lnTo>
                <a:lnTo>
                  <a:pt x="11821" y="10039"/>
                </a:lnTo>
                <a:lnTo>
                  <a:pt x="11943" y="9965"/>
                </a:lnTo>
                <a:lnTo>
                  <a:pt x="12065" y="9868"/>
                </a:lnTo>
                <a:lnTo>
                  <a:pt x="12187" y="9770"/>
                </a:lnTo>
                <a:lnTo>
                  <a:pt x="12309" y="9648"/>
                </a:lnTo>
                <a:lnTo>
                  <a:pt x="12382" y="9526"/>
                </a:lnTo>
                <a:lnTo>
                  <a:pt x="12480" y="9379"/>
                </a:lnTo>
                <a:lnTo>
                  <a:pt x="12553" y="9233"/>
                </a:lnTo>
                <a:lnTo>
                  <a:pt x="12602" y="9086"/>
                </a:lnTo>
                <a:lnTo>
                  <a:pt x="12651" y="8915"/>
                </a:lnTo>
                <a:lnTo>
                  <a:pt x="12676" y="8769"/>
                </a:lnTo>
                <a:lnTo>
                  <a:pt x="12676" y="8598"/>
                </a:lnTo>
                <a:lnTo>
                  <a:pt x="12651" y="8329"/>
                </a:lnTo>
                <a:lnTo>
                  <a:pt x="12602" y="8085"/>
                </a:lnTo>
                <a:lnTo>
                  <a:pt x="12505" y="7865"/>
                </a:lnTo>
                <a:lnTo>
                  <a:pt x="12358" y="7645"/>
                </a:lnTo>
                <a:lnTo>
                  <a:pt x="15411" y="4055"/>
                </a:lnTo>
                <a:lnTo>
                  <a:pt x="15631" y="4592"/>
                </a:lnTo>
                <a:lnTo>
                  <a:pt x="15362" y="4739"/>
                </a:lnTo>
                <a:lnTo>
                  <a:pt x="15093" y="4910"/>
                </a:lnTo>
                <a:lnTo>
                  <a:pt x="14849" y="5105"/>
                </a:lnTo>
                <a:lnTo>
                  <a:pt x="14605" y="5301"/>
                </a:lnTo>
                <a:lnTo>
                  <a:pt x="14385" y="5520"/>
                </a:lnTo>
                <a:lnTo>
                  <a:pt x="14190" y="5765"/>
                </a:lnTo>
                <a:lnTo>
                  <a:pt x="14019" y="6009"/>
                </a:lnTo>
                <a:lnTo>
                  <a:pt x="13848" y="6253"/>
                </a:lnTo>
                <a:lnTo>
                  <a:pt x="13701" y="6522"/>
                </a:lnTo>
                <a:lnTo>
                  <a:pt x="13579" y="6790"/>
                </a:lnTo>
                <a:lnTo>
                  <a:pt x="13457" y="7084"/>
                </a:lnTo>
                <a:lnTo>
                  <a:pt x="13359" y="7377"/>
                </a:lnTo>
                <a:lnTo>
                  <a:pt x="13286" y="7670"/>
                </a:lnTo>
                <a:lnTo>
                  <a:pt x="13237" y="7963"/>
                </a:lnTo>
                <a:lnTo>
                  <a:pt x="13213" y="8280"/>
                </a:lnTo>
                <a:lnTo>
                  <a:pt x="13188" y="8598"/>
                </a:lnTo>
                <a:lnTo>
                  <a:pt x="13213" y="9062"/>
                </a:lnTo>
                <a:lnTo>
                  <a:pt x="13286" y="9501"/>
                </a:lnTo>
                <a:lnTo>
                  <a:pt x="13408" y="9941"/>
                </a:lnTo>
                <a:lnTo>
                  <a:pt x="13555" y="10356"/>
                </a:lnTo>
                <a:lnTo>
                  <a:pt x="13750" y="10747"/>
                </a:lnTo>
                <a:lnTo>
                  <a:pt x="13970" y="11138"/>
                </a:lnTo>
                <a:lnTo>
                  <a:pt x="14239" y="11480"/>
                </a:lnTo>
                <a:lnTo>
                  <a:pt x="14532" y="11797"/>
                </a:lnTo>
                <a:lnTo>
                  <a:pt x="14849" y="12090"/>
                </a:lnTo>
                <a:lnTo>
                  <a:pt x="15191" y="12359"/>
                </a:lnTo>
                <a:lnTo>
                  <a:pt x="15582" y="12579"/>
                </a:lnTo>
                <a:lnTo>
                  <a:pt x="15973" y="12774"/>
                </a:lnTo>
                <a:lnTo>
                  <a:pt x="16388" y="12945"/>
                </a:lnTo>
                <a:lnTo>
                  <a:pt x="16827" y="13043"/>
                </a:lnTo>
                <a:lnTo>
                  <a:pt x="17267" y="13116"/>
                </a:lnTo>
                <a:lnTo>
                  <a:pt x="17756" y="13140"/>
                </a:lnTo>
                <a:lnTo>
                  <a:pt x="18195" y="13116"/>
                </a:lnTo>
                <a:lnTo>
                  <a:pt x="18659" y="13043"/>
                </a:lnTo>
                <a:lnTo>
                  <a:pt x="19099" y="12945"/>
                </a:lnTo>
                <a:lnTo>
                  <a:pt x="19514" y="12774"/>
                </a:lnTo>
                <a:lnTo>
                  <a:pt x="19905" y="12579"/>
                </a:lnTo>
                <a:lnTo>
                  <a:pt x="20271" y="12359"/>
                </a:lnTo>
                <a:lnTo>
                  <a:pt x="20613" y="12090"/>
                </a:lnTo>
                <a:lnTo>
                  <a:pt x="20931" y="11797"/>
                </a:lnTo>
                <a:lnTo>
                  <a:pt x="21224" y="11480"/>
                </a:lnTo>
                <a:lnTo>
                  <a:pt x="21492" y="11138"/>
                </a:lnTo>
                <a:lnTo>
                  <a:pt x="21712" y="10747"/>
                </a:lnTo>
                <a:lnTo>
                  <a:pt x="21907" y="10356"/>
                </a:lnTo>
                <a:lnTo>
                  <a:pt x="22054" y="9941"/>
                </a:lnTo>
                <a:lnTo>
                  <a:pt x="22176" y="9501"/>
                </a:lnTo>
                <a:lnTo>
                  <a:pt x="22249" y="9062"/>
                </a:lnTo>
                <a:lnTo>
                  <a:pt x="22274" y="8598"/>
                </a:lnTo>
                <a:lnTo>
                  <a:pt x="22249" y="8134"/>
                </a:lnTo>
                <a:lnTo>
                  <a:pt x="22176" y="7670"/>
                </a:lnTo>
                <a:lnTo>
                  <a:pt x="22054" y="7230"/>
                </a:lnTo>
                <a:lnTo>
                  <a:pt x="21907" y="6815"/>
                </a:lnTo>
                <a:lnTo>
                  <a:pt x="21712" y="6424"/>
                </a:lnTo>
                <a:lnTo>
                  <a:pt x="21492" y="6058"/>
                </a:lnTo>
                <a:lnTo>
                  <a:pt x="21224" y="5691"/>
                </a:lnTo>
                <a:lnTo>
                  <a:pt x="20931" y="5374"/>
                </a:lnTo>
                <a:lnTo>
                  <a:pt x="20613" y="5081"/>
                </a:lnTo>
                <a:lnTo>
                  <a:pt x="20271" y="4812"/>
                </a:lnTo>
                <a:lnTo>
                  <a:pt x="19905" y="4592"/>
                </a:lnTo>
                <a:lnTo>
                  <a:pt x="19514" y="4397"/>
                </a:lnTo>
                <a:lnTo>
                  <a:pt x="19099" y="4250"/>
                </a:lnTo>
                <a:lnTo>
                  <a:pt x="18659" y="4128"/>
                </a:lnTo>
                <a:lnTo>
                  <a:pt x="18195" y="4079"/>
                </a:lnTo>
                <a:lnTo>
                  <a:pt x="17756" y="4055"/>
                </a:lnTo>
                <a:lnTo>
                  <a:pt x="17414" y="4055"/>
                </a:lnTo>
                <a:lnTo>
                  <a:pt x="17072" y="4104"/>
                </a:lnTo>
                <a:lnTo>
                  <a:pt x="16754" y="4153"/>
                </a:lnTo>
                <a:lnTo>
                  <a:pt x="16412" y="4250"/>
                </a:lnTo>
                <a:lnTo>
                  <a:pt x="15240" y="1344"/>
                </a:lnTo>
                <a:lnTo>
                  <a:pt x="16144" y="1344"/>
                </a:lnTo>
                <a:lnTo>
                  <a:pt x="15997" y="1515"/>
                </a:lnTo>
                <a:lnTo>
                  <a:pt x="15924" y="1564"/>
                </a:lnTo>
                <a:lnTo>
                  <a:pt x="15899" y="1637"/>
                </a:lnTo>
                <a:lnTo>
                  <a:pt x="15875" y="1735"/>
                </a:lnTo>
                <a:lnTo>
                  <a:pt x="15875" y="1808"/>
                </a:lnTo>
                <a:lnTo>
                  <a:pt x="15875" y="1881"/>
                </a:lnTo>
                <a:lnTo>
                  <a:pt x="15899" y="1955"/>
                </a:lnTo>
                <a:lnTo>
                  <a:pt x="15924" y="2028"/>
                </a:lnTo>
                <a:lnTo>
                  <a:pt x="15997" y="2101"/>
                </a:lnTo>
                <a:lnTo>
                  <a:pt x="16046" y="2150"/>
                </a:lnTo>
                <a:lnTo>
                  <a:pt x="16119" y="2199"/>
                </a:lnTo>
                <a:lnTo>
                  <a:pt x="16192" y="2223"/>
                </a:lnTo>
                <a:lnTo>
                  <a:pt x="16363" y="2223"/>
                </a:lnTo>
                <a:lnTo>
                  <a:pt x="16437" y="2199"/>
                </a:lnTo>
                <a:lnTo>
                  <a:pt x="16510" y="2150"/>
                </a:lnTo>
                <a:lnTo>
                  <a:pt x="16583" y="2101"/>
                </a:lnTo>
                <a:lnTo>
                  <a:pt x="16754" y="1930"/>
                </a:lnTo>
                <a:lnTo>
                  <a:pt x="16852" y="1808"/>
                </a:lnTo>
                <a:lnTo>
                  <a:pt x="16925" y="1662"/>
                </a:lnTo>
                <a:lnTo>
                  <a:pt x="16998" y="1491"/>
                </a:lnTo>
                <a:lnTo>
                  <a:pt x="17047" y="1320"/>
                </a:lnTo>
                <a:lnTo>
                  <a:pt x="17047" y="1124"/>
                </a:lnTo>
                <a:lnTo>
                  <a:pt x="16998" y="953"/>
                </a:lnTo>
                <a:lnTo>
                  <a:pt x="16901" y="807"/>
                </a:lnTo>
                <a:lnTo>
                  <a:pt x="16779" y="685"/>
                </a:lnTo>
                <a:lnTo>
                  <a:pt x="16657" y="587"/>
                </a:lnTo>
                <a:lnTo>
                  <a:pt x="16486" y="538"/>
                </a:lnTo>
                <a:lnTo>
                  <a:pt x="16339" y="489"/>
                </a:lnTo>
                <a:lnTo>
                  <a:pt x="16192" y="465"/>
                </a:lnTo>
                <a:lnTo>
                  <a:pt x="14629" y="465"/>
                </a:lnTo>
                <a:lnTo>
                  <a:pt x="14507" y="489"/>
                </a:lnTo>
                <a:lnTo>
                  <a:pt x="14434" y="514"/>
                </a:lnTo>
                <a:lnTo>
                  <a:pt x="14312" y="611"/>
                </a:lnTo>
                <a:lnTo>
                  <a:pt x="14239" y="709"/>
                </a:lnTo>
                <a:lnTo>
                  <a:pt x="14214" y="807"/>
                </a:lnTo>
                <a:lnTo>
                  <a:pt x="14214" y="929"/>
                </a:lnTo>
                <a:lnTo>
                  <a:pt x="14239" y="1027"/>
                </a:lnTo>
                <a:lnTo>
                  <a:pt x="14996" y="2883"/>
                </a:lnTo>
                <a:lnTo>
                  <a:pt x="8792" y="2883"/>
                </a:lnTo>
                <a:lnTo>
                  <a:pt x="8035" y="1344"/>
                </a:lnTo>
                <a:lnTo>
                  <a:pt x="9427" y="1344"/>
                </a:lnTo>
                <a:lnTo>
                  <a:pt x="9525" y="1320"/>
                </a:lnTo>
                <a:lnTo>
                  <a:pt x="9598" y="1295"/>
                </a:lnTo>
                <a:lnTo>
                  <a:pt x="9672" y="1271"/>
                </a:lnTo>
                <a:lnTo>
                  <a:pt x="9720" y="1222"/>
                </a:lnTo>
                <a:lnTo>
                  <a:pt x="9794" y="1149"/>
                </a:lnTo>
                <a:lnTo>
                  <a:pt x="9818" y="1075"/>
                </a:lnTo>
                <a:lnTo>
                  <a:pt x="9842" y="1002"/>
                </a:lnTo>
                <a:lnTo>
                  <a:pt x="9842" y="904"/>
                </a:lnTo>
                <a:lnTo>
                  <a:pt x="9842" y="831"/>
                </a:lnTo>
                <a:lnTo>
                  <a:pt x="9818" y="734"/>
                </a:lnTo>
                <a:lnTo>
                  <a:pt x="9794" y="685"/>
                </a:lnTo>
                <a:lnTo>
                  <a:pt x="9720" y="611"/>
                </a:lnTo>
                <a:lnTo>
                  <a:pt x="9672" y="563"/>
                </a:lnTo>
                <a:lnTo>
                  <a:pt x="9598" y="514"/>
                </a:lnTo>
                <a:lnTo>
                  <a:pt x="9525" y="489"/>
                </a:lnTo>
                <a:lnTo>
                  <a:pt x="9427" y="489"/>
                </a:lnTo>
                <a:lnTo>
                  <a:pt x="635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1084" name="Google Shape;1084;p47"/>
          <p:cNvGrpSpPr/>
          <p:nvPr/>
        </p:nvGrpSpPr>
        <p:grpSpPr>
          <a:xfrm>
            <a:off x="910227" y="4322764"/>
            <a:ext cx="371623" cy="365499"/>
            <a:chOff x="1244325" y="4999400"/>
            <a:chExt cx="444525" cy="437200"/>
          </a:xfrm>
        </p:grpSpPr>
        <p:sp>
          <p:nvSpPr>
            <p:cNvPr id="1085" name="Google Shape;1085;p47"/>
            <p:cNvSpPr/>
            <p:nvPr/>
          </p:nvSpPr>
          <p:spPr>
            <a:xfrm>
              <a:off x="1244325" y="5161200"/>
              <a:ext cx="374925" cy="222275"/>
            </a:xfrm>
            <a:custGeom>
              <a:avLst/>
              <a:gdLst/>
              <a:ahLst/>
              <a:cxnLst/>
              <a:rect l="l" t="t" r="r" b="b"/>
              <a:pathLst>
                <a:path w="14997" h="8891" extrusionOk="0">
                  <a:moveTo>
                    <a:pt x="2077" y="1661"/>
                  </a:moveTo>
                  <a:lnTo>
                    <a:pt x="2199" y="1685"/>
                  </a:lnTo>
                  <a:lnTo>
                    <a:pt x="2468" y="1783"/>
                  </a:lnTo>
                  <a:lnTo>
                    <a:pt x="2687" y="1930"/>
                  </a:lnTo>
                  <a:lnTo>
                    <a:pt x="2883" y="2076"/>
                  </a:lnTo>
                  <a:lnTo>
                    <a:pt x="2932" y="2443"/>
                  </a:lnTo>
                  <a:lnTo>
                    <a:pt x="3005" y="2833"/>
                  </a:lnTo>
                  <a:lnTo>
                    <a:pt x="3176" y="3664"/>
                  </a:lnTo>
                  <a:lnTo>
                    <a:pt x="3396" y="4470"/>
                  </a:lnTo>
                  <a:lnTo>
                    <a:pt x="3567" y="5154"/>
                  </a:lnTo>
                  <a:lnTo>
                    <a:pt x="3371" y="5105"/>
                  </a:lnTo>
                  <a:lnTo>
                    <a:pt x="3152" y="5031"/>
                  </a:lnTo>
                  <a:lnTo>
                    <a:pt x="2956" y="4934"/>
                  </a:lnTo>
                  <a:lnTo>
                    <a:pt x="2736" y="4812"/>
                  </a:lnTo>
                  <a:lnTo>
                    <a:pt x="2541" y="4690"/>
                  </a:lnTo>
                  <a:lnTo>
                    <a:pt x="2321" y="4543"/>
                  </a:lnTo>
                  <a:lnTo>
                    <a:pt x="2126" y="4372"/>
                  </a:lnTo>
                  <a:lnTo>
                    <a:pt x="1930" y="4201"/>
                  </a:lnTo>
                  <a:lnTo>
                    <a:pt x="1759" y="4006"/>
                  </a:lnTo>
                  <a:lnTo>
                    <a:pt x="1613" y="3810"/>
                  </a:lnTo>
                  <a:lnTo>
                    <a:pt x="1466" y="3590"/>
                  </a:lnTo>
                  <a:lnTo>
                    <a:pt x="1344" y="3395"/>
                  </a:lnTo>
                  <a:lnTo>
                    <a:pt x="1247" y="3175"/>
                  </a:lnTo>
                  <a:lnTo>
                    <a:pt x="1173" y="2931"/>
                  </a:lnTo>
                  <a:lnTo>
                    <a:pt x="1124" y="2711"/>
                  </a:lnTo>
                  <a:lnTo>
                    <a:pt x="1124" y="2491"/>
                  </a:lnTo>
                  <a:lnTo>
                    <a:pt x="1124" y="2320"/>
                  </a:lnTo>
                  <a:lnTo>
                    <a:pt x="1173" y="2174"/>
                  </a:lnTo>
                  <a:lnTo>
                    <a:pt x="1247" y="2027"/>
                  </a:lnTo>
                  <a:lnTo>
                    <a:pt x="1369" y="1905"/>
                  </a:lnTo>
                  <a:lnTo>
                    <a:pt x="1491" y="1808"/>
                  </a:lnTo>
                  <a:lnTo>
                    <a:pt x="1613" y="1734"/>
                  </a:lnTo>
                  <a:lnTo>
                    <a:pt x="1784" y="1685"/>
                  </a:lnTo>
                  <a:lnTo>
                    <a:pt x="1955" y="1661"/>
                  </a:lnTo>
                  <a:close/>
                  <a:moveTo>
                    <a:pt x="3225" y="0"/>
                  </a:moveTo>
                  <a:lnTo>
                    <a:pt x="3127" y="25"/>
                  </a:lnTo>
                  <a:lnTo>
                    <a:pt x="3029" y="98"/>
                  </a:lnTo>
                  <a:lnTo>
                    <a:pt x="2932" y="147"/>
                  </a:lnTo>
                  <a:lnTo>
                    <a:pt x="2883" y="245"/>
                  </a:lnTo>
                  <a:lnTo>
                    <a:pt x="2834" y="342"/>
                  </a:lnTo>
                  <a:lnTo>
                    <a:pt x="2785" y="440"/>
                  </a:lnTo>
                  <a:lnTo>
                    <a:pt x="2785" y="538"/>
                  </a:lnTo>
                  <a:lnTo>
                    <a:pt x="2785" y="709"/>
                  </a:lnTo>
                  <a:lnTo>
                    <a:pt x="2565" y="635"/>
                  </a:lnTo>
                  <a:lnTo>
                    <a:pt x="2370" y="586"/>
                  </a:lnTo>
                  <a:lnTo>
                    <a:pt x="2150" y="562"/>
                  </a:lnTo>
                  <a:lnTo>
                    <a:pt x="1955" y="538"/>
                  </a:lnTo>
                  <a:lnTo>
                    <a:pt x="1759" y="562"/>
                  </a:lnTo>
                  <a:lnTo>
                    <a:pt x="1564" y="586"/>
                  </a:lnTo>
                  <a:lnTo>
                    <a:pt x="1369" y="635"/>
                  </a:lnTo>
                  <a:lnTo>
                    <a:pt x="1198" y="709"/>
                  </a:lnTo>
                  <a:lnTo>
                    <a:pt x="1027" y="782"/>
                  </a:lnTo>
                  <a:lnTo>
                    <a:pt x="856" y="880"/>
                  </a:lnTo>
                  <a:lnTo>
                    <a:pt x="709" y="1002"/>
                  </a:lnTo>
                  <a:lnTo>
                    <a:pt x="563" y="1124"/>
                  </a:lnTo>
                  <a:lnTo>
                    <a:pt x="441" y="1246"/>
                  </a:lnTo>
                  <a:lnTo>
                    <a:pt x="343" y="1417"/>
                  </a:lnTo>
                  <a:lnTo>
                    <a:pt x="245" y="1563"/>
                  </a:lnTo>
                  <a:lnTo>
                    <a:pt x="147" y="1734"/>
                  </a:lnTo>
                  <a:lnTo>
                    <a:pt x="99" y="1905"/>
                  </a:lnTo>
                  <a:lnTo>
                    <a:pt x="50" y="2101"/>
                  </a:lnTo>
                  <a:lnTo>
                    <a:pt x="1" y="2296"/>
                  </a:lnTo>
                  <a:lnTo>
                    <a:pt x="1" y="2491"/>
                  </a:lnTo>
                  <a:lnTo>
                    <a:pt x="25" y="2858"/>
                  </a:lnTo>
                  <a:lnTo>
                    <a:pt x="99" y="3200"/>
                  </a:lnTo>
                  <a:lnTo>
                    <a:pt x="221" y="3566"/>
                  </a:lnTo>
                  <a:lnTo>
                    <a:pt x="367" y="3884"/>
                  </a:lnTo>
                  <a:lnTo>
                    <a:pt x="563" y="4225"/>
                  </a:lnTo>
                  <a:lnTo>
                    <a:pt x="782" y="4543"/>
                  </a:lnTo>
                  <a:lnTo>
                    <a:pt x="1027" y="4836"/>
                  </a:lnTo>
                  <a:lnTo>
                    <a:pt x="1295" y="5105"/>
                  </a:lnTo>
                  <a:lnTo>
                    <a:pt x="1588" y="5349"/>
                  </a:lnTo>
                  <a:lnTo>
                    <a:pt x="1906" y="5593"/>
                  </a:lnTo>
                  <a:lnTo>
                    <a:pt x="2248" y="5789"/>
                  </a:lnTo>
                  <a:lnTo>
                    <a:pt x="2590" y="5960"/>
                  </a:lnTo>
                  <a:lnTo>
                    <a:pt x="2932" y="6106"/>
                  </a:lnTo>
                  <a:lnTo>
                    <a:pt x="3274" y="6204"/>
                  </a:lnTo>
                  <a:lnTo>
                    <a:pt x="3616" y="6277"/>
                  </a:lnTo>
                  <a:lnTo>
                    <a:pt x="3957" y="6301"/>
                  </a:lnTo>
                  <a:lnTo>
                    <a:pt x="4080" y="6643"/>
                  </a:lnTo>
                  <a:lnTo>
                    <a:pt x="4226" y="6961"/>
                  </a:lnTo>
                  <a:lnTo>
                    <a:pt x="4519" y="7596"/>
                  </a:lnTo>
                  <a:lnTo>
                    <a:pt x="4812" y="8133"/>
                  </a:lnTo>
                  <a:lnTo>
                    <a:pt x="5081" y="8597"/>
                  </a:lnTo>
                  <a:lnTo>
                    <a:pt x="5154" y="8719"/>
                  </a:lnTo>
                  <a:lnTo>
                    <a:pt x="5276" y="8817"/>
                  </a:lnTo>
                  <a:lnTo>
                    <a:pt x="5423" y="8866"/>
                  </a:lnTo>
                  <a:lnTo>
                    <a:pt x="5569" y="8890"/>
                  </a:lnTo>
                  <a:lnTo>
                    <a:pt x="12212" y="8890"/>
                  </a:lnTo>
                  <a:lnTo>
                    <a:pt x="12359" y="8866"/>
                  </a:lnTo>
                  <a:lnTo>
                    <a:pt x="12506" y="8817"/>
                  </a:lnTo>
                  <a:lnTo>
                    <a:pt x="12628" y="8719"/>
                  </a:lnTo>
                  <a:lnTo>
                    <a:pt x="12701" y="8597"/>
                  </a:lnTo>
                  <a:lnTo>
                    <a:pt x="12994" y="8060"/>
                  </a:lnTo>
                  <a:lnTo>
                    <a:pt x="13360" y="7352"/>
                  </a:lnTo>
                  <a:lnTo>
                    <a:pt x="13727" y="6472"/>
                  </a:lnTo>
                  <a:lnTo>
                    <a:pt x="13922" y="6008"/>
                  </a:lnTo>
                  <a:lnTo>
                    <a:pt x="14117" y="5495"/>
                  </a:lnTo>
                  <a:lnTo>
                    <a:pt x="14288" y="4958"/>
                  </a:lnTo>
                  <a:lnTo>
                    <a:pt x="14459" y="4372"/>
                  </a:lnTo>
                  <a:lnTo>
                    <a:pt x="14606" y="3786"/>
                  </a:lnTo>
                  <a:lnTo>
                    <a:pt x="14752" y="3175"/>
                  </a:lnTo>
                  <a:lnTo>
                    <a:pt x="14850" y="2540"/>
                  </a:lnTo>
                  <a:lnTo>
                    <a:pt x="14923" y="1881"/>
                  </a:lnTo>
                  <a:lnTo>
                    <a:pt x="14972" y="1221"/>
                  </a:lnTo>
                  <a:lnTo>
                    <a:pt x="14997" y="538"/>
                  </a:lnTo>
                  <a:lnTo>
                    <a:pt x="14997" y="440"/>
                  </a:lnTo>
                  <a:lnTo>
                    <a:pt x="14948" y="342"/>
                  </a:lnTo>
                  <a:lnTo>
                    <a:pt x="14899" y="245"/>
                  </a:lnTo>
                  <a:lnTo>
                    <a:pt x="14850" y="147"/>
                  </a:lnTo>
                  <a:lnTo>
                    <a:pt x="14752" y="98"/>
                  </a:lnTo>
                  <a:lnTo>
                    <a:pt x="14655" y="25"/>
                  </a:lnTo>
                  <a:lnTo>
                    <a:pt x="1455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86" name="Google Shape;1086;p47"/>
            <p:cNvSpPr/>
            <p:nvPr/>
          </p:nvSpPr>
          <p:spPr>
            <a:xfrm>
              <a:off x="1244325" y="5397500"/>
              <a:ext cx="444525" cy="39100"/>
            </a:xfrm>
            <a:custGeom>
              <a:avLst/>
              <a:gdLst/>
              <a:ahLst/>
              <a:cxnLst/>
              <a:rect l="l" t="t" r="r" b="b"/>
              <a:pathLst>
                <a:path w="17781" h="1564" extrusionOk="0">
                  <a:moveTo>
                    <a:pt x="1" y="0"/>
                  </a:moveTo>
                  <a:lnTo>
                    <a:pt x="25" y="244"/>
                  </a:lnTo>
                  <a:lnTo>
                    <a:pt x="99" y="488"/>
                  </a:lnTo>
                  <a:lnTo>
                    <a:pt x="196" y="757"/>
                  </a:lnTo>
                  <a:lnTo>
                    <a:pt x="318" y="1001"/>
                  </a:lnTo>
                  <a:lnTo>
                    <a:pt x="489" y="1221"/>
                  </a:lnTo>
                  <a:lnTo>
                    <a:pt x="685" y="1392"/>
                  </a:lnTo>
                  <a:lnTo>
                    <a:pt x="782" y="1465"/>
                  </a:lnTo>
                  <a:lnTo>
                    <a:pt x="880" y="1514"/>
                  </a:lnTo>
                  <a:lnTo>
                    <a:pt x="1002" y="1539"/>
                  </a:lnTo>
                  <a:lnTo>
                    <a:pt x="1124" y="1563"/>
                  </a:lnTo>
                  <a:lnTo>
                    <a:pt x="16657" y="1563"/>
                  </a:lnTo>
                  <a:lnTo>
                    <a:pt x="16780" y="1539"/>
                  </a:lnTo>
                  <a:lnTo>
                    <a:pt x="16902" y="1514"/>
                  </a:lnTo>
                  <a:lnTo>
                    <a:pt x="16999" y="1465"/>
                  </a:lnTo>
                  <a:lnTo>
                    <a:pt x="17097" y="1392"/>
                  </a:lnTo>
                  <a:lnTo>
                    <a:pt x="17292" y="1221"/>
                  </a:lnTo>
                  <a:lnTo>
                    <a:pt x="17463" y="1001"/>
                  </a:lnTo>
                  <a:lnTo>
                    <a:pt x="17586" y="757"/>
                  </a:lnTo>
                  <a:lnTo>
                    <a:pt x="17683" y="488"/>
                  </a:lnTo>
                  <a:lnTo>
                    <a:pt x="17756" y="244"/>
                  </a:lnTo>
                  <a:lnTo>
                    <a:pt x="177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87" name="Google Shape;1087;p47"/>
            <p:cNvSpPr/>
            <p:nvPr/>
          </p:nvSpPr>
          <p:spPr>
            <a:xfrm>
              <a:off x="1451925" y="4999400"/>
              <a:ext cx="31175" cy="129450"/>
            </a:xfrm>
            <a:custGeom>
              <a:avLst/>
              <a:gdLst/>
              <a:ahLst/>
              <a:cxnLst/>
              <a:rect l="l" t="t" r="r" b="b"/>
              <a:pathLst>
                <a:path w="1247" h="5178" extrusionOk="0">
                  <a:moveTo>
                    <a:pt x="953" y="0"/>
                  </a:moveTo>
                  <a:lnTo>
                    <a:pt x="856" y="25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5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14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74" y="1368"/>
                  </a:lnTo>
                  <a:lnTo>
                    <a:pt x="50" y="1490"/>
                  </a:lnTo>
                  <a:lnTo>
                    <a:pt x="1" y="1661"/>
                  </a:lnTo>
                  <a:lnTo>
                    <a:pt x="1" y="1832"/>
                  </a:lnTo>
                  <a:lnTo>
                    <a:pt x="1" y="2003"/>
                  </a:lnTo>
                  <a:lnTo>
                    <a:pt x="50" y="2149"/>
                  </a:lnTo>
                  <a:lnTo>
                    <a:pt x="74" y="2296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14" y="2907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5" y="3346"/>
                  </a:lnTo>
                  <a:lnTo>
                    <a:pt x="660" y="3542"/>
                  </a:lnTo>
                  <a:lnTo>
                    <a:pt x="611" y="3688"/>
                  </a:lnTo>
                  <a:lnTo>
                    <a:pt x="514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74" y="4421"/>
                  </a:lnTo>
                  <a:lnTo>
                    <a:pt x="50" y="4567"/>
                  </a:lnTo>
                  <a:lnTo>
                    <a:pt x="1" y="4714"/>
                  </a:lnTo>
                  <a:lnTo>
                    <a:pt x="1" y="4885"/>
                  </a:lnTo>
                  <a:lnTo>
                    <a:pt x="25" y="5007"/>
                  </a:lnTo>
                  <a:lnTo>
                    <a:pt x="74" y="5080"/>
                  </a:lnTo>
                  <a:lnTo>
                    <a:pt x="172" y="5153"/>
                  </a:lnTo>
                  <a:lnTo>
                    <a:pt x="294" y="5178"/>
                  </a:lnTo>
                  <a:lnTo>
                    <a:pt x="392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3" y="4885"/>
                  </a:lnTo>
                  <a:lnTo>
                    <a:pt x="587" y="4714"/>
                  </a:lnTo>
                  <a:lnTo>
                    <a:pt x="636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8" y="4152"/>
                  </a:lnTo>
                  <a:lnTo>
                    <a:pt x="1100" y="3932"/>
                  </a:lnTo>
                  <a:lnTo>
                    <a:pt x="1149" y="3810"/>
                  </a:lnTo>
                  <a:lnTo>
                    <a:pt x="1197" y="3688"/>
                  </a:lnTo>
                  <a:lnTo>
                    <a:pt x="1222" y="3542"/>
                  </a:lnTo>
                  <a:lnTo>
                    <a:pt x="1246" y="3346"/>
                  </a:lnTo>
                  <a:lnTo>
                    <a:pt x="1222" y="3175"/>
                  </a:lnTo>
                  <a:lnTo>
                    <a:pt x="1197" y="3029"/>
                  </a:lnTo>
                  <a:lnTo>
                    <a:pt x="1149" y="2882"/>
                  </a:lnTo>
                  <a:lnTo>
                    <a:pt x="1100" y="2784"/>
                  </a:lnTo>
                  <a:lnTo>
                    <a:pt x="978" y="2565"/>
                  </a:lnTo>
                  <a:lnTo>
                    <a:pt x="831" y="2394"/>
                  </a:lnTo>
                  <a:lnTo>
                    <a:pt x="733" y="2272"/>
                  </a:lnTo>
                  <a:lnTo>
                    <a:pt x="636" y="2149"/>
                  </a:lnTo>
                  <a:lnTo>
                    <a:pt x="587" y="2003"/>
                  </a:lnTo>
                  <a:lnTo>
                    <a:pt x="563" y="1832"/>
                  </a:lnTo>
                  <a:lnTo>
                    <a:pt x="587" y="1637"/>
                  </a:lnTo>
                  <a:lnTo>
                    <a:pt x="636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8" y="1075"/>
                  </a:lnTo>
                  <a:lnTo>
                    <a:pt x="1100" y="879"/>
                  </a:lnTo>
                  <a:lnTo>
                    <a:pt x="1149" y="757"/>
                  </a:lnTo>
                  <a:lnTo>
                    <a:pt x="1197" y="611"/>
                  </a:lnTo>
                  <a:lnTo>
                    <a:pt x="1222" y="464"/>
                  </a:lnTo>
                  <a:lnTo>
                    <a:pt x="1246" y="293"/>
                  </a:lnTo>
                  <a:lnTo>
                    <a:pt x="1222" y="171"/>
                  </a:lnTo>
                  <a:lnTo>
                    <a:pt x="1149" y="98"/>
                  </a:lnTo>
                  <a:lnTo>
                    <a:pt x="1075" y="2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88" name="Google Shape;1088;p47"/>
            <p:cNvSpPr/>
            <p:nvPr/>
          </p:nvSpPr>
          <p:spPr>
            <a:xfrm>
              <a:off x="1407975" y="4999400"/>
              <a:ext cx="31150" cy="129450"/>
            </a:xfrm>
            <a:custGeom>
              <a:avLst/>
              <a:gdLst/>
              <a:ahLst/>
              <a:cxnLst/>
              <a:rect l="l" t="t" r="r" b="b"/>
              <a:pathLst>
                <a:path w="1246" h="5178" extrusionOk="0">
                  <a:moveTo>
                    <a:pt x="977" y="0"/>
                  </a:moveTo>
                  <a:lnTo>
                    <a:pt x="855" y="25"/>
                  </a:lnTo>
                  <a:lnTo>
                    <a:pt x="782" y="98"/>
                  </a:lnTo>
                  <a:lnTo>
                    <a:pt x="709" y="171"/>
                  </a:lnTo>
                  <a:lnTo>
                    <a:pt x="684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38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98" y="1368"/>
                  </a:lnTo>
                  <a:lnTo>
                    <a:pt x="49" y="1490"/>
                  </a:lnTo>
                  <a:lnTo>
                    <a:pt x="25" y="1661"/>
                  </a:lnTo>
                  <a:lnTo>
                    <a:pt x="0" y="1832"/>
                  </a:lnTo>
                  <a:lnTo>
                    <a:pt x="25" y="2003"/>
                  </a:lnTo>
                  <a:lnTo>
                    <a:pt x="49" y="2149"/>
                  </a:lnTo>
                  <a:lnTo>
                    <a:pt x="98" y="2296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38" y="2907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4" y="3346"/>
                  </a:lnTo>
                  <a:lnTo>
                    <a:pt x="660" y="3542"/>
                  </a:lnTo>
                  <a:lnTo>
                    <a:pt x="611" y="3688"/>
                  </a:lnTo>
                  <a:lnTo>
                    <a:pt x="538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98" y="4421"/>
                  </a:lnTo>
                  <a:lnTo>
                    <a:pt x="49" y="4567"/>
                  </a:lnTo>
                  <a:lnTo>
                    <a:pt x="25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98" y="5080"/>
                  </a:lnTo>
                  <a:lnTo>
                    <a:pt x="171" y="5153"/>
                  </a:lnTo>
                  <a:lnTo>
                    <a:pt x="293" y="5178"/>
                  </a:lnTo>
                  <a:lnTo>
                    <a:pt x="391" y="5153"/>
                  </a:lnTo>
                  <a:lnTo>
                    <a:pt x="489" y="5080"/>
                  </a:lnTo>
                  <a:lnTo>
                    <a:pt x="562" y="5007"/>
                  </a:lnTo>
                  <a:lnTo>
                    <a:pt x="586" y="4885"/>
                  </a:lnTo>
                  <a:lnTo>
                    <a:pt x="586" y="4714"/>
                  </a:lnTo>
                  <a:lnTo>
                    <a:pt x="660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7" y="4152"/>
                  </a:lnTo>
                  <a:lnTo>
                    <a:pt x="1124" y="3932"/>
                  </a:lnTo>
                  <a:lnTo>
                    <a:pt x="1173" y="3810"/>
                  </a:lnTo>
                  <a:lnTo>
                    <a:pt x="1221" y="3688"/>
                  </a:lnTo>
                  <a:lnTo>
                    <a:pt x="1246" y="3542"/>
                  </a:lnTo>
                  <a:lnTo>
                    <a:pt x="1246" y="3346"/>
                  </a:lnTo>
                  <a:lnTo>
                    <a:pt x="1246" y="3175"/>
                  </a:lnTo>
                  <a:lnTo>
                    <a:pt x="1221" y="3029"/>
                  </a:lnTo>
                  <a:lnTo>
                    <a:pt x="1173" y="2882"/>
                  </a:lnTo>
                  <a:lnTo>
                    <a:pt x="1124" y="2784"/>
                  </a:lnTo>
                  <a:lnTo>
                    <a:pt x="977" y="2565"/>
                  </a:lnTo>
                  <a:lnTo>
                    <a:pt x="831" y="2394"/>
                  </a:lnTo>
                  <a:lnTo>
                    <a:pt x="733" y="2272"/>
                  </a:lnTo>
                  <a:lnTo>
                    <a:pt x="660" y="2149"/>
                  </a:lnTo>
                  <a:lnTo>
                    <a:pt x="586" y="2003"/>
                  </a:lnTo>
                  <a:lnTo>
                    <a:pt x="586" y="1832"/>
                  </a:lnTo>
                  <a:lnTo>
                    <a:pt x="586" y="1637"/>
                  </a:lnTo>
                  <a:lnTo>
                    <a:pt x="660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7" y="1075"/>
                  </a:lnTo>
                  <a:lnTo>
                    <a:pt x="1124" y="879"/>
                  </a:lnTo>
                  <a:lnTo>
                    <a:pt x="1173" y="757"/>
                  </a:lnTo>
                  <a:lnTo>
                    <a:pt x="1221" y="611"/>
                  </a:lnTo>
                  <a:lnTo>
                    <a:pt x="1246" y="464"/>
                  </a:lnTo>
                  <a:lnTo>
                    <a:pt x="1246" y="293"/>
                  </a:lnTo>
                  <a:lnTo>
                    <a:pt x="1221" y="171"/>
                  </a:lnTo>
                  <a:lnTo>
                    <a:pt x="1173" y="98"/>
                  </a:lnTo>
                  <a:lnTo>
                    <a:pt x="1075" y="25"/>
                  </a:lnTo>
                  <a:lnTo>
                    <a:pt x="9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89" name="Google Shape;1089;p47"/>
            <p:cNvSpPr/>
            <p:nvPr/>
          </p:nvSpPr>
          <p:spPr>
            <a:xfrm>
              <a:off x="1495900" y="4999400"/>
              <a:ext cx="30550" cy="129450"/>
            </a:xfrm>
            <a:custGeom>
              <a:avLst/>
              <a:gdLst/>
              <a:ahLst/>
              <a:cxnLst/>
              <a:rect l="l" t="t" r="r" b="b"/>
              <a:pathLst>
                <a:path w="1222" h="5178" extrusionOk="0">
                  <a:moveTo>
                    <a:pt x="953" y="0"/>
                  </a:moveTo>
                  <a:lnTo>
                    <a:pt x="831" y="25"/>
                  </a:lnTo>
                  <a:lnTo>
                    <a:pt x="757" y="98"/>
                  </a:lnTo>
                  <a:lnTo>
                    <a:pt x="684" y="171"/>
                  </a:lnTo>
                  <a:lnTo>
                    <a:pt x="660" y="293"/>
                  </a:lnTo>
                  <a:lnTo>
                    <a:pt x="660" y="464"/>
                  </a:lnTo>
                  <a:lnTo>
                    <a:pt x="586" y="611"/>
                  </a:lnTo>
                  <a:lnTo>
                    <a:pt x="513" y="733"/>
                  </a:lnTo>
                  <a:lnTo>
                    <a:pt x="391" y="879"/>
                  </a:lnTo>
                  <a:lnTo>
                    <a:pt x="269" y="1026"/>
                  </a:lnTo>
                  <a:lnTo>
                    <a:pt x="122" y="1246"/>
                  </a:lnTo>
                  <a:lnTo>
                    <a:pt x="73" y="1368"/>
                  </a:lnTo>
                  <a:lnTo>
                    <a:pt x="25" y="1490"/>
                  </a:lnTo>
                  <a:lnTo>
                    <a:pt x="0" y="1661"/>
                  </a:lnTo>
                  <a:lnTo>
                    <a:pt x="0" y="1832"/>
                  </a:lnTo>
                  <a:lnTo>
                    <a:pt x="0" y="2003"/>
                  </a:lnTo>
                  <a:lnTo>
                    <a:pt x="25" y="2149"/>
                  </a:lnTo>
                  <a:lnTo>
                    <a:pt x="73" y="2296"/>
                  </a:lnTo>
                  <a:lnTo>
                    <a:pt x="122" y="2394"/>
                  </a:lnTo>
                  <a:lnTo>
                    <a:pt x="269" y="2613"/>
                  </a:lnTo>
                  <a:lnTo>
                    <a:pt x="391" y="2784"/>
                  </a:lnTo>
                  <a:lnTo>
                    <a:pt x="513" y="2907"/>
                  </a:lnTo>
                  <a:lnTo>
                    <a:pt x="586" y="3029"/>
                  </a:lnTo>
                  <a:lnTo>
                    <a:pt x="660" y="3175"/>
                  </a:lnTo>
                  <a:lnTo>
                    <a:pt x="660" y="3346"/>
                  </a:lnTo>
                  <a:lnTo>
                    <a:pt x="660" y="3542"/>
                  </a:lnTo>
                  <a:lnTo>
                    <a:pt x="586" y="3688"/>
                  </a:lnTo>
                  <a:lnTo>
                    <a:pt x="513" y="3810"/>
                  </a:lnTo>
                  <a:lnTo>
                    <a:pt x="391" y="3932"/>
                  </a:lnTo>
                  <a:lnTo>
                    <a:pt x="269" y="4103"/>
                  </a:lnTo>
                  <a:lnTo>
                    <a:pt x="122" y="4299"/>
                  </a:lnTo>
                  <a:lnTo>
                    <a:pt x="73" y="4421"/>
                  </a:lnTo>
                  <a:lnTo>
                    <a:pt x="25" y="4567"/>
                  </a:lnTo>
                  <a:lnTo>
                    <a:pt x="0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73" y="5080"/>
                  </a:lnTo>
                  <a:lnTo>
                    <a:pt x="171" y="5153"/>
                  </a:lnTo>
                  <a:lnTo>
                    <a:pt x="269" y="5178"/>
                  </a:lnTo>
                  <a:lnTo>
                    <a:pt x="391" y="5153"/>
                  </a:lnTo>
                  <a:lnTo>
                    <a:pt x="464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6" y="4714"/>
                  </a:lnTo>
                  <a:lnTo>
                    <a:pt x="635" y="4567"/>
                  </a:lnTo>
                  <a:lnTo>
                    <a:pt x="708" y="4445"/>
                  </a:lnTo>
                  <a:lnTo>
                    <a:pt x="831" y="4299"/>
                  </a:lnTo>
                  <a:lnTo>
                    <a:pt x="953" y="4152"/>
                  </a:lnTo>
                  <a:lnTo>
                    <a:pt x="1099" y="3932"/>
                  </a:lnTo>
                  <a:lnTo>
                    <a:pt x="1148" y="3810"/>
                  </a:lnTo>
                  <a:lnTo>
                    <a:pt x="1197" y="3688"/>
                  </a:lnTo>
                  <a:lnTo>
                    <a:pt x="1221" y="3542"/>
                  </a:lnTo>
                  <a:lnTo>
                    <a:pt x="1221" y="3346"/>
                  </a:lnTo>
                  <a:lnTo>
                    <a:pt x="1221" y="3175"/>
                  </a:lnTo>
                  <a:lnTo>
                    <a:pt x="1197" y="3029"/>
                  </a:lnTo>
                  <a:lnTo>
                    <a:pt x="1148" y="2882"/>
                  </a:lnTo>
                  <a:lnTo>
                    <a:pt x="1099" y="2784"/>
                  </a:lnTo>
                  <a:lnTo>
                    <a:pt x="953" y="2565"/>
                  </a:lnTo>
                  <a:lnTo>
                    <a:pt x="831" y="2394"/>
                  </a:lnTo>
                  <a:lnTo>
                    <a:pt x="708" y="2272"/>
                  </a:lnTo>
                  <a:lnTo>
                    <a:pt x="635" y="2149"/>
                  </a:lnTo>
                  <a:lnTo>
                    <a:pt x="586" y="2003"/>
                  </a:lnTo>
                  <a:lnTo>
                    <a:pt x="562" y="1832"/>
                  </a:lnTo>
                  <a:lnTo>
                    <a:pt x="586" y="1637"/>
                  </a:lnTo>
                  <a:lnTo>
                    <a:pt x="635" y="1490"/>
                  </a:lnTo>
                  <a:lnTo>
                    <a:pt x="708" y="1368"/>
                  </a:lnTo>
                  <a:lnTo>
                    <a:pt x="831" y="1246"/>
                  </a:lnTo>
                  <a:lnTo>
                    <a:pt x="953" y="1075"/>
                  </a:lnTo>
                  <a:lnTo>
                    <a:pt x="1099" y="879"/>
                  </a:lnTo>
                  <a:lnTo>
                    <a:pt x="1148" y="757"/>
                  </a:lnTo>
                  <a:lnTo>
                    <a:pt x="1197" y="611"/>
                  </a:lnTo>
                  <a:lnTo>
                    <a:pt x="1221" y="464"/>
                  </a:lnTo>
                  <a:lnTo>
                    <a:pt x="1221" y="293"/>
                  </a:lnTo>
                  <a:lnTo>
                    <a:pt x="1221" y="171"/>
                  </a:lnTo>
                  <a:lnTo>
                    <a:pt x="1148" y="98"/>
                  </a:lnTo>
                  <a:lnTo>
                    <a:pt x="1050" y="2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1090" name="Google Shape;1090;p47"/>
          <p:cNvGrpSpPr/>
          <p:nvPr/>
        </p:nvGrpSpPr>
        <p:grpSpPr>
          <a:xfrm>
            <a:off x="1506943" y="4311018"/>
            <a:ext cx="305265" cy="388970"/>
            <a:chOff x="1958100" y="4985350"/>
            <a:chExt cx="365150" cy="465275"/>
          </a:xfrm>
        </p:grpSpPr>
        <p:sp>
          <p:nvSpPr>
            <p:cNvPr id="1091" name="Google Shape;1091;p47"/>
            <p:cNvSpPr/>
            <p:nvPr/>
          </p:nvSpPr>
          <p:spPr>
            <a:xfrm>
              <a:off x="1958100" y="4985350"/>
              <a:ext cx="365150" cy="465275"/>
            </a:xfrm>
            <a:custGeom>
              <a:avLst/>
              <a:gdLst/>
              <a:ahLst/>
              <a:cxnLst/>
              <a:rect l="l" t="t" r="r" b="b"/>
              <a:pathLst>
                <a:path w="14606" h="18611" extrusionOk="0">
                  <a:moveTo>
                    <a:pt x="4152" y="1734"/>
                  </a:moveTo>
                  <a:lnTo>
                    <a:pt x="4274" y="1759"/>
                  </a:lnTo>
                  <a:lnTo>
                    <a:pt x="4397" y="1783"/>
                  </a:lnTo>
                  <a:lnTo>
                    <a:pt x="4543" y="1808"/>
                  </a:lnTo>
                  <a:lnTo>
                    <a:pt x="4812" y="1930"/>
                  </a:lnTo>
                  <a:lnTo>
                    <a:pt x="5105" y="2125"/>
                  </a:lnTo>
                  <a:lnTo>
                    <a:pt x="5398" y="2394"/>
                  </a:lnTo>
                  <a:lnTo>
                    <a:pt x="5496" y="2516"/>
                  </a:lnTo>
                  <a:lnTo>
                    <a:pt x="5593" y="2638"/>
                  </a:lnTo>
                  <a:lnTo>
                    <a:pt x="5789" y="2956"/>
                  </a:lnTo>
                  <a:lnTo>
                    <a:pt x="5935" y="3322"/>
                  </a:lnTo>
                  <a:lnTo>
                    <a:pt x="6057" y="3688"/>
                  </a:lnTo>
                  <a:lnTo>
                    <a:pt x="6155" y="4079"/>
                  </a:lnTo>
                  <a:lnTo>
                    <a:pt x="6204" y="4470"/>
                  </a:lnTo>
                  <a:lnTo>
                    <a:pt x="6277" y="4836"/>
                  </a:lnTo>
                  <a:lnTo>
                    <a:pt x="6302" y="5154"/>
                  </a:lnTo>
                  <a:lnTo>
                    <a:pt x="5984" y="5129"/>
                  </a:lnTo>
                  <a:lnTo>
                    <a:pt x="5618" y="5080"/>
                  </a:lnTo>
                  <a:lnTo>
                    <a:pt x="5227" y="5007"/>
                  </a:lnTo>
                  <a:lnTo>
                    <a:pt x="4836" y="4909"/>
                  </a:lnTo>
                  <a:lnTo>
                    <a:pt x="4470" y="4787"/>
                  </a:lnTo>
                  <a:lnTo>
                    <a:pt x="4104" y="4641"/>
                  </a:lnTo>
                  <a:lnTo>
                    <a:pt x="3786" y="4445"/>
                  </a:lnTo>
                  <a:lnTo>
                    <a:pt x="3664" y="4348"/>
                  </a:lnTo>
                  <a:lnTo>
                    <a:pt x="3542" y="4250"/>
                  </a:lnTo>
                  <a:lnTo>
                    <a:pt x="3273" y="3957"/>
                  </a:lnTo>
                  <a:lnTo>
                    <a:pt x="3078" y="3664"/>
                  </a:lnTo>
                  <a:lnTo>
                    <a:pt x="2956" y="3395"/>
                  </a:lnTo>
                  <a:lnTo>
                    <a:pt x="2931" y="3273"/>
                  </a:lnTo>
                  <a:lnTo>
                    <a:pt x="2907" y="3127"/>
                  </a:lnTo>
                  <a:lnTo>
                    <a:pt x="2882" y="3004"/>
                  </a:lnTo>
                  <a:lnTo>
                    <a:pt x="2907" y="2858"/>
                  </a:lnTo>
                  <a:lnTo>
                    <a:pt x="2931" y="2736"/>
                  </a:lnTo>
                  <a:lnTo>
                    <a:pt x="2956" y="2614"/>
                  </a:lnTo>
                  <a:lnTo>
                    <a:pt x="3004" y="2492"/>
                  </a:lnTo>
                  <a:lnTo>
                    <a:pt x="3078" y="2369"/>
                  </a:lnTo>
                  <a:lnTo>
                    <a:pt x="3273" y="2125"/>
                  </a:lnTo>
                  <a:lnTo>
                    <a:pt x="3517" y="1930"/>
                  </a:lnTo>
                  <a:lnTo>
                    <a:pt x="3639" y="1857"/>
                  </a:lnTo>
                  <a:lnTo>
                    <a:pt x="3762" y="1808"/>
                  </a:lnTo>
                  <a:lnTo>
                    <a:pt x="3884" y="1783"/>
                  </a:lnTo>
                  <a:lnTo>
                    <a:pt x="4006" y="1759"/>
                  </a:lnTo>
                  <a:lnTo>
                    <a:pt x="4152" y="1734"/>
                  </a:lnTo>
                  <a:close/>
                  <a:moveTo>
                    <a:pt x="10454" y="1734"/>
                  </a:moveTo>
                  <a:lnTo>
                    <a:pt x="10600" y="1759"/>
                  </a:lnTo>
                  <a:lnTo>
                    <a:pt x="10722" y="1783"/>
                  </a:lnTo>
                  <a:lnTo>
                    <a:pt x="10844" y="1808"/>
                  </a:lnTo>
                  <a:lnTo>
                    <a:pt x="10966" y="1857"/>
                  </a:lnTo>
                  <a:lnTo>
                    <a:pt x="11089" y="1930"/>
                  </a:lnTo>
                  <a:lnTo>
                    <a:pt x="11333" y="2125"/>
                  </a:lnTo>
                  <a:lnTo>
                    <a:pt x="11528" y="2369"/>
                  </a:lnTo>
                  <a:lnTo>
                    <a:pt x="11601" y="2492"/>
                  </a:lnTo>
                  <a:lnTo>
                    <a:pt x="11650" y="2614"/>
                  </a:lnTo>
                  <a:lnTo>
                    <a:pt x="11675" y="2736"/>
                  </a:lnTo>
                  <a:lnTo>
                    <a:pt x="11699" y="2858"/>
                  </a:lnTo>
                  <a:lnTo>
                    <a:pt x="11724" y="3004"/>
                  </a:lnTo>
                  <a:lnTo>
                    <a:pt x="11699" y="3127"/>
                  </a:lnTo>
                  <a:lnTo>
                    <a:pt x="11675" y="3273"/>
                  </a:lnTo>
                  <a:lnTo>
                    <a:pt x="11650" y="3395"/>
                  </a:lnTo>
                  <a:lnTo>
                    <a:pt x="11528" y="3664"/>
                  </a:lnTo>
                  <a:lnTo>
                    <a:pt x="11333" y="3957"/>
                  </a:lnTo>
                  <a:lnTo>
                    <a:pt x="11064" y="4250"/>
                  </a:lnTo>
                  <a:lnTo>
                    <a:pt x="10942" y="4348"/>
                  </a:lnTo>
                  <a:lnTo>
                    <a:pt x="10820" y="4445"/>
                  </a:lnTo>
                  <a:lnTo>
                    <a:pt x="10502" y="4641"/>
                  </a:lnTo>
                  <a:lnTo>
                    <a:pt x="10136" y="4787"/>
                  </a:lnTo>
                  <a:lnTo>
                    <a:pt x="9770" y="4909"/>
                  </a:lnTo>
                  <a:lnTo>
                    <a:pt x="9379" y="5007"/>
                  </a:lnTo>
                  <a:lnTo>
                    <a:pt x="8988" y="5080"/>
                  </a:lnTo>
                  <a:lnTo>
                    <a:pt x="8622" y="5129"/>
                  </a:lnTo>
                  <a:lnTo>
                    <a:pt x="8304" y="5154"/>
                  </a:lnTo>
                  <a:lnTo>
                    <a:pt x="8329" y="4836"/>
                  </a:lnTo>
                  <a:lnTo>
                    <a:pt x="8402" y="4470"/>
                  </a:lnTo>
                  <a:lnTo>
                    <a:pt x="8451" y="4079"/>
                  </a:lnTo>
                  <a:lnTo>
                    <a:pt x="8549" y="3688"/>
                  </a:lnTo>
                  <a:lnTo>
                    <a:pt x="8671" y="3322"/>
                  </a:lnTo>
                  <a:lnTo>
                    <a:pt x="8817" y="2956"/>
                  </a:lnTo>
                  <a:lnTo>
                    <a:pt x="9013" y="2638"/>
                  </a:lnTo>
                  <a:lnTo>
                    <a:pt x="9110" y="2516"/>
                  </a:lnTo>
                  <a:lnTo>
                    <a:pt x="9208" y="2394"/>
                  </a:lnTo>
                  <a:lnTo>
                    <a:pt x="9501" y="2125"/>
                  </a:lnTo>
                  <a:lnTo>
                    <a:pt x="9794" y="1930"/>
                  </a:lnTo>
                  <a:lnTo>
                    <a:pt x="10063" y="1808"/>
                  </a:lnTo>
                  <a:lnTo>
                    <a:pt x="10209" y="1783"/>
                  </a:lnTo>
                  <a:lnTo>
                    <a:pt x="10331" y="1759"/>
                  </a:lnTo>
                  <a:lnTo>
                    <a:pt x="10454" y="1734"/>
                  </a:lnTo>
                  <a:close/>
                  <a:moveTo>
                    <a:pt x="3639" y="0"/>
                  </a:moveTo>
                  <a:lnTo>
                    <a:pt x="3395" y="25"/>
                  </a:lnTo>
                  <a:lnTo>
                    <a:pt x="3151" y="74"/>
                  </a:lnTo>
                  <a:lnTo>
                    <a:pt x="2907" y="147"/>
                  </a:lnTo>
                  <a:lnTo>
                    <a:pt x="2687" y="220"/>
                  </a:lnTo>
                  <a:lnTo>
                    <a:pt x="2467" y="342"/>
                  </a:lnTo>
                  <a:lnTo>
                    <a:pt x="2272" y="464"/>
                  </a:lnTo>
                  <a:lnTo>
                    <a:pt x="2101" y="611"/>
                  </a:lnTo>
                  <a:lnTo>
                    <a:pt x="1930" y="782"/>
                  </a:lnTo>
                  <a:lnTo>
                    <a:pt x="1759" y="953"/>
                  </a:lnTo>
                  <a:lnTo>
                    <a:pt x="1612" y="1124"/>
                  </a:lnTo>
                  <a:lnTo>
                    <a:pt x="1490" y="1344"/>
                  </a:lnTo>
                  <a:lnTo>
                    <a:pt x="1368" y="1539"/>
                  </a:lnTo>
                  <a:lnTo>
                    <a:pt x="1295" y="1759"/>
                  </a:lnTo>
                  <a:lnTo>
                    <a:pt x="1222" y="2003"/>
                  </a:lnTo>
                  <a:lnTo>
                    <a:pt x="1173" y="2247"/>
                  </a:lnTo>
                  <a:lnTo>
                    <a:pt x="1148" y="2492"/>
                  </a:lnTo>
                  <a:lnTo>
                    <a:pt x="1173" y="2760"/>
                  </a:lnTo>
                  <a:lnTo>
                    <a:pt x="1197" y="3029"/>
                  </a:lnTo>
                  <a:lnTo>
                    <a:pt x="1295" y="3298"/>
                  </a:lnTo>
                  <a:lnTo>
                    <a:pt x="1393" y="3566"/>
                  </a:lnTo>
                  <a:lnTo>
                    <a:pt x="1539" y="3859"/>
                  </a:lnTo>
                  <a:lnTo>
                    <a:pt x="1734" y="4152"/>
                  </a:lnTo>
                  <a:lnTo>
                    <a:pt x="1954" y="4445"/>
                  </a:lnTo>
                  <a:lnTo>
                    <a:pt x="2223" y="4739"/>
                  </a:lnTo>
                  <a:lnTo>
                    <a:pt x="2394" y="4885"/>
                  </a:lnTo>
                  <a:lnTo>
                    <a:pt x="2565" y="5007"/>
                  </a:lnTo>
                  <a:lnTo>
                    <a:pt x="2931" y="5251"/>
                  </a:lnTo>
                  <a:lnTo>
                    <a:pt x="3346" y="5471"/>
                  </a:lnTo>
                  <a:lnTo>
                    <a:pt x="3762" y="5642"/>
                  </a:lnTo>
                  <a:lnTo>
                    <a:pt x="391" y="5642"/>
                  </a:lnTo>
                  <a:lnTo>
                    <a:pt x="318" y="5667"/>
                  </a:lnTo>
                  <a:lnTo>
                    <a:pt x="220" y="5715"/>
                  </a:lnTo>
                  <a:lnTo>
                    <a:pt x="147" y="5789"/>
                  </a:lnTo>
                  <a:lnTo>
                    <a:pt x="98" y="5838"/>
                  </a:lnTo>
                  <a:lnTo>
                    <a:pt x="49" y="5935"/>
                  </a:lnTo>
                  <a:lnTo>
                    <a:pt x="25" y="6033"/>
                  </a:lnTo>
                  <a:lnTo>
                    <a:pt x="0" y="6131"/>
                  </a:lnTo>
                  <a:lnTo>
                    <a:pt x="0" y="9599"/>
                  </a:lnTo>
                  <a:lnTo>
                    <a:pt x="5325" y="9599"/>
                  </a:lnTo>
                  <a:lnTo>
                    <a:pt x="5325" y="6009"/>
                  </a:lnTo>
                  <a:lnTo>
                    <a:pt x="5813" y="6082"/>
                  </a:lnTo>
                  <a:lnTo>
                    <a:pt x="5813" y="18611"/>
                  </a:lnTo>
                  <a:lnTo>
                    <a:pt x="8793" y="18611"/>
                  </a:lnTo>
                  <a:lnTo>
                    <a:pt x="8793" y="6082"/>
                  </a:lnTo>
                  <a:lnTo>
                    <a:pt x="9281" y="6009"/>
                  </a:lnTo>
                  <a:lnTo>
                    <a:pt x="9281" y="9599"/>
                  </a:lnTo>
                  <a:lnTo>
                    <a:pt x="14605" y="9599"/>
                  </a:lnTo>
                  <a:lnTo>
                    <a:pt x="14605" y="6131"/>
                  </a:lnTo>
                  <a:lnTo>
                    <a:pt x="14581" y="6033"/>
                  </a:lnTo>
                  <a:lnTo>
                    <a:pt x="14557" y="5935"/>
                  </a:lnTo>
                  <a:lnTo>
                    <a:pt x="14508" y="5838"/>
                  </a:lnTo>
                  <a:lnTo>
                    <a:pt x="14459" y="5789"/>
                  </a:lnTo>
                  <a:lnTo>
                    <a:pt x="14386" y="5715"/>
                  </a:lnTo>
                  <a:lnTo>
                    <a:pt x="14288" y="5667"/>
                  </a:lnTo>
                  <a:lnTo>
                    <a:pt x="14215" y="5642"/>
                  </a:lnTo>
                  <a:lnTo>
                    <a:pt x="10844" y="5642"/>
                  </a:lnTo>
                  <a:lnTo>
                    <a:pt x="11259" y="5471"/>
                  </a:lnTo>
                  <a:lnTo>
                    <a:pt x="11675" y="5251"/>
                  </a:lnTo>
                  <a:lnTo>
                    <a:pt x="12041" y="5007"/>
                  </a:lnTo>
                  <a:lnTo>
                    <a:pt x="12212" y="4885"/>
                  </a:lnTo>
                  <a:lnTo>
                    <a:pt x="12383" y="4739"/>
                  </a:lnTo>
                  <a:lnTo>
                    <a:pt x="12652" y="4445"/>
                  </a:lnTo>
                  <a:lnTo>
                    <a:pt x="12871" y="4152"/>
                  </a:lnTo>
                  <a:lnTo>
                    <a:pt x="13067" y="3859"/>
                  </a:lnTo>
                  <a:lnTo>
                    <a:pt x="13213" y="3566"/>
                  </a:lnTo>
                  <a:lnTo>
                    <a:pt x="13311" y="3298"/>
                  </a:lnTo>
                  <a:lnTo>
                    <a:pt x="13409" y="3029"/>
                  </a:lnTo>
                  <a:lnTo>
                    <a:pt x="13433" y="2760"/>
                  </a:lnTo>
                  <a:lnTo>
                    <a:pt x="13458" y="2492"/>
                  </a:lnTo>
                  <a:lnTo>
                    <a:pt x="13433" y="2247"/>
                  </a:lnTo>
                  <a:lnTo>
                    <a:pt x="13384" y="2003"/>
                  </a:lnTo>
                  <a:lnTo>
                    <a:pt x="13311" y="1759"/>
                  </a:lnTo>
                  <a:lnTo>
                    <a:pt x="13238" y="1539"/>
                  </a:lnTo>
                  <a:lnTo>
                    <a:pt x="13116" y="1344"/>
                  </a:lnTo>
                  <a:lnTo>
                    <a:pt x="12994" y="1124"/>
                  </a:lnTo>
                  <a:lnTo>
                    <a:pt x="12847" y="953"/>
                  </a:lnTo>
                  <a:lnTo>
                    <a:pt x="12676" y="782"/>
                  </a:lnTo>
                  <a:lnTo>
                    <a:pt x="12505" y="611"/>
                  </a:lnTo>
                  <a:lnTo>
                    <a:pt x="12334" y="464"/>
                  </a:lnTo>
                  <a:lnTo>
                    <a:pt x="12139" y="342"/>
                  </a:lnTo>
                  <a:lnTo>
                    <a:pt x="11919" y="220"/>
                  </a:lnTo>
                  <a:lnTo>
                    <a:pt x="11699" y="147"/>
                  </a:lnTo>
                  <a:lnTo>
                    <a:pt x="11455" y="74"/>
                  </a:lnTo>
                  <a:lnTo>
                    <a:pt x="11211" y="25"/>
                  </a:lnTo>
                  <a:lnTo>
                    <a:pt x="10966" y="0"/>
                  </a:lnTo>
                  <a:lnTo>
                    <a:pt x="10698" y="25"/>
                  </a:lnTo>
                  <a:lnTo>
                    <a:pt x="10429" y="49"/>
                  </a:lnTo>
                  <a:lnTo>
                    <a:pt x="10160" y="147"/>
                  </a:lnTo>
                  <a:lnTo>
                    <a:pt x="9892" y="245"/>
                  </a:lnTo>
                  <a:lnTo>
                    <a:pt x="9599" y="391"/>
                  </a:lnTo>
                  <a:lnTo>
                    <a:pt x="9306" y="587"/>
                  </a:lnTo>
                  <a:lnTo>
                    <a:pt x="9013" y="806"/>
                  </a:lnTo>
                  <a:lnTo>
                    <a:pt x="8719" y="1075"/>
                  </a:lnTo>
                  <a:lnTo>
                    <a:pt x="8475" y="1368"/>
                  </a:lnTo>
                  <a:lnTo>
                    <a:pt x="8280" y="1661"/>
                  </a:lnTo>
                  <a:lnTo>
                    <a:pt x="8084" y="2003"/>
                  </a:lnTo>
                  <a:lnTo>
                    <a:pt x="7914" y="2369"/>
                  </a:lnTo>
                  <a:lnTo>
                    <a:pt x="7791" y="2736"/>
                  </a:lnTo>
                  <a:lnTo>
                    <a:pt x="7669" y="3102"/>
                  </a:lnTo>
                  <a:lnTo>
                    <a:pt x="7572" y="3469"/>
                  </a:lnTo>
                  <a:lnTo>
                    <a:pt x="7498" y="3835"/>
                  </a:lnTo>
                  <a:lnTo>
                    <a:pt x="7401" y="4519"/>
                  </a:lnTo>
                  <a:lnTo>
                    <a:pt x="7327" y="5080"/>
                  </a:lnTo>
                  <a:lnTo>
                    <a:pt x="7303" y="5667"/>
                  </a:lnTo>
                  <a:lnTo>
                    <a:pt x="7279" y="5080"/>
                  </a:lnTo>
                  <a:lnTo>
                    <a:pt x="7205" y="4519"/>
                  </a:lnTo>
                  <a:lnTo>
                    <a:pt x="7108" y="3835"/>
                  </a:lnTo>
                  <a:lnTo>
                    <a:pt x="7034" y="3469"/>
                  </a:lnTo>
                  <a:lnTo>
                    <a:pt x="6937" y="3102"/>
                  </a:lnTo>
                  <a:lnTo>
                    <a:pt x="6814" y="2736"/>
                  </a:lnTo>
                  <a:lnTo>
                    <a:pt x="6692" y="2369"/>
                  </a:lnTo>
                  <a:lnTo>
                    <a:pt x="6521" y="2003"/>
                  </a:lnTo>
                  <a:lnTo>
                    <a:pt x="6326" y="1661"/>
                  </a:lnTo>
                  <a:lnTo>
                    <a:pt x="6131" y="1368"/>
                  </a:lnTo>
                  <a:lnTo>
                    <a:pt x="5886" y="1075"/>
                  </a:lnTo>
                  <a:lnTo>
                    <a:pt x="5593" y="806"/>
                  </a:lnTo>
                  <a:lnTo>
                    <a:pt x="5300" y="587"/>
                  </a:lnTo>
                  <a:lnTo>
                    <a:pt x="5007" y="391"/>
                  </a:lnTo>
                  <a:lnTo>
                    <a:pt x="4714" y="245"/>
                  </a:lnTo>
                  <a:lnTo>
                    <a:pt x="4445" y="147"/>
                  </a:lnTo>
                  <a:lnTo>
                    <a:pt x="4177" y="49"/>
                  </a:lnTo>
                  <a:lnTo>
                    <a:pt x="3908" y="25"/>
                  </a:lnTo>
                  <a:lnTo>
                    <a:pt x="36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92" name="Google Shape;1092;p47"/>
            <p:cNvSpPr/>
            <p:nvPr/>
          </p:nvSpPr>
          <p:spPr>
            <a:xfrm>
              <a:off x="1977625" y="5237525"/>
              <a:ext cx="113600" cy="213100"/>
            </a:xfrm>
            <a:custGeom>
              <a:avLst/>
              <a:gdLst/>
              <a:ahLst/>
              <a:cxnLst/>
              <a:rect l="l" t="t" r="r" b="b"/>
              <a:pathLst>
                <a:path w="4544" h="8524" extrusionOk="0">
                  <a:moveTo>
                    <a:pt x="1" y="0"/>
                  </a:moveTo>
                  <a:lnTo>
                    <a:pt x="1" y="8035"/>
                  </a:lnTo>
                  <a:lnTo>
                    <a:pt x="25" y="8133"/>
                  </a:lnTo>
                  <a:lnTo>
                    <a:pt x="50" y="8231"/>
                  </a:lnTo>
                  <a:lnTo>
                    <a:pt x="99" y="8304"/>
                  </a:lnTo>
                  <a:lnTo>
                    <a:pt x="148" y="8377"/>
                  </a:lnTo>
                  <a:lnTo>
                    <a:pt x="221" y="8426"/>
                  </a:lnTo>
                  <a:lnTo>
                    <a:pt x="318" y="8475"/>
                  </a:lnTo>
                  <a:lnTo>
                    <a:pt x="392" y="8499"/>
                  </a:lnTo>
                  <a:lnTo>
                    <a:pt x="489" y="8524"/>
                  </a:lnTo>
                  <a:lnTo>
                    <a:pt x="4544" y="8524"/>
                  </a:lnTo>
                  <a:lnTo>
                    <a:pt x="45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93" name="Google Shape;1093;p47"/>
            <p:cNvSpPr/>
            <p:nvPr/>
          </p:nvSpPr>
          <p:spPr>
            <a:xfrm>
              <a:off x="2190125" y="5237525"/>
              <a:ext cx="113575" cy="213100"/>
            </a:xfrm>
            <a:custGeom>
              <a:avLst/>
              <a:gdLst/>
              <a:ahLst/>
              <a:cxnLst/>
              <a:rect l="l" t="t" r="r" b="b"/>
              <a:pathLst>
                <a:path w="4543" h="8524" extrusionOk="0">
                  <a:moveTo>
                    <a:pt x="0" y="0"/>
                  </a:moveTo>
                  <a:lnTo>
                    <a:pt x="0" y="8524"/>
                  </a:lnTo>
                  <a:lnTo>
                    <a:pt x="4054" y="8524"/>
                  </a:lnTo>
                  <a:lnTo>
                    <a:pt x="4152" y="8499"/>
                  </a:lnTo>
                  <a:lnTo>
                    <a:pt x="4225" y="8475"/>
                  </a:lnTo>
                  <a:lnTo>
                    <a:pt x="4323" y="8426"/>
                  </a:lnTo>
                  <a:lnTo>
                    <a:pt x="4396" y="8377"/>
                  </a:lnTo>
                  <a:lnTo>
                    <a:pt x="4445" y="8304"/>
                  </a:lnTo>
                  <a:lnTo>
                    <a:pt x="4494" y="8231"/>
                  </a:lnTo>
                  <a:lnTo>
                    <a:pt x="4518" y="8133"/>
                  </a:lnTo>
                  <a:lnTo>
                    <a:pt x="4543" y="8035"/>
                  </a:lnTo>
                  <a:lnTo>
                    <a:pt x="45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1094" name="Google Shape;1094;p47"/>
          <p:cNvGrpSpPr/>
          <p:nvPr/>
        </p:nvGrpSpPr>
        <p:grpSpPr>
          <a:xfrm>
            <a:off x="2048002" y="4325815"/>
            <a:ext cx="350200" cy="359877"/>
            <a:chOff x="2605300" y="5003050"/>
            <a:chExt cx="418900" cy="430475"/>
          </a:xfrm>
        </p:grpSpPr>
        <p:sp>
          <p:nvSpPr>
            <p:cNvPr id="1095" name="Google Shape;1095;p47"/>
            <p:cNvSpPr/>
            <p:nvPr/>
          </p:nvSpPr>
          <p:spPr>
            <a:xfrm>
              <a:off x="2820225" y="5222250"/>
              <a:ext cx="202750" cy="211275"/>
            </a:xfrm>
            <a:custGeom>
              <a:avLst/>
              <a:gdLst/>
              <a:ahLst/>
              <a:cxnLst/>
              <a:rect l="l" t="t" r="r" b="b"/>
              <a:pathLst>
                <a:path w="8110" h="8451" extrusionOk="0">
                  <a:moveTo>
                    <a:pt x="1710" y="1"/>
                  </a:moveTo>
                  <a:lnTo>
                    <a:pt x="1" y="1857"/>
                  </a:lnTo>
                  <a:lnTo>
                    <a:pt x="5813" y="8158"/>
                  </a:lnTo>
                  <a:lnTo>
                    <a:pt x="5960" y="8280"/>
                  </a:lnTo>
                  <a:lnTo>
                    <a:pt x="6131" y="8378"/>
                  </a:lnTo>
                  <a:lnTo>
                    <a:pt x="6302" y="8427"/>
                  </a:lnTo>
                  <a:lnTo>
                    <a:pt x="6497" y="8451"/>
                  </a:lnTo>
                  <a:lnTo>
                    <a:pt x="6668" y="8427"/>
                  </a:lnTo>
                  <a:lnTo>
                    <a:pt x="6839" y="8378"/>
                  </a:lnTo>
                  <a:lnTo>
                    <a:pt x="7010" y="8280"/>
                  </a:lnTo>
                  <a:lnTo>
                    <a:pt x="7157" y="8158"/>
                  </a:lnTo>
                  <a:lnTo>
                    <a:pt x="7841" y="7474"/>
                  </a:lnTo>
                  <a:lnTo>
                    <a:pt x="7963" y="7328"/>
                  </a:lnTo>
                  <a:lnTo>
                    <a:pt x="8060" y="7157"/>
                  </a:lnTo>
                  <a:lnTo>
                    <a:pt x="8109" y="6986"/>
                  </a:lnTo>
                  <a:lnTo>
                    <a:pt x="8109" y="6815"/>
                  </a:lnTo>
                  <a:lnTo>
                    <a:pt x="8109" y="6619"/>
                  </a:lnTo>
                  <a:lnTo>
                    <a:pt x="8060" y="6448"/>
                  </a:lnTo>
                  <a:lnTo>
                    <a:pt x="7963" y="6277"/>
                  </a:lnTo>
                  <a:lnTo>
                    <a:pt x="7841" y="6131"/>
                  </a:lnTo>
                  <a:lnTo>
                    <a:pt x="171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96" name="Google Shape;1096;p47"/>
            <p:cNvSpPr/>
            <p:nvPr/>
          </p:nvSpPr>
          <p:spPr>
            <a:xfrm>
              <a:off x="2606525" y="5003050"/>
              <a:ext cx="203975" cy="208225"/>
            </a:xfrm>
            <a:custGeom>
              <a:avLst/>
              <a:gdLst/>
              <a:ahLst/>
              <a:cxnLst/>
              <a:rect l="l" t="t" r="r" b="b"/>
              <a:pathLst>
                <a:path w="8159" h="8329" extrusionOk="0">
                  <a:moveTo>
                    <a:pt x="880" y="1"/>
                  </a:moveTo>
                  <a:lnTo>
                    <a:pt x="685" y="50"/>
                  </a:lnTo>
                  <a:lnTo>
                    <a:pt x="514" y="123"/>
                  </a:lnTo>
                  <a:lnTo>
                    <a:pt x="391" y="245"/>
                  </a:lnTo>
                  <a:lnTo>
                    <a:pt x="269" y="367"/>
                  </a:lnTo>
                  <a:lnTo>
                    <a:pt x="172" y="514"/>
                  </a:lnTo>
                  <a:lnTo>
                    <a:pt x="98" y="685"/>
                  </a:lnTo>
                  <a:lnTo>
                    <a:pt x="50" y="856"/>
                  </a:lnTo>
                  <a:lnTo>
                    <a:pt x="1" y="1026"/>
                  </a:lnTo>
                  <a:lnTo>
                    <a:pt x="1" y="1222"/>
                  </a:lnTo>
                  <a:lnTo>
                    <a:pt x="1" y="1417"/>
                  </a:lnTo>
                  <a:lnTo>
                    <a:pt x="1" y="1613"/>
                  </a:lnTo>
                  <a:lnTo>
                    <a:pt x="74" y="2028"/>
                  </a:lnTo>
                  <a:lnTo>
                    <a:pt x="221" y="2492"/>
                  </a:lnTo>
                  <a:lnTo>
                    <a:pt x="391" y="2931"/>
                  </a:lnTo>
                  <a:lnTo>
                    <a:pt x="611" y="3396"/>
                  </a:lnTo>
                  <a:lnTo>
                    <a:pt x="856" y="3884"/>
                  </a:lnTo>
                  <a:lnTo>
                    <a:pt x="1124" y="4324"/>
                  </a:lnTo>
                  <a:lnTo>
                    <a:pt x="1417" y="4788"/>
                  </a:lnTo>
                  <a:lnTo>
                    <a:pt x="1710" y="5203"/>
                  </a:lnTo>
                  <a:lnTo>
                    <a:pt x="2003" y="5594"/>
                  </a:lnTo>
                  <a:lnTo>
                    <a:pt x="2296" y="5960"/>
                  </a:lnTo>
                  <a:lnTo>
                    <a:pt x="2590" y="6302"/>
                  </a:lnTo>
                  <a:lnTo>
                    <a:pt x="2858" y="6571"/>
                  </a:lnTo>
                  <a:lnTo>
                    <a:pt x="3078" y="6790"/>
                  </a:lnTo>
                  <a:lnTo>
                    <a:pt x="3322" y="6986"/>
                  </a:lnTo>
                  <a:lnTo>
                    <a:pt x="3566" y="7157"/>
                  </a:lnTo>
                  <a:lnTo>
                    <a:pt x="3811" y="7328"/>
                  </a:lnTo>
                  <a:lnTo>
                    <a:pt x="4324" y="7621"/>
                  </a:lnTo>
                  <a:lnTo>
                    <a:pt x="4836" y="7841"/>
                  </a:lnTo>
                  <a:lnTo>
                    <a:pt x="5325" y="8036"/>
                  </a:lnTo>
                  <a:lnTo>
                    <a:pt x="5740" y="8182"/>
                  </a:lnTo>
                  <a:lnTo>
                    <a:pt x="6351" y="8329"/>
                  </a:lnTo>
                  <a:lnTo>
                    <a:pt x="8158" y="6668"/>
                  </a:lnTo>
                  <a:lnTo>
                    <a:pt x="4446" y="2956"/>
                  </a:lnTo>
                  <a:lnTo>
                    <a:pt x="1735" y="245"/>
                  </a:lnTo>
                  <a:lnTo>
                    <a:pt x="1588" y="123"/>
                  </a:lnTo>
                  <a:lnTo>
                    <a:pt x="1417" y="50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97" name="Google Shape;1097;p47"/>
            <p:cNvSpPr/>
            <p:nvPr/>
          </p:nvSpPr>
          <p:spPr>
            <a:xfrm>
              <a:off x="2605300" y="5008550"/>
              <a:ext cx="418900" cy="418875"/>
            </a:xfrm>
            <a:custGeom>
              <a:avLst/>
              <a:gdLst/>
              <a:ahLst/>
              <a:cxnLst/>
              <a:rect l="l" t="t" r="r" b="b"/>
              <a:pathLst>
                <a:path w="16756" h="16755" extrusionOk="0">
                  <a:moveTo>
                    <a:pt x="13922" y="1"/>
                  </a:moveTo>
                  <a:lnTo>
                    <a:pt x="13824" y="49"/>
                  </a:lnTo>
                  <a:lnTo>
                    <a:pt x="13360" y="342"/>
                  </a:lnTo>
                  <a:lnTo>
                    <a:pt x="12261" y="1026"/>
                  </a:lnTo>
                  <a:lnTo>
                    <a:pt x="11602" y="1466"/>
                  </a:lnTo>
                  <a:lnTo>
                    <a:pt x="10942" y="1930"/>
                  </a:lnTo>
                  <a:lnTo>
                    <a:pt x="10381" y="2370"/>
                  </a:lnTo>
                  <a:lnTo>
                    <a:pt x="10112" y="2589"/>
                  </a:lnTo>
                  <a:lnTo>
                    <a:pt x="9917" y="2785"/>
                  </a:lnTo>
                  <a:lnTo>
                    <a:pt x="9795" y="2907"/>
                  </a:lnTo>
                  <a:lnTo>
                    <a:pt x="9697" y="3053"/>
                  </a:lnTo>
                  <a:lnTo>
                    <a:pt x="9599" y="3224"/>
                  </a:lnTo>
                  <a:lnTo>
                    <a:pt x="9526" y="3420"/>
                  </a:lnTo>
                  <a:lnTo>
                    <a:pt x="9404" y="3835"/>
                  </a:lnTo>
                  <a:lnTo>
                    <a:pt x="9330" y="4275"/>
                  </a:lnTo>
                  <a:lnTo>
                    <a:pt x="9282" y="4714"/>
                  </a:lnTo>
                  <a:lnTo>
                    <a:pt x="9306" y="5178"/>
                  </a:lnTo>
                  <a:lnTo>
                    <a:pt x="9355" y="5593"/>
                  </a:lnTo>
                  <a:lnTo>
                    <a:pt x="9379" y="5789"/>
                  </a:lnTo>
                  <a:lnTo>
                    <a:pt x="9453" y="5960"/>
                  </a:lnTo>
                  <a:lnTo>
                    <a:pt x="270" y="14459"/>
                  </a:lnTo>
                  <a:lnTo>
                    <a:pt x="147" y="14606"/>
                  </a:lnTo>
                  <a:lnTo>
                    <a:pt x="74" y="14776"/>
                  </a:lnTo>
                  <a:lnTo>
                    <a:pt x="1" y="14947"/>
                  </a:lnTo>
                  <a:lnTo>
                    <a:pt x="1" y="15118"/>
                  </a:lnTo>
                  <a:lnTo>
                    <a:pt x="1" y="15314"/>
                  </a:lnTo>
                  <a:lnTo>
                    <a:pt x="74" y="15485"/>
                  </a:lnTo>
                  <a:lnTo>
                    <a:pt x="147" y="15656"/>
                  </a:lnTo>
                  <a:lnTo>
                    <a:pt x="270" y="15802"/>
                  </a:lnTo>
                  <a:lnTo>
                    <a:pt x="953" y="16486"/>
                  </a:lnTo>
                  <a:lnTo>
                    <a:pt x="1100" y="16608"/>
                  </a:lnTo>
                  <a:lnTo>
                    <a:pt x="1271" y="16681"/>
                  </a:lnTo>
                  <a:lnTo>
                    <a:pt x="1442" y="16755"/>
                  </a:lnTo>
                  <a:lnTo>
                    <a:pt x="1808" y="16755"/>
                  </a:lnTo>
                  <a:lnTo>
                    <a:pt x="1979" y="16681"/>
                  </a:lnTo>
                  <a:lnTo>
                    <a:pt x="2150" y="16608"/>
                  </a:lnTo>
                  <a:lnTo>
                    <a:pt x="2297" y="16486"/>
                  </a:lnTo>
                  <a:lnTo>
                    <a:pt x="10796" y="7303"/>
                  </a:lnTo>
                  <a:lnTo>
                    <a:pt x="11162" y="7401"/>
                  </a:lnTo>
                  <a:lnTo>
                    <a:pt x="11577" y="7450"/>
                  </a:lnTo>
                  <a:lnTo>
                    <a:pt x="12041" y="7474"/>
                  </a:lnTo>
                  <a:lnTo>
                    <a:pt x="12481" y="7425"/>
                  </a:lnTo>
                  <a:lnTo>
                    <a:pt x="12921" y="7352"/>
                  </a:lnTo>
                  <a:lnTo>
                    <a:pt x="13336" y="7230"/>
                  </a:lnTo>
                  <a:lnTo>
                    <a:pt x="13531" y="7156"/>
                  </a:lnTo>
                  <a:lnTo>
                    <a:pt x="13702" y="7059"/>
                  </a:lnTo>
                  <a:lnTo>
                    <a:pt x="13849" y="6961"/>
                  </a:lnTo>
                  <a:lnTo>
                    <a:pt x="13971" y="6839"/>
                  </a:lnTo>
                  <a:lnTo>
                    <a:pt x="14166" y="6644"/>
                  </a:lnTo>
                  <a:lnTo>
                    <a:pt x="14386" y="6375"/>
                  </a:lnTo>
                  <a:lnTo>
                    <a:pt x="14826" y="5813"/>
                  </a:lnTo>
                  <a:lnTo>
                    <a:pt x="15290" y="5154"/>
                  </a:lnTo>
                  <a:lnTo>
                    <a:pt x="15729" y="4494"/>
                  </a:lnTo>
                  <a:lnTo>
                    <a:pt x="16413" y="3395"/>
                  </a:lnTo>
                  <a:lnTo>
                    <a:pt x="16706" y="2931"/>
                  </a:lnTo>
                  <a:lnTo>
                    <a:pt x="16755" y="2834"/>
                  </a:lnTo>
                  <a:lnTo>
                    <a:pt x="16755" y="2736"/>
                  </a:lnTo>
                  <a:lnTo>
                    <a:pt x="16755" y="2663"/>
                  </a:lnTo>
                  <a:lnTo>
                    <a:pt x="16706" y="2589"/>
                  </a:lnTo>
                  <a:lnTo>
                    <a:pt x="16633" y="2541"/>
                  </a:lnTo>
                  <a:lnTo>
                    <a:pt x="16462" y="2541"/>
                  </a:lnTo>
                  <a:lnTo>
                    <a:pt x="16364" y="2589"/>
                  </a:lnTo>
                  <a:lnTo>
                    <a:pt x="13653" y="4958"/>
                  </a:lnTo>
                  <a:lnTo>
                    <a:pt x="13580" y="5007"/>
                  </a:lnTo>
                  <a:lnTo>
                    <a:pt x="13458" y="5007"/>
                  </a:lnTo>
                  <a:lnTo>
                    <a:pt x="13360" y="4983"/>
                  </a:lnTo>
                  <a:lnTo>
                    <a:pt x="13238" y="4885"/>
                  </a:lnTo>
                  <a:lnTo>
                    <a:pt x="13140" y="4763"/>
                  </a:lnTo>
                  <a:lnTo>
                    <a:pt x="13092" y="4641"/>
                  </a:lnTo>
                  <a:lnTo>
                    <a:pt x="13092" y="4543"/>
                  </a:lnTo>
                  <a:lnTo>
                    <a:pt x="13140" y="4446"/>
                  </a:lnTo>
                  <a:lnTo>
                    <a:pt x="15607" y="1490"/>
                  </a:lnTo>
                  <a:lnTo>
                    <a:pt x="15656" y="1393"/>
                  </a:lnTo>
                  <a:lnTo>
                    <a:pt x="15656" y="1319"/>
                  </a:lnTo>
                  <a:lnTo>
                    <a:pt x="15656" y="1222"/>
                  </a:lnTo>
                  <a:lnTo>
                    <a:pt x="15607" y="1148"/>
                  </a:lnTo>
                  <a:lnTo>
                    <a:pt x="15534" y="1100"/>
                  </a:lnTo>
                  <a:lnTo>
                    <a:pt x="15363" y="1100"/>
                  </a:lnTo>
                  <a:lnTo>
                    <a:pt x="15265" y="1148"/>
                  </a:lnTo>
                  <a:lnTo>
                    <a:pt x="12310" y="3615"/>
                  </a:lnTo>
                  <a:lnTo>
                    <a:pt x="12212" y="3664"/>
                  </a:lnTo>
                  <a:lnTo>
                    <a:pt x="12115" y="3664"/>
                  </a:lnTo>
                  <a:lnTo>
                    <a:pt x="11993" y="3615"/>
                  </a:lnTo>
                  <a:lnTo>
                    <a:pt x="11895" y="3517"/>
                  </a:lnTo>
                  <a:lnTo>
                    <a:pt x="11797" y="3395"/>
                  </a:lnTo>
                  <a:lnTo>
                    <a:pt x="11748" y="3298"/>
                  </a:lnTo>
                  <a:lnTo>
                    <a:pt x="11748" y="3176"/>
                  </a:lnTo>
                  <a:lnTo>
                    <a:pt x="11797" y="3102"/>
                  </a:lnTo>
                  <a:lnTo>
                    <a:pt x="14166" y="391"/>
                  </a:lnTo>
                  <a:lnTo>
                    <a:pt x="14215" y="294"/>
                  </a:lnTo>
                  <a:lnTo>
                    <a:pt x="14215" y="220"/>
                  </a:lnTo>
                  <a:lnTo>
                    <a:pt x="14215" y="123"/>
                  </a:lnTo>
                  <a:lnTo>
                    <a:pt x="14166" y="49"/>
                  </a:lnTo>
                  <a:lnTo>
                    <a:pt x="140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1098" name="Google Shape;1098;p47"/>
          <p:cNvGrpSpPr/>
          <p:nvPr/>
        </p:nvGrpSpPr>
        <p:grpSpPr>
          <a:xfrm>
            <a:off x="2577336" y="4333486"/>
            <a:ext cx="418585" cy="344056"/>
            <a:chOff x="3238475" y="5012225"/>
            <a:chExt cx="500700" cy="411550"/>
          </a:xfrm>
        </p:grpSpPr>
        <p:sp>
          <p:nvSpPr>
            <p:cNvPr id="1099" name="Google Shape;1099;p47"/>
            <p:cNvSpPr/>
            <p:nvPr/>
          </p:nvSpPr>
          <p:spPr>
            <a:xfrm>
              <a:off x="3238475" y="5315050"/>
              <a:ext cx="500700" cy="108725"/>
            </a:xfrm>
            <a:custGeom>
              <a:avLst/>
              <a:gdLst/>
              <a:ahLst/>
              <a:cxnLst/>
              <a:rect l="l" t="t" r="r" b="b"/>
              <a:pathLst>
                <a:path w="20028" h="4349" extrusionOk="0">
                  <a:moveTo>
                    <a:pt x="17683" y="856"/>
                  </a:moveTo>
                  <a:lnTo>
                    <a:pt x="17781" y="880"/>
                  </a:lnTo>
                  <a:lnTo>
                    <a:pt x="17854" y="929"/>
                  </a:lnTo>
                  <a:lnTo>
                    <a:pt x="17903" y="1002"/>
                  </a:lnTo>
                  <a:lnTo>
                    <a:pt x="17927" y="1100"/>
                  </a:lnTo>
                  <a:lnTo>
                    <a:pt x="17903" y="1198"/>
                  </a:lnTo>
                  <a:lnTo>
                    <a:pt x="17854" y="1271"/>
                  </a:lnTo>
                  <a:lnTo>
                    <a:pt x="17781" y="1320"/>
                  </a:lnTo>
                  <a:lnTo>
                    <a:pt x="17683" y="1344"/>
                  </a:lnTo>
                  <a:lnTo>
                    <a:pt x="2345" y="1344"/>
                  </a:lnTo>
                  <a:lnTo>
                    <a:pt x="2247" y="1320"/>
                  </a:lnTo>
                  <a:lnTo>
                    <a:pt x="2174" y="1271"/>
                  </a:lnTo>
                  <a:lnTo>
                    <a:pt x="2125" y="1198"/>
                  </a:lnTo>
                  <a:lnTo>
                    <a:pt x="2101" y="1100"/>
                  </a:lnTo>
                  <a:lnTo>
                    <a:pt x="2125" y="1002"/>
                  </a:lnTo>
                  <a:lnTo>
                    <a:pt x="2174" y="929"/>
                  </a:lnTo>
                  <a:lnTo>
                    <a:pt x="2247" y="880"/>
                  </a:lnTo>
                  <a:lnTo>
                    <a:pt x="2345" y="856"/>
                  </a:lnTo>
                  <a:close/>
                  <a:moveTo>
                    <a:pt x="367" y="1"/>
                  </a:moveTo>
                  <a:lnTo>
                    <a:pt x="269" y="25"/>
                  </a:lnTo>
                  <a:lnTo>
                    <a:pt x="196" y="74"/>
                  </a:lnTo>
                  <a:lnTo>
                    <a:pt x="123" y="123"/>
                  </a:lnTo>
                  <a:lnTo>
                    <a:pt x="74" y="196"/>
                  </a:lnTo>
                  <a:lnTo>
                    <a:pt x="49" y="270"/>
                  </a:lnTo>
                  <a:lnTo>
                    <a:pt x="25" y="343"/>
                  </a:lnTo>
                  <a:lnTo>
                    <a:pt x="1" y="441"/>
                  </a:lnTo>
                  <a:lnTo>
                    <a:pt x="25" y="514"/>
                  </a:lnTo>
                  <a:lnTo>
                    <a:pt x="49" y="587"/>
                  </a:lnTo>
                  <a:lnTo>
                    <a:pt x="74" y="660"/>
                  </a:lnTo>
                  <a:lnTo>
                    <a:pt x="123" y="734"/>
                  </a:lnTo>
                  <a:lnTo>
                    <a:pt x="196" y="782"/>
                  </a:lnTo>
                  <a:lnTo>
                    <a:pt x="269" y="831"/>
                  </a:lnTo>
                  <a:lnTo>
                    <a:pt x="367" y="856"/>
                  </a:lnTo>
                  <a:lnTo>
                    <a:pt x="440" y="856"/>
                  </a:lnTo>
                  <a:lnTo>
                    <a:pt x="489" y="880"/>
                  </a:lnTo>
                  <a:lnTo>
                    <a:pt x="562" y="905"/>
                  </a:lnTo>
                  <a:lnTo>
                    <a:pt x="709" y="1051"/>
                  </a:lnTo>
                  <a:lnTo>
                    <a:pt x="855" y="1246"/>
                  </a:lnTo>
                  <a:lnTo>
                    <a:pt x="1026" y="1491"/>
                  </a:lnTo>
                  <a:lnTo>
                    <a:pt x="1344" y="2028"/>
                  </a:lnTo>
                  <a:lnTo>
                    <a:pt x="1637" y="2516"/>
                  </a:lnTo>
                  <a:lnTo>
                    <a:pt x="1906" y="3005"/>
                  </a:lnTo>
                  <a:lnTo>
                    <a:pt x="2174" y="3469"/>
                  </a:lnTo>
                  <a:lnTo>
                    <a:pt x="2467" y="3884"/>
                  </a:lnTo>
                  <a:lnTo>
                    <a:pt x="2589" y="4055"/>
                  </a:lnTo>
                  <a:lnTo>
                    <a:pt x="2736" y="4226"/>
                  </a:lnTo>
                  <a:lnTo>
                    <a:pt x="2809" y="4275"/>
                  </a:lnTo>
                  <a:lnTo>
                    <a:pt x="2882" y="4299"/>
                  </a:lnTo>
                  <a:lnTo>
                    <a:pt x="2980" y="4324"/>
                  </a:lnTo>
                  <a:lnTo>
                    <a:pt x="3053" y="4348"/>
                  </a:lnTo>
                  <a:lnTo>
                    <a:pt x="16975" y="4348"/>
                  </a:lnTo>
                  <a:lnTo>
                    <a:pt x="17048" y="4324"/>
                  </a:lnTo>
                  <a:lnTo>
                    <a:pt x="17146" y="4299"/>
                  </a:lnTo>
                  <a:lnTo>
                    <a:pt x="17219" y="4275"/>
                  </a:lnTo>
                  <a:lnTo>
                    <a:pt x="17292" y="4226"/>
                  </a:lnTo>
                  <a:lnTo>
                    <a:pt x="17439" y="4055"/>
                  </a:lnTo>
                  <a:lnTo>
                    <a:pt x="17561" y="3884"/>
                  </a:lnTo>
                  <a:lnTo>
                    <a:pt x="17854" y="3469"/>
                  </a:lnTo>
                  <a:lnTo>
                    <a:pt x="18122" y="3005"/>
                  </a:lnTo>
                  <a:lnTo>
                    <a:pt x="18391" y="2516"/>
                  </a:lnTo>
                  <a:lnTo>
                    <a:pt x="18684" y="2028"/>
                  </a:lnTo>
                  <a:lnTo>
                    <a:pt x="19002" y="1491"/>
                  </a:lnTo>
                  <a:lnTo>
                    <a:pt x="19173" y="1246"/>
                  </a:lnTo>
                  <a:lnTo>
                    <a:pt x="19319" y="1051"/>
                  </a:lnTo>
                  <a:lnTo>
                    <a:pt x="19466" y="905"/>
                  </a:lnTo>
                  <a:lnTo>
                    <a:pt x="19539" y="880"/>
                  </a:lnTo>
                  <a:lnTo>
                    <a:pt x="19588" y="856"/>
                  </a:lnTo>
                  <a:lnTo>
                    <a:pt x="19661" y="856"/>
                  </a:lnTo>
                  <a:lnTo>
                    <a:pt x="19759" y="831"/>
                  </a:lnTo>
                  <a:lnTo>
                    <a:pt x="19832" y="782"/>
                  </a:lnTo>
                  <a:lnTo>
                    <a:pt x="19905" y="734"/>
                  </a:lnTo>
                  <a:lnTo>
                    <a:pt x="19954" y="660"/>
                  </a:lnTo>
                  <a:lnTo>
                    <a:pt x="19979" y="587"/>
                  </a:lnTo>
                  <a:lnTo>
                    <a:pt x="20003" y="514"/>
                  </a:lnTo>
                  <a:lnTo>
                    <a:pt x="20027" y="441"/>
                  </a:lnTo>
                  <a:lnTo>
                    <a:pt x="20003" y="343"/>
                  </a:lnTo>
                  <a:lnTo>
                    <a:pt x="19979" y="270"/>
                  </a:lnTo>
                  <a:lnTo>
                    <a:pt x="19954" y="196"/>
                  </a:lnTo>
                  <a:lnTo>
                    <a:pt x="19881" y="123"/>
                  </a:lnTo>
                  <a:lnTo>
                    <a:pt x="19832" y="74"/>
                  </a:lnTo>
                  <a:lnTo>
                    <a:pt x="19759" y="25"/>
                  </a:lnTo>
                  <a:lnTo>
                    <a:pt x="196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100" name="Google Shape;1100;p47"/>
            <p:cNvSpPr/>
            <p:nvPr/>
          </p:nvSpPr>
          <p:spPr>
            <a:xfrm>
              <a:off x="3282450" y="5160575"/>
              <a:ext cx="412750" cy="140475"/>
            </a:xfrm>
            <a:custGeom>
              <a:avLst/>
              <a:gdLst/>
              <a:ahLst/>
              <a:cxnLst/>
              <a:rect l="l" t="t" r="r" b="b"/>
              <a:pathLst>
                <a:path w="16510" h="5619" extrusionOk="0">
                  <a:moveTo>
                    <a:pt x="8475" y="1"/>
                  </a:moveTo>
                  <a:lnTo>
                    <a:pt x="8157" y="50"/>
                  </a:lnTo>
                  <a:lnTo>
                    <a:pt x="7840" y="99"/>
                  </a:lnTo>
                  <a:lnTo>
                    <a:pt x="7522" y="172"/>
                  </a:lnTo>
                  <a:lnTo>
                    <a:pt x="7229" y="270"/>
                  </a:lnTo>
                  <a:lnTo>
                    <a:pt x="6936" y="367"/>
                  </a:lnTo>
                  <a:lnTo>
                    <a:pt x="6643" y="514"/>
                  </a:lnTo>
                  <a:lnTo>
                    <a:pt x="6374" y="660"/>
                  </a:lnTo>
                  <a:lnTo>
                    <a:pt x="6106" y="807"/>
                  </a:lnTo>
                  <a:lnTo>
                    <a:pt x="5862" y="1002"/>
                  </a:lnTo>
                  <a:lnTo>
                    <a:pt x="5617" y="1173"/>
                  </a:lnTo>
                  <a:lnTo>
                    <a:pt x="5398" y="1393"/>
                  </a:lnTo>
                  <a:lnTo>
                    <a:pt x="5202" y="1613"/>
                  </a:lnTo>
                  <a:lnTo>
                    <a:pt x="5007" y="1857"/>
                  </a:lnTo>
                  <a:lnTo>
                    <a:pt x="4811" y="2101"/>
                  </a:lnTo>
                  <a:lnTo>
                    <a:pt x="4640" y="2370"/>
                  </a:lnTo>
                  <a:lnTo>
                    <a:pt x="4372" y="2272"/>
                  </a:lnTo>
                  <a:lnTo>
                    <a:pt x="4103" y="2223"/>
                  </a:lnTo>
                  <a:lnTo>
                    <a:pt x="3834" y="2199"/>
                  </a:lnTo>
                  <a:lnTo>
                    <a:pt x="3541" y="2175"/>
                  </a:lnTo>
                  <a:lnTo>
                    <a:pt x="3199" y="2199"/>
                  </a:lnTo>
                  <a:lnTo>
                    <a:pt x="2858" y="2248"/>
                  </a:lnTo>
                  <a:lnTo>
                    <a:pt x="2516" y="2345"/>
                  </a:lnTo>
                  <a:lnTo>
                    <a:pt x="2198" y="2443"/>
                  </a:lnTo>
                  <a:lnTo>
                    <a:pt x="1881" y="2590"/>
                  </a:lnTo>
                  <a:lnTo>
                    <a:pt x="1588" y="2761"/>
                  </a:lnTo>
                  <a:lnTo>
                    <a:pt x="1319" y="2956"/>
                  </a:lnTo>
                  <a:lnTo>
                    <a:pt x="1075" y="3176"/>
                  </a:lnTo>
                  <a:lnTo>
                    <a:pt x="855" y="3420"/>
                  </a:lnTo>
                  <a:lnTo>
                    <a:pt x="635" y="3689"/>
                  </a:lnTo>
                  <a:lnTo>
                    <a:pt x="464" y="3982"/>
                  </a:lnTo>
                  <a:lnTo>
                    <a:pt x="318" y="4275"/>
                  </a:lnTo>
                  <a:lnTo>
                    <a:pt x="195" y="4592"/>
                  </a:lnTo>
                  <a:lnTo>
                    <a:pt x="98" y="4910"/>
                  </a:lnTo>
                  <a:lnTo>
                    <a:pt x="24" y="5252"/>
                  </a:lnTo>
                  <a:lnTo>
                    <a:pt x="0" y="5618"/>
                  </a:lnTo>
                  <a:lnTo>
                    <a:pt x="16510" y="5618"/>
                  </a:lnTo>
                  <a:lnTo>
                    <a:pt x="16437" y="5423"/>
                  </a:lnTo>
                  <a:lnTo>
                    <a:pt x="16339" y="5252"/>
                  </a:lnTo>
                  <a:lnTo>
                    <a:pt x="16119" y="4934"/>
                  </a:lnTo>
                  <a:lnTo>
                    <a:pt x="15851" y="4641"/>
                  </a:lnTo>
                  <a:lnTo>
                    <a:pt x="15533" y="4397"/>
                  </a:lnTo>
                  <a:lnTo>
                    <a:pt x="15362" y="4299"/>
                  </a:lnTo>
                  <a:lnTo>
                    <a:pt x="15191" y="4202"/>
                  </a:lnTo>
                  <a:lnTo>
                    <a:pt x="15020" y="4104"/>
                  </a:lnTo>
                  <a:lnTo>
                    <a:pt x="14825" y="4055"/>
                  </a:lnTo>
                  <a:lnTo>
                    <a:pt x="14629" y="3982"/>
                  </a:lnTo>
                  <a:lnTo>
                    <a:pt x="14434" y="3957"/>
                  </a:lnTo>
                  <a:lnTo>
                    <a:pt x="14214" y="3933"/>
                  </a:lnTo>
                  <a:lnTo>
                    <a:pt x="14019" y="3909"/>
                  </a:lnTo>
                  <a:lnTo>
                    <a:pt x="13775" y="3933"/>
                  </a:lnTo>
                  <a:lnTo>
                    <a:pt x="13555" y="3957"/>
                  </a:lnTo>
                  <a:lnTo>
                    <a:pt x="13457" y="3542"/>
                  </a:lnTo>
                  <a:lnTo>
                    <a:pt x="13335" y="3151"/>
                  </a:lnTo>
                  <a:lnTo>
                    <a:pt x="13164" y="2761"/>
                  </a:lnTo>
                  <a:lnTo>
                    <a:pt x="12969" y="2394"/>
                  </a:lnTo>
                  <a:lnTo>
                    <a:pt x="12749" y="2052"/>
                  </a:lnTo>
                  <a:lnTo>
                    <a:pt x="12505" y="1710"/>
                  </a:lnTo>
                  <a:lnTo>
                    <a:pt x="12212" y="1417"/>
                  </a:lnTo>
                  <a:lnTo>
                    <a:pt x="11918" y="1124"/>
                  </a:lnTo>
                  <a:lnTo>
                    <a:pt x="11577" y="880"/>
                  </a:lnTo>
                  <a:lnTo>
                    <a:pt x="11235" y="660"/>
                  </a:lnTo>
                  <a:lnTo>
                    <a:pt x="10868" y="465"/>
                  </a:lnTo>
                  <a:lnTo>
                    <a:pt x="10477" y="294"/>
                  </a:lnTo>
                  <a:lnTo>
                    <a:pt x="10087" y="172"/>
                  </a:lnTo>
                  <a:lnTo>
                    <a:pt x="9672" y="74"/>
                  </a:lnTo>
                  <a:lnTo>
                    <a:pt x="9232" y="25"/>
                  </a:lnTo>
                  <a:lnTo>
                    <a:pt x="879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101" name="Google Shape;1101;p47"/>
            <p:cNvSpPr/>
            <p:nvPr/>
          </p:nvSpPr>
          <p:spPr>
            <a:xfrm>
              <a:off x="3473550" y="5012225"/>
              <a:ext cx="30550" cy="129450"/>
            </a:xfrm>
            <a:custGeom>
              <a:avLst/>
              <a:gdLst/>
              <a:ahLst/>
              <a:cxnLst/>
              <a:rect l="l" t="t" r="r" b="b"/>
              <a:pathLst>
                <a:path w="1222" h="5178" extrusionOk="0">
                  <a:moveTo>
                    <a:pt x="953" y="0"/>
                  </a:moveTo>
                  <a:lnTo>
                    <a:pt x="831" y="24"/>
                  </a:lnTo>
                  <a:lnTo>
                    <a:pt x="758" y="98"/>
                  </a:lnTo>
                  <a:lnTo>
                    <a:pt x="684" y="171"/>
                  </a:lnTo>
                  <a:lnTo>
                    <a:pt x="660" y="293"/>
                  </a:lnTo>
                  <a:lnTo>
                    <a:pt x="635" y="464"/>
                  </a:lnTo>
                  <a:lnTo>
                    <a:pt x="587" y="611"/>
                  </a:lnTo>
                  <a:lnTo>
                    <a:pt x="513" y="733"/>
                  </a:lnTo>
                  <a:lnTo>
                    <a:pt x="391" y="879"/>
                  </a:lnTo>
                  <a:lnTo>
                    <a:pt x="269" y="1026"/>
                  </a:lnTo>
                  <a:lnTo>
                    <a:pt x="123" y="1246"/>
                  </a:lnTo>
                  <a:lnTo>
                    <a:pt x="74" y="1368"/>
                  </a:lnTo>
                  <a:lnTo>
                    <a:pt x="25" y="1490"/>
                  </a:lnTo>
                  <a:lnTo>
                    <a:pt x="0" y="1636"/>
                  </a:lnTo>
                  <a:lnTo>
                    <a:pt x="0" y="1832"/>
                  </a:lnTo>
                  <a:lnTo>
                    <a:pt x="0" y="2003"/>
                  </a:lnTo>
                  <a:lnTo>
                    <a:pt x="25" y="2149"/>
                  </a:lnTo>
                  <a:lnTo>
                    <a:pt x="74" y="2271"/>
                  </a:lnTo>
                  <a:lnTo>
                    <a:pt x="123" y="2394"/>
                  </a:lnTo>
                  <a:lnTo>
                    <a:pt x="269" y="2613"/>
                  </a:lnTo>
                  <a:lnTo>
                    <a:pt x="391" y="2784"/>
                  </a:lnTo>
                  <a:lnTo>
                    <a:pt x="513" y="2906"/>
                  </a:lnTo>
                  <a:lnTo>
                    <a:pt x="587" y="3029"/>
                  </a:lnTo>
                  <a:lnTo>
                    <a:pt x="635" y="3175"/>
                  </a:lnTo>
                  <a:lnTo>
                    <a:pt x="660" y="3346"/>
                  </a:lnTo>
                  <a:lnTo>
                    <a:pt x="635" y="3541"/>
                  </a:lnTo>
                  <a:lnTo>
                    <a:pt x="587" y="3688"/>
                  </a:lnTo>
                  <a:lnTo>
                    <a:pt x="513" y="3810"/>
                  </a:lnTo>
                  <a:lnTo>
                    <a:pt x="391" y="3932"/>
                  </a:lnTo>
                  <a:lnTo>
                    <a:pt x="269" y="4103"/>
                  </a:lnTo>
                  <a:lnTo>
                    <a:pt x="123" y="4299"/>
                  </a:lnTo>
                  <a:lnTo>
                    <a:pt x="74" y="4421"/>
                  </a:lnTo>
                  <a:lnTo>
                    <a:pt x="25" y="4567"/>
                  </a:lnTo>
                  <a:lnTo>
                    <a:pt x="0" y="4714"/>
                  </a:lnTo>
                  <a:lnTo>
                    <a:pt x="0" y="4885"/>
                  </a:lnTo>
                  <a:lnTo>
                    <a:pt x="0" y="5007"/>
                  </a:lnTo>
                  <a:lnTo>
                    <a:pt x="74" y="5080"/>
                  </a:lnTo>
                  <a:lnTo>
                    <a:pt x="171" y="5153"/>
                  </a:lnTo>
                  <a:lnTo>
                    <a:pt x="269" y="5178"/>
                  </a:lnTo>
                  <a:lnTo>
                    <a:pt x="391" y="5153"/>
                  </a:lnTo>
                  <a:lnTo>
                    <a:pt x="464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7" y="4714"/>
                  </a:lnTo>
                  <a:lnTo>
                    <a:pt x="635" y="4567"/>
                  </a:lnTo>
                  <a:lnTo>
                    <a:pt x="709" y="4445"/>
                  </a:lnTo>
                  <a:lnTo>
                    <a:pt x="831" y="4299"/>
                  </a:lnTo>
                  <a:lnTo>
                    <a:pt x="953" y="4152"/>
                  </a:lnTo>
                  <a:lnTo>
                    <a:pt x="1099" y="3932"/>
                  </a:lnTo>
                  <a:lnTo>
                    <a:pt x="1148" y="3810"/>
                  </a:lnTo>
                  <a:lnTo>
                    <a:pt x="1197" y="3688"/>
                  </a:lnTo>
                  <a:lnTo>
                    <a:pt x="1222" y="3517"/>
                  </a:lnTo>
                  <a:lnTo>
                    <a:pt x="1222" y="3346"/>
                  </a:lnTo>
                  <a:lnTo>
                    <a:pt x="1222" y="3175"/>
                  </a:lnTo>
                  <a:lnTo>
                    <a:pt x="1197" y="3029"/>
                  </a:lnTo>
                  <a:lnTo>
                    <a:pt x="1148" y="2882"/>
                  </a:lnTo>
                  <a:lnTo>
                    <a:pt x="1099" y="2760"/>
                  </a:lnTo>
                  <a:lnTo>
                    <a:pt x="953" y="2564"/>
                  </a:lnTo>
                  <a:lnTo>
                    <a:pt x="831" y="2394"/>
                  </a:lnTo>
                  <a:lnTo>
                    <a:pt x="709" y="2271"/>
                  </a:lnTo>
                  <a:lnTo>
                    <a:pt x="635" y="2149"/>
                  </a:lnTo>
                  <a:lnTo>
                    <a:pt x="587" y="2003"/>
                  </a:lnTo>
                  <a:lnTo>
                    <a:pt x="562" y="1832"/>
                  </a:lnTo>
                  <a:lnTo>
                    <a:pt x="587" y="1636"/>
                  </a:lnTo>
                  <a:lnTo>
                    <a:pt x="635" y="1490"/>
                  </a:lnTo>
                  <a:lnTo>
                    <a:pt x="709" y="1368"/>
                  </a:lnTo>
                  <a:lnTo>
                    <a:pt x="831" y="1246"/>
                  </a:lnTo>
                  <a:lnTo>
                    <a:pt x="953" y="1075"/>
                  </a:lnTo>
                  <a:lnTo>
                    <a:pt x="1099" y="879"/>
                  </a:lnTo>
                  <a:lnTo>
                    <a:pt x="1148" y="757"/>
                  </a:lnTo>
                  <a:lnTo>
                    <a:pt x="1197" y="611"/>
                  </a:lnTo>
                  <a:lnTo>
                    <a:pt x="1222" y="464"/>
                  </a:lnTo>
                  <a:lnTo>
                    <a:pt x="1222" y="293"/>
                  </a:lnTo>
                  <a:lnTo>
                    <a:pt x="1222" y="171"/>
                  </a:lnTo>
                  <a:lnTo>
                    <a:pt x="1148" y="98"/>
                  </a:lnTo>
                  <a:lnTo>
                    <a:pt x="1051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102" name="Google Shape;1102;p47"/>
            <p:cNvSpPr/>
            <p:nvPr/>
          </p:nvSpPr>
          <p:spPr>
            <a:xfrm>
              <a:off x="3429575" y="5012225"/>
              <a:ext cx="31175" cy="129450"/>
            </a:xfrm>
            <a:custGeom>
              <a:avLst/>
              <a:gdLst/>
              <a:ahLst/>
              <a:cxnLst/>
              <a:rect l="l" t="t" r="r" b="b"/>
              <a:pathLst>
                <a:path w="1247" h="5178" extrusionOk="0">
                  <a:moveTo>
                    <a:pt x="953" y="0"/>
                  </a:moveTo>
                  <a:lnTo>
                    <a:pt x="856" y="24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5" y="293"/>
                  </a:lnTo>
                  <a:lnTo>
                    <a:pt x="660" y="464"/>
                  </a:lnTo>
                  <a:lnTo>
                    <a:pt x="612" y="611"/>
                  </a:lnTo>
                  <a:lnTo>
                    <a:pt x="514" y="733"/>
                  </a:lnTo>
                  <a:lnTo>
                    <a:pt x="416" y="879"/>
                  </a:lnTo>
                  <a:lnTo>
                    <a:pt x="270" y="1026"/>
                  </a:lnTo>
                  <a:lnTo>
                    <a:pt x="148" y="1246"/>
                  </a:lnTo>
                  <a:lnTo>
                    <a:pt x="74" y="1368"/>
                  </a:lnTo>
                  <a:lnTo>
                    <a:pt x="50" y="1490"/>
                  </a:lnTo>
                  <a:lnTo>
                    <a:pt x="1" y="1636"/>
                  </a:lnTo>
                  <a:lnTo>
                    <a:pt x="1" y="1832"/>
                  </a:lnTo>
                  <a:lnTo>
                    <a:pt x="1" y="2003"/>
                  </a:lnTo>
                  <a:lnTo>
                    <a:pt x="50" y="2149"/>
                  </a:lnTo>
                  <a:lnTo>
                    <a:pt x="74" y="2271"/>
                  </a:lnTo>
                  <a:lnTo>
                    <a:pt x="148" y="2394"/>
                  </a:lnTo>
                  <a:lnTo>
                    <a:pt x="270" y="2613"/>
                  </a:lnTo>
                  <a:lnTo>
                    <a:pt x="416" y="2784"/>
                  </a:lnTo>
                  <a:lnTo>
                    <a:pt x="514" y="2906"/>
                  </a:lnTo>
                  <a:lnTo>
                    <a:pt x="612" y="3029"/>
                  </a:lnTo>
                  <a:lnTo>
                    <a:pt x="660" y="3175"/>
                  </a:lnTo>
                  <a:lnTo>
                    <a:pt x="685" y="3346"/>
                  </a:lnTo>
                  <a:lnTo>
                    <a:pt x="660" y="3541"/>
                  </a:lnTo>
                  <a:lnTo>
                    <a:pt x="612" y="3688"/>
                  </a:lnTo>
                  <a:lnTo>
                    <a:pt x="514" y="3810"/>
                  </a:lnTo>
                  <a:lnTo>
                    <a:pt x="416" y="3932"/>
                  </a:lnTo>
                  <a:lnTo>
                    <a:pt x="270" y="4103"/>
                  </a:lnTo>
                  <a:lnTo>
                    <a:pt x="148" y="4299"/>
                  </a:lnTo>
                  <a:lnTo>
                    <a:pt x="74" y="4421"/>
                  </a:lnTo>
                  <a:lnTo>
                    <a:pt x="50" y="4567"/>
                  </a:lnTo>
                  <a:lnTo>
                    <a:pt x="1" y="4714"/>
                  </a:lnTo>
                  <a:lnTo>
                    <a:pt x="1" y="4885"/>
                  </a:lnTo>
                  <a:lnTo>
                    <a:pt x="25" y="5007"/>
                  </a:lnTo>
                  <a:lnTo>
                    <a:pt x="74" y="5080"/>
                  </a:lnTo>
                  <a:lnTo>
                    <a:pt x="172" y="5153"/>
                  </a:lnTo>
                  <a:lnTo>
                    <a:pt x="294" y="5178"/>
                  </a:lnTo>
                  <a:lnTo>
                    <a:pt x="392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3" y="4885"/>
                  </a:lnTo>
                  <a:lnTo>
                    <a:pt x="587" y="4714"/>
                  </a:lnTo>
                  <a:lnTo>
                    <a:pt x="636" y="4567"/>
                  </a:lnTo>
                  <a:lnTo>
                    <a:pt x="734" y="4445"/>
                  </a:lnTo>
                  <a:lnTo>
                    <a:pt x="831" y="4299"/>
                  </a:lnTo>
                  <a:lnTo>
                    <a:pt x="978" y="4152"/>
                  </a:lnTo>
                  <a:lnTo>
                    <a:pt x="1100" y="3932"/>
                  </a:lnTo>
                  <a:lnTo>
                    <a:pt x="1149" y="3810"/>
                  </a:lnTo>
                  <a:lnTo>
                    <a:pt x="1198" y="3688"/>
                  </a:lnTo>
                  <a:lnTo>
                    <a:pt x="1222" y="3517"/>
                  </a:lnTo>
                  <a:lnTo>
                    <a:pt x="1247" y="3346"/>
                  </a:lnTo>
                  <a:lnTo>
                    <a:pt x="1222" y="3175"/>
                  </a:lnTo>
                  <a:lnTo>
                    <a:pt x="1198" y="3029"/>
                  </a:lnTo>
                  <a:lnTo>
                    <a:pt x="1149" y="2882"/>
                  </a:lnTo>
                  <a:lnTo>
                    <a:pt x="1100" y="2760"/>
                  </a:lnTo>
                  <a:lnTo>
                    <a:pt x="978" y="2564"/>
                  </a:lnTo>
                  <a:lnTo>
                    <a:pt x="831" y="2394"/>
                  </a:lnTo>
                  <a:lnTo>
                    <a:pt x="734" y="2271"/>
                  </a:lnTo>
                  <a:lnTo>
                    <a:pt x="636" y="2149"/>
                  </a:lnTo>
                  <a:lnTo>
                    <a:pt x="587" y="2003"/>
                  </a:lnTo>
                  <a:lnTo>
                    <a:pt x="563" y="1832"/>
                  </a:lnTo>
                  <a:lnTo>
                    <a:pt x="587" y="1636"/>
                  </a:lnTo>
                  <a:lnTo>
                    <a:pt x="636" y="1490"/>
                  </a:lnTo>
                  <a:lnTo>
                    <a:pt x="734" y="1368"/>
                  </a:lnTo>
                  <a:lnTo>
                    <a:pt x="831" y="1246"/>
                  </a:lnTo>
                  <a:lnTo>
                    <a:pt x="978" y="1075"/>
                  </a:lnTo>
                  <a:lnTo>
                    <a:pt x="1100" y="879"/>
                  </a:lnTo>
                  <a:lnTo>
                    <a:pt x="1149" y="757"/>
                  </a:lnTo>
                  <a:lnTo>
                    <a:pt x="1198" y="611"/>
                  </a:lnTo>
                  <a:lnTo>
                    <a:pt x="1222" y="464"/>
                  </a:lnTo>
                  <a:lnTo>
                    <a:pt x="1247" y="293"/>
                  </a:lnTo>
                  <a:lnTo>
                    <a:pt x="1222" y="171"/>
                  </a:lnTo>
                  <a:lnTo>
                    <a:pt x="1149" y="98"/>
                  </a:lnTo>
                  <a:lnTo>
                    <a:pt x="1076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103" name="Google Shape;1103;p47"/>
            <p:cNvSpPr/>
            <p:nvPr/>
          </p:nvSpPr>
          <p:spPr>
            <a:xfrm>
              <a:off x="3516900" y="5012225"/>
              <a:ext cx="31175" cy="129450"/>
            </a:xfrm>
            <a:custGeom>
              <a:avLst/>
              <a:gdLst/>
              <a:ahLst/>
              <a:cxnLst/>
              <a:rect l="l" t="t" r="r" b="b"/>
              <a:pathLst>
                <a:path w="1247" h="5178" extrusionOk="0">
                  <a:moveTo>
                    <a:pt x="953" y="0"/>
                  </a:moveTo>
                  <a:lnTo>
                    <a:pt x="855" y="24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4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13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98" y="1368"/>
                  </a:lnTo>
                  <a:lnTo>
                    <a:pt x="49" y="1490"/>
                  </a:lnTo>
                  <a:lnTo>
                    <a:pt x="25" y="1636"/>
                  </a:lnTo>
                  <a:lnTo>
                    <a:pt x="0" y="1832"/>
                  </a:lnTo>
                  <a:lnTo>
                    <a:pt x="25" y="2003"/>
                  </a:lnTo>
                  <a:lnTo>
                    <a:pt x="49" y="2149"/>
                  </a:lnTo>
                  <a:lnTo>
                    <a:pt x="98" y="2271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13" y="2906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4" y="3346"/>
                  </a:lnTo>
                  <a:lnTo>
                    <a:pt x="660" y="3541"/>
                  </a:lnTo>
                  <a:lnTo>
                    <a:pt x="611" y="3688"/>
                  </a:lnTo>
                  <a:lnTo>
                    <a:pt x="513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98" y="4421"/>
                  </a:lnTo>
                  <a:lnTo>
                    <a:pt x="49" y="4567"/>
                  </a:lnTo>
                  <a:lnTo>
                    <a:pt x="25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98" y="5080"/>
                  </a:lnTo>
                  <a:lnTo>
                    <a:pt x="171" y="5153"/>
                  </a:lnTo>
                  <a:lnTo>
                    <a:pt x="294" y="5178"/>
                  </a:lnTo>
                  <a:lnTo>
                    <a:pt x="391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7" y="4714"/>
                  </a:lnTo>
                  <a:lnTo>
                    <a:pt x="635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7" y="4152"/>
                  </a:lnTo>
                  <a:lnTo>
                    <a:pt x="1099" y="3932"/>
                  </a:lnTo>
                  <a:lnTo>
                    <a:pt x="1173" y="3810"/>
                  </a:lnTo>
                  <a:lnTo>
                    <a:pt x="1197" y="3688"/>
                  </a:lnTo>
                  <a:lnTo>
                    <a:pt x="1246" y="3517"/>
                  </a:lnTo>
                  <a:lnTo>
                    <a:pt x="1246" y="3346"/>
                  </a:lnTo>
                  <a:lnTo>
                    <a:pt x="1246" y="3175"/>
                  </a:lnTo>
                  <a:lnTo>
                    <a:pt x="1197" y="3029"/>
                  </a:lnTo>
                  <a:lnTo>
                    <a:pt x="1173" y="2882"/>
                  </a:lnTo>
                  <a:lnTo>
                    <a:pt x="1099" y="2760"/>
                  </a:lnTo>
                  <a:lnTo>
                    <a:pt x="977" y="2564"/>
                  </a:lnTo>
                  <a:lnTo>
                    <a:pt x="831" y="2394"/>
                  </a:lnTo>
                  <a:lnTo>
                    <a:pt x="733" y="2271"/>
                  </a:lnTo>
                  <a:lnTo>
                    <a:pt x="635" y="2149"/>
                  </a:lnTo>
                  <a:lnTo>
                    <a:pt x="587" y="2003"/>
                  </a:lnTo>
                  <a:lnTo>
                    <a:pt x="562" y="1832"/>
                  </a:lnTo>
                  <a:lnTo>
                    <a:pt x="587" y="1636"/>
                  </a:lnTo>
                  <a:lnTo>
                    <a:pt x="635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7" y="1075"/>
                  </a:lnTo>
                  <a:lnTo>
                    <a:pt x="1099" y="879"/>
                  </a:lnTo>
                  <a:lnTo>
                    <a:pt x="1173" y="757"/>
                  </a:lnTo>
                  <a:lnTo>
                    <a:pt x="1197" y="611"/>
                  </a:lnTo>
                  <a:lnTo>
                    <a:pt x="1246" y="464"/>
                  </a:lnTo>
                  <a:lnTo>
                    <a:pt x="1246" y="293"/>
                  </a:lnTo>
                  <a:lnTo>
                    <a:pt x="1222" y="171"/>
                  </a:lnTo>
                  <a:lnTo>
                    <a:pt x="1173" y="98"/>
                  </a:lnTo>
                  <a:lnTo>
                    <a:pt x="1075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1104" name="Google Shape;1104;p47"/>
          <p:cNvGrpSpPr/>
          <p:nvPr/>
        </p:nvGrpSpPr>
        <p:grpSpPr>
          <a:xfrm>
            <a:off x="3683970" y="4296723"/>
            <a:ext cx="459424" cy="417561"/>
            <a:chOff x="4562200" y="4968250"/>
            <a:chExt cx="549550" cy="499475"/>
          </a:xfrm>
        </p:grpSpPr>
        <p:sp>
          <p:nvSpPr>
            <p:cNvPr id="1105" name="Google Shape;1105;p47"/>
            <p:cNvSpPr/>
            <p:nvPr/>
          </p:nvSpPr>
          <p:spPr>
            <a:xfrm>
              <a:off x="4842450" y="5242400"/>
              <a:ext cx="213125" cy="225325"/>
            </a:xfrm>
            <a:custGeom>
              <a:avLst/>
              <a:gdLst/>
              <a:ahLst/>
              <a:cxnLst/>
              <a:rect l="l" t="t" r="r" b="b"/>
              <a:pathLst>
                <a:path w="8525" h="9013" extrusionOk="0">
                  <a:moveTo>
                    <a:pt x="8524" y="1"/>
                  </a:moveTo>
                  <a:lnTo>
                    <a:pt x="2272" y="3542"/>
                  </a:lnTo>
                  <a:lnTo>
                    <a:pt x="2150" y="3591"/>
                  </a:lnTo>
                  <a:lnTo>
                    <a:pt x="2028" y="3615"/>
                  </a:lnTo>
                  <a:lnTo>
                    <a:pt x="1906" y="3591"/>
                  </a:lnTo>
                  <a:lnTo>
                    <a:pt x="1808" y="3566"/>
                  </a:lnTo>
                  <a:lnTo>
                    <a:pt x="1735" y="3517"/>
                  </a:lnTo>
                  <a:lnTo>
                    <a:pt x="1662" y="3444"/>
                  </a:lnTo>
                  <a:lnTo>
                    <a:pt x="1588" y="3371"/>
                  </a:lnTo>
                  <a:lnTo>
                    <a:pt x="1" y="440"/>
                  </a:lnTo>
                  <a:lnTo>
                    <a:pt x="1" y="9013"/>
                  </a:lnTo>
                  <a:lnTo>
                    <a:pt x="8524" y="4104"/>
                  </a:lnTo>
                  <a:lnTo>
                    <a:pt x="85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106" name="Google Shape;1106;p47"/>
            <p:cNvSpPr/>
            <p:nvPr/>
          </p:nvSpPr>
          <p:spPr>
            <a:xfrm>
              <a:off x="4617775" y="5241800"/>
              <a:ext cx="212500" cy="225925"/>
            </a:xfrm>
            <a:custGeom>
              <a:avLst/>
              <a:gdLst/>
              <a:ahLst/>
              <a:cxnLst/>
              <a:rect l="l" t="t" r="r" b="b"/>
              <a:pathLst>
                <a:path w="8500" h="9037" extrusionOk="0">
                  <a:moveTo>
                    <a:pt x="0" y="0"/>
                  </a:moveTo>
                  <a:lnTo>
                    <a:pt x="0" y="4128"/>
                  </a:lnTo>
                  <a:lnTo>
                    <a:pt x="8499" y="9037"/>
                  </a:lnTo>
                  <a:lnTo>
                    <a:pt x="8499" y="586"/>
                  </a:lnTo>
                  <a:lnTo>
                    <a:pt x="6961" y="3395"/>
                  </a:lnTo>
                  <a:lnTo>
                    <a:pt x="6887" y="3468"/>
                  </a:lnTo>
                  <a:lnTo>
                    <a:pt x="6814" y="3541"/>
                  </a:lnTo>
                  <a:lnTo>
                    <a:pt x="6741" y="3590"/>
                  </a:lnTo>
                  <a:lnTo>
                    <a:pt x="6643" y="3615"/>
                  </a:lnTo>
                  <a:lnTo>
                    <a:pt x="6521" y="3639"/>
                  </a:lnTo>
                  <a:lnTo>
                    <a:pt x="6399" y="3615"/>
                  </a:lnTo>
                  <a:lnTo>
                    <a:pt x="6277" y="35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107" name="Google Shape;1107;p47"/>
            <p:cNvSpPr/>
            <p:nvPr/>
          </p:nvSpPr>
          <p:spPr>
            <a:xfrm>
              <a:off x="4631200" y="4968250"/>
              <a:ext cx="411550" cy="236325"/>
            </a:xfrm>
            <a:custGeom>
              <a:avLst/>
              <a:gdLst/>
              <a:ahLst/>
              <a:cxnLst/>
              <a:rect l="l" t="t" r="r" b="b"/>
              <a:pathLst>
                <a:path w="16462" h="9453" extrusionOk="0">
                  <a:moveTo>
                    <a:pt x="8182" y="1"/>
                  </a:moveTo>
                  <a:lnTo>
                    <a:pt x="0" y="4763"/>
                  </a:lnTo>
                  <a:lnTo>
                    <a:pt x="8231" y="9452"/>
                  </a:lnTo>
                  <a:lnTo>
                    <a:pt x="16462" y="4763"/>
                  </a:lnTo>
                  <a:lnTo>
                    <a:pt x="81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108" name="Google Shape;1108;p47"/>
            <p:cNvSpPr/>
            <p:nvPr/>
          </p:nvSpPr>
          <p:spPr>
            <a:xfrm>
              <a:off x="4562200" y="5094025"/>
              <a:ext cx="274800" cy="226550"/>
            </a:xfrm>
            <a:custGeom>
              <a:avLst/>
              <a:gdLst/>
              <a:ahLst/>
              <a:cxnLst/>
              <a:rect l="l" t="t" r="r" b="b"/>
              <a:pathLst>
                <a:path w="10992" h="9062" extrusionOk="0">
                  <a:moveTo>
                    <a:pt x="2248" y="1"/>
                  </a:moveTo>
                  <a:lnTo>
                    <a:pt x="1" y="4079"/>
                  </a:lnTo>
                  <a:lnTo>
                    <a:pt x="8744" y="9062"/>
                  </a:lnTo>
                  <a:lnTo>
                    <a:pt x="10991" y="4983"/>
                  </a:lnTo>
                  <a:lnTo>
                    <a:pt x="22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109" name="Google Shape;1109;p47"/>
            <p:cNvSpPr/>
            <p:nvPr/>
          </p:nvSpPr>
          <p:spPr>
            <a:xfrm>
              <a:off x="4836975" y="5094025"/>
              <a:ext cx="274775" cy="226550"/>
            </a:xfrm>
            <a:custGeom>
              <a:avLst/>
              <a:gdLst/>
              <a:ahLst/>
              <a:cxnLst/>
              <a:rect l="l" t="t" r="r" b="b"/>
              <a:pathLst>
                <a:path w="10991" h="9062" extrusionOk="0">
                  <a:moveTo>
                    <a:pt x="8743" y="1"/>
                  </a:moveTo>
                  <a:lnTo>
                    <a:pt x="0" y="4983"/>
                  </a:lnTo>
                  <a:lnTo>
                    <a:pt x="2247" y="9062"/>
                  </a:lnTo>
                  <a:lnTo>
                    <a:pt x="10990" y="4079"/>
                  </a:lnTo>
                  <a:lnTo>
                    <a:pt x="87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1110" name="Google Shape;1110;p47"/>
          <p:cNvGrpSpPr/>
          <p:nvPr/>
        </p:nvGrpSpPr>
        <p:grpSpPr>
          <a:xfrm>
            <a:off x="3190898" y="4320214"/>
            <a:ext cx="318516" cy="370076"/>
            <a:chOff x="3972400" y="4996350"/>
            <a:chExt cx="381000" cy="442675"/>
          </a:xfrm>
        </p:grpSpPr>
        <p:sp>
          <p:nvSpPr>
            <p:cNvPr id="1111" name="Google Shape;1111;p47"/>
            <p:cNvSpPr/>
            <p:nvPr/>
          </p:nvSpPr>
          <p:spPr>
            <a:xfrm>
              <a:off x="4157400" y="4996350"/>
              <a:ext cx="86725" cy="103200"/>
            </a:xfrm>
            <a:custGeom>
              <a:avLst/>
              <a:gdLst/>
              <a:ahLst/>
              <a:cxnLst/>
              <a:rect l="l" t="t" r="r" b="b"/>
              <a:pathLst>
                <a:path w="3469" h="4128" extrusionOk="0">
                  <a:moveTo>
                    <a:pt x="3395" y="0"/>
                  </a:moveTo>
                  <a:lnTo>
                    <a:pt x="3029" y="98"/>
                  </a:lnTo>
                  <a:lnTo>
                    <a:pt x="2638" y="195"/>
                  </a:lnTo>
                  <a:lnTo>
                    <a:pt x="2149" y="342"/>
                  </a:lnTo>
                  <a:lnTo>
                    <a:pt x="1661" y="537"/>
                  </a:lnTo>
                  <a:lnTo>
                    <a:pt x="1392" y="659"/>
                  </a:lnTo>
                  <a:lnTo>
                    <a:pt x="1148" y="806"/>
                  </a:lnTo>
                  <a:lnTo>
                    <a:pt x="904" y="953"/>
                  </a:lnTo>
                  <a:lnTo>
                    <a:pt x="684" y="1124"/>
                  </a:lnTo>
                  <a:lnTo>
                    <a:pt x="489" y="1319"/>
                  </a:lnTo>
                  <a:lnTo>
                    <a:pt x="318" y="1514"/>
                  </a:lnTo>
                  <a:lnTo>
                    <a:pt x="196" y="1710"/>
                  </a:lnTo>
                  <a:lnTo>
                    <a:pt x="98" y="1929"/>
                  </a:lnTo>
                  <a:lnTo>
                    <a:pt x="49" y="2149"/>
                  </a:lnTo>
                  <a:lnTo>
                    <a:pt x="0" y="2369"/>
                  </a:lnTo>
                  <a:lnTo>
                    <a:pt x="0" y="2589"/>
                  </a:lnTo>
                  <a:lnTo>
                    <a:pt x="25" y="2784"/>
                  </a:lnTo>
                  <a:lnTo>
                    <a:pt x="49" y="2980"/>
                  </a:lnTo>
                  <a:lnTo>
                    <a:pt x="98" y="3175"/>
                  </a:lnTo>
                  <a:lnTo>
                    <a:pt x="220" y="3517"/>
                  </a:lnTo>
                  <a:lnTo>
                    <a:pt x="342" y="3786"/>
                  </a:lnTo>
                  <a:lnTo>
                    <a:pt x="489" y="4030"/>
                  </a:lnTo>
                  <a:lnTo>
                    <a:pt x="757" y="4079"/>
                  </a:lnTo>
                  <a:lnTo>
                    <a:pt x="1050" y="4103"/>
                  </a:lnTo>
                  <a:lnTo>
                    <a:pt x="1392" y="4128"/>
                  </a:lnTo>
                  <a:lnTo>
                    <a:pt x="1588" y="4103"/>
                  </a:lnTo>
                  <a:lnTo>
                    <a:pt x="1808" y="4079"/>
                  </a:lnTo>
                  <a:lnTo>
                    <a:pt x="2003" y="4030"/>
                  </a:lnTo>
                  <a:lnTo>
                    <a:pt x="2198" y="3957"/>
                  </a:lnTo>
                  <a:lnTo>
                    <a:pt x="2394" y="3859"/>
                  </a:lnTo>
                  <a:lnTo>
                    <a:pt x="2589" y="3737"/>
                  </a:lnTo>
                  <a:lnTo>
                    <a:pt x="2760" y="3590"/>
                  </a:lnTo>
                  <a:lnTo>
                    <a:pt x="2931" y="3395"/>
                  </a:lnTo>
                  <a:lnTo>
                    <a:pt x="3053" y="3175"/>
                  </a:lnTo>
                  <a:lnTo>
                    <a:pt x="3175" y="2931"/>
                  </a:lnTo>
                  <a:lnTo>
                    <a:pt x="3273" y="2662"/>
                  </a:lnTo>
                  <a:lnTo>
                    <a:pt x="3346" y="2394"/>
                  </a:lnTo>
                  <a:lnTo>
                    <a:pt x="3395" y="2125"/>
                  </a:lnTo>
                  <a:lnTo>
                    <a:pt x="3419" y="1832"/>
                  </a:lnTo>
                  <a:lnTo>
                    <a:pt x="3468" y="1294"/>
                  </a:lnTo>
                  <a:lnTo>
                    <a:pt x="3468" y="782"/>
                  </a:lnTo>
                  <a:lnTo>
                    <a:pt x="3444" y="391"/>
                  </a:lnTo>
                  <a:lnTo>
                    <a:pt x="339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112" name="Google Shape;1112;p47"/>
            <p:cNvSpPr/>
            <p:nvPr/>
          </p:nvSpPr>
          <p:spPr>
            <a:xfrm>
              <a:off x="3972400" y="5048250"/>
              <a:ext cx="381000" cy="390775"/>
            </a:xfrm>
            <a:custGeom>
              <a:avLst/>
              <a:gdLst/>
              <a:ahLst/>
              <a:cxnLst/>
              <a:rect l="l" t="t" r="r" b="b"/>
              <a:pathLst>
                <a:path w="15240" h="15631" extrusionOk="0">
                  <a:moveTo>
                    <a:pt x="4689" y="3810"/>
                  </a:moveTo>
                  <a:lnTo>
                    <a:pt x="4787" y="3834"/>
                  </a:lnTo>
                  <a:lnTo>
                    <a:pt x="4860" y="3908"/>
                  </a:lnTo>
                  <a:lnTo>
                    <a:pt x="4885" y="4005"/>
                  </a:lnTo>
                  <a:lnTo>
                    <a:pt x="4885" y="4103"/>
                  </a:lnTo>
                  <a:lnTo>
                    <a:pt x="4836" y="4176"/>
                  </a:lnTo>
                  <a:lnTo>
                    <a:pt x="4787" y="4250"/>
                  </a:lnTo>
                  <a:lnTo>
                    <a:pt x="4689" y="4298"/>
                  </a:lnTo>
                  <a:lnTo>
                    <a:pt x="4421" y="4347"/>
                  </a:lnTo>
                  <a:lnTo>
                    <a:pt x="4176" y="4421"/>
                  </a:lnTo>
                  <a:lnTo>
                    <a:pt x="3957" y="4518"/>
                  </a:lnTo>
                  <a:lnTo>
                    <a:pt x="3737" y="4640"/>
                  </a:lnTo>
                  <a:lnTo>
                    <a:pt x="3566" y="4787"/>
                  </a:lnTo>
                  <a:lnTo>
                    <a:pt x="3395" y="4933"/>
                  </a:lnTo>
                  <a:lnTo>
                    <a:pt x="3248" y="5080"/>
                  </a:lnTo>
                  <a:lnTo>
                    <a:pt x="3102" y="5251"/>
                  </a:lnTo>
                  <a:lnTo>
                    <a:pt x="3004" y="5422"/>
                  </a:lnTo>
                  <a:lnTo>
                    <a:pt x="2882" y="5617"/>
                  </a:lnTo>
                  <a:lnTo>
                    <a:pt x="2735" y="5984"/>
                  </a:lnTo>
                  <a:lnTo>
                    <a:pt x="2613" y="6374"/>
                  </a:lnTo>
                  <a:lnTo>
                    <a:pt x="2516" y="6765"/>
                  </a:lnTo>
                  <a:lnTo>
                    <a:pt x="2491" y="6838"/>
                  </a:lnTo>
                  <a:lnTo>
                    <a:pt x="2442" y="6912"/>
                  </a:lnTo>
                  <a:lnTo>
                    <a:pt x="2369" y="6936"/>
                  </a:lnTo>
                  <a:lnTo>
                    <a:pt x="2296" y="6961"/>
                  </a:lnTo>
                  <a:lnTo>
                    <a:pt x="2247" y="6961"/>
                  </a:lnTo>
                  <a:lnTo>
                    <a:pt x="2149" y="6912"/>
                  </a:lnTo>
                  <a:lnTo>
                    <a:pt x="2076" y="6863"/>
                  </a:lnTo>
                  <a:lnTo>
                    <a:pt x="2052" y="6765"/>
                  </a:lnTo>
                  <a:lnTo>
                    <a:pt x="2052" y="6668"/>
                  </a:lnTo>
                  <a:lnTo>
                    <a:pt x="2100" y="6374"/>
                  </a:lnTo>
                  <a:lnTo>
                    <a:pt x="2174" y="6106"/>
                  </a:lnTo>
                  <a:lnTo>
                    <a:pt x="2271" y="5837"/>
                  </a:lnTo>
                  <a:lnTo>
                    <a:pt x="2369" y="5593"/>
                  </a:lnTo>
                  <a:lnTo>
                    <a:pt x="2491" y="5349"/>
                  </a:lnTo>
                  <a:lnTo>
                    <a:pt x="2613" y="5129"/>
                  </a:lnTo>
                  <a:lnTo>
                    <a:pt x="2760" y="4933"/>
                  </a:lnTo>
                  <a:lnTo>
                    <a:pt x="2906" y="4738"/>
                  </a:lnTo>
                  <a:lnTo>
                    <a:pt x="3077" y="4567"/>
                  </a:lnTo>
                  <a:lnTo>
                    <a:pt x="3248" y="4396"/>
                  </a:lnTo>
                  <a:lnTo>
                    <a:pt x="3444" y="4250"/>
                  </a:lnTo>
                  <a:lnTo>
                    <a:pt x="3663" y="4128"/>
                  </a:lnTo>
                  <a:lnTo>
                    <a:pt x="3883" y="4030"/>
                  </a:lnTo>
                  <a:lnTo>
                    <a:pt x="4103" y="3932"/>
                  </a:lnTo>
                  <a:lnTo>
                    <a:pt x="4347" y="3859"/>
                  </a:lnTo>
                  <a:lnTo>
                    <a:pt x="4616" y="3810"/>
                  </a:lnTo>
                  <a:close/>
                  <a:moveTo>
                    <a:pt x="6374" y="0"/>
                  </a:moveTo>
                  <a:lnTo>
                    <a:pt x="6008" y="293"/>
                  </a:lnTo>
                  <a:lnTo>
                    <a:pt x="6301" y="953"/>
                  </a:lnTo>
                  <a:lnTo>
                    <a:pt x="7083" y="2687"/>
                  </a:lnTo>
                  <a:lnTo>
                    <a:pt x="6619" y="2662"/>
                  </a:lnTo>
                  <a:lnTo>
                    <a:pt x="6179" y="2638"/>
                  </a:lnTo>
                  <a:lnTo>
                    <a:pt x="5373" y="2516"/>
                  </a:lnTo>
                  <a:lnTo>
                    <a:pt x="4592" y="2516"/>
                  </a:lnTo>
                  <a:lnTo>
                    <a:pt x="4421" y="2540"/>
                  </a:lnTo>
                  <a:lnTo>
                    <a:pt x="4225" y="2589"/>
                  </a:lnTo>
                  <a:lnTo>
                    <a:pt x="4030" y="2662"/>
                  </a:lnTo>
                  <a:lnTo>
                    <a:pt x="3834" y="2735"/>
                  </a:lnTo>
                  <a:lnTo>
                    <a:pt x="3419" y="2955"/>
                  </a:lnTo>
                  <a:lnTo>
                    <a:pt x="3004" y="3175"/>
                  </a:lnTo>
                  <a:lnTo>
                    <a:pt x="2638" y="3444"/>
                  </a:lnTo>
                  <a:lnTo>
                    <a:pt x="2271" y="3712"/>
                  </a:lnTo>
                  <a:lnTo>
                    <a:pt x="1929" y="4030"/>
                  </a:lnTo>
                  <a:lnTo>
                    <a:pt x="1612" y="4347"/>
                  </a:lnTo>
                  <a:lnTo>
                    <a:pt x="1319" y="4689"/>
                  </a:lnTo>
                  <a:lnTo>
                    <a:pt x="1075" y="5056"/>
                  </a:lnTo>
                  <a:lnTo>
                    <a:pt x="830" y="5446"/>
                  </a:lnTo>
                  <a:lnTo>
                    <a:pt x="611" y="5862"/>
                  </a:lnTo>
                  <a:lnTo>
                    <a:pt x="440" y="6301"/>
                  </a:lnTo>
                  <a:lnTo>
                    <a:pt x="293" y="6741"/>
                  </a:lnTo>
                  <a:lnTo>
                    <a:pt x="171" y="7205"/>
                  </a:lnTo>
                  <a:lnTo>
                    <a:pt x="73" y="7693"/>
                  </a:lnTo>
                  <a:lnTo>
                    <a:pt x="24" y="8206"/>
                  </a:lnTo>
                  <a:lnTo>
                    <a:pt x="0" y="8719"/>
                  </a:lnTo>
                  <a:lnTo>
                    <a:pt x="24" y="9256"/>
                  </a:lnTo>
                  <a:lnTo>
                    <a:pt x="73" y="9794"/>
                  </a:lnTo>
                  <a:lnTo>
                    <a:pt x="171" y="10307"/>
                  </a:lnTo>
                  <a:lnTo>
                    <a:pt x="293" y="10795"/>
                  </a:lnTo>
                  <a:lnTo>
                    <a:pt x="464" y="11308"/>
                  </a:lnTo>
                  <a:lnTo>
                    <a:pt x="659" y="11772"/>
                  </a:lnTo>
                  <a:lnTo>
                    <a:pt x="879" y="12236"/>
                  </a:lnTo>
                  <a:lnTo>
                    <a:pt x="1123" y="12676"/>
                  </a:lnTo>
                  <a:lnTo>
                    <a:pt x="1392" y="13091"/>
                  </a:lnTo>
                  <a:lnTo>
                    <a:pt x="1710" y="13506"/>
                  </a:lnTo>
                  <a:lnTo>
                    <a:pt x="2027" y="13872"/>
                  </a:lnTo>
                  <a:lnTo>
                    <a:pt x="2393" y="14239"/>
                  </a:lnTo>
                  <a:lnTo>
                    <a:pt x="2760" y="14581"/>
                  </a:lnTo>
                  <a:lnTo>
                    <a:pt x="3151" y="14874"/>
                  </a:lnTo>
                  <a:lnTo>
                    <a:pt x="3590" y="15167"/>
                  </a:lnTo>
                  <a:lnTo>
                    <a:pt x="4030" y="15411"/>
                  </a:lnTo>
                  <a:lnTo>
                    <a:pt x="4225" y="15509"/>
                  </a:lnTo>
                  <a:lnTo>
                    <a:pt x="4421" y="15582"/>
                  </a:lnTo>
                  <a:lnTo>
                    <a:pt x="4640" y="15631"/>
                  </a:lnTo>
                  <a:lnTo>
                    <a:pt x="5275" y="15631"/>
                  </a:lnTo>
                  <a:lnTo>
                    <a:pt x="5739" y="15558"/>
                  </a:lnTo>
                  <a:lnTo>
                    <a:pt x="6668" y="15362"/>
                  </a:lnTo>
                  <a:lnTo>
                    <a:pt x="7132" y="15289"/>
                  </a:lnTo>
                  <a:lnTo>
                    <a:pt x="7376" y="15264"/>
                  </a:lnTo>
                  <a:lnTo>
                    <a:pt x="7864" y="15264"/>
                  </a:lnTo>
                  <a:lnTo>
                    <a:pt x="8108" y="15289"/>
                  </a:lnTo>
                  <a:lnTo>
                    <a:pt x="8597" y="15362"/>
                  </a:lnTo>
                  <a:lnTo>
                    <a:pt x="9549" y="15558"/>
                  </a:lnTo>
                  <a:lnTo>
                    <a:pt x="9989" y="15606"/>
                  </a:lnTo>
                  <a:lnTo>
                    <a:pt x="10209" y="15631"/>
                  </a:lnTo>
                  <a:lnTo>
                    <a:pt x="10429" y="15631"/>
                  </a:lnTo>
                  <a:lnTo>
                    <a:pt x="10648" y="15606"/>
                  </a:lnTo>
                  <a:lnTo>
                    <a:pt x="10868" y="15558"/>
                  </a:lnTo>
                  <a:lnTo>
                    <a:pt x="11064" y="15484"/>
                  </a:lnTo>
                  <a:lnTo>
                    <a:pt x="11283" y="15387"/>
                  </a:lnTo>
                  <a:lnTo>
                    <a:pt x="11723" y="15142"/>
                  </a:lnTo>
                  <a:lnTo>
                    <a:pt x="12114" y="14849"/>
                  </a:lnTo>
                  <a:lnTo>
                    <a:pt x="12529" y="14532"/>
                  </a:lnTo>
                  <a:lnTo>
                    <a:pt x="12895" y="14214"/>
                  </a:lnTo>
                  <a:lnTo>
                    <a:pt x="13237" y="13848"/>
                  </a:lnTo>
                  <a:lnTo>
                    <a:pt x="13555" y="13457"/>
                  </a:lnTo>
                  <a:lnTo>
                    <a:pt x="13872" y="13066"/>
                  </a:lnTo>
                  <a:lnTo>
                    <a:pt x="14141" y="12651"/>
                  </a:lnTo>
                  <a:lnTo>
                    <a:pt x="14385" y="12212"/>
                  </a:lnTo>
                  <a:lnTo>
                    <a:pt x="14605" y="11748"/>
                  </a:lnTo>
                  <a:lnTo>
                    <a:pt x="14800" y="11283"/>
                  </a:lnTo>
                  <a:lnTo>
                    <a:pt x="14947" y="10795"/>
                  </a:lnTo>
                  <a:lnTo>
                    <a:pt x="15069" y="10282"/>
                  </a:lnTo>
                  <a:lnTo>
                    <a:pt x="15167" y="9769"/>
                  </a:lnTo>
                  <a:lnTo>
                    <a:pt x="15216" y="9256"/>
                  </a:lnTo>
                  <a:lnTo>
                    <a:pt x="15240" y="8719"/>
                  </a:lnTo>
                  <a:lnTo>
                    <a:pt x="15216" y="8182"/>
                  </a:lnTo>
                  <a:lnTo>
                    <a:pt x="15167" y="7669"/>
                  </a:lnTo>
                  <a:lnTo>
                    <a:pt x="15069" y="7180"/>
                  </a:lnTo>
                  <a:lnTo>
                    <a:pt x="14947" y="6692"/>
                  </a:lnTo>
                  <a:lnTo>
                    <a:pt x="14776" y="6252"/>
                  </a:lnTo>
                  <a:lnTo>
                    <a:pt x="14605" y="5813"/>
                  </a:lnTo>
                  <a:lnTo>
                    <a:pt x="14385" y="5398"/>
                  </a:lnTo>
                  <a:lnTo>
                    <a:pt x="14141" y="5007"/>
                  </a:lnTo>
                  <a:lnTo>
                    <a:pt x="13848" y="4616"/>
                  </a:lnTo>
                  <a:lnTo>
                    <a:pt x="13555" y="4274"/>
                  </a:lnTo>
                  <a:lnTo>
                    <a:pt x="13213" y="3957"/>
                  </a:lnTo>
                  <a:lnTo>
                    <a:pt x="12871" y="3639"/>
                  </a:lnTo>
                  <a:lnTo>
                    <a:pt x="12505" y="3370"/>
                  </a:lnTo>
                  <a:lnTo>
                    <a:pt x="12089" y="3102"/>
                  </a:lnTo>
                  <a:lnTo>
                    <a:pt x="11674" y="2858"/>
                  </a:lnTo>
                  <a:lnTo>
                    <a:pt x="11259" y="2662"/>
                  </a:lnTo>
                  <a:lnTo>
                    <a:pt x="11064" y="2589"/>
                  </a:lnTo>
                  <a:lnTo>
                    <a:pt x="10893" y="2540"/>
                  </a:lnTo>
                  <a:lnTo>
                    <a:pt x="10697" y="2516"/>
                  </a:lnTo>
                  <a:lnTo>
                    <a:pt x="10526" y="2491"/>
                  </a:lnTo>
                  <a:lnTo>
                    <a:pt x="10111" y="2491"/>
                  </a:lnTo>
                  <a:lnTo>
                    <a:pt x="9696" y="2516"/>
                  </a:lnTo>
                  <a:lnTo>
                    <a:pt x="8841" y="2613"/>
                  </a:lnTo>
                  <a:lnTo>
                    <a:pt x="8426" y="2662"/>
                  </a:lnTo>
                  <a:lnTo>
                    <a:pt x="7986" y="2687"/>
                  </a:lnTo>
                  <a:lnTo>
                    <a:pt x="63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1113" name="Google Shape;1113;p47"/>
          <p:cNvGrpSpPr/>
          <p:nvPr/>
        </p:nvGrpSpPr>
        <p:grpSpPr>
          <a:xfrm>
            <a:off x="4251594" y="4289073"/>
            <a:ext cx="451252" cy="432860"/>
            <a:chOff x="5241175" y="4959100"/>
            <a:chExt cx="539775" cy="517775"/>
          </a:xfrm>
        </p:grpSpPr>
        <p:sp>
          <p:nvSpPr>
            <p:cNvPr id="1114" name="Google Shape;1114;p47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l" t="t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115" name="Google Shape;1115;p47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l" t="t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116" name="Google Shape;1116;p47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l" t="t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117" name="Google Shape;1117;p47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l" t="t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118" name="Google Shape;1118;p47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l" t="t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119" name="Google Shape;1119;p47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l" t="t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1120" name="Google Shape;1120;p47"/>
          <p:cNvSpPr/>
          <p:nvPr/>
        </p:nvSpPr>
        <p:spPr>
          <a:xfrm>
            <a:off x="4842355" y="4395912"/>
            <a:ext cx="397142" cy="219513"/>
          </a:xfrm>
          <a:custGeom>
            <a:avLst/>
            <a:gdLst/>
            <a:ahLst/>
            <a:cxnLst/>
            <a:rect l="l" t="t" r="r" b="b"/>
            <a:pathLst>
              <a:path w="19002" h="10503" extrusionOk="0">
                <a:moveTo>
                  <a:pt x="17072" y="1100"/>
                </a:moveTo>
                <a:lnTo>
                  <a:pt x="17145" y="1124"/>
                </a:lnTo>
                <a:lnTo>
                  <a:pt x="17268" y="1197"/>
                </a:lnTo>
                <a:lnTo>
                  <a:pt x="17365" y="1320"/>
                </a:lnTo>
                <a:lnTo>
                  <a:pt x="17390" y="1393"/>
                </a:lnTo>
                <a:lnTo>
                  <a:pt x="17390" y="1490"/>
                </a:lnTo>
                <a:lnTo>
                  <a:pt x="17390" y="1564"/>
                </a:lnTo>
                <a:lnTo>
                  <a:pt x="17365" y="1637"/>
                </a:lnTo>
                <a:lnTo>
                  <a:pt x="17268" y="1759"/>
                </a:lnTo>
                <a:lnTo>
                  <a:pt x="17145" y="1832"/>
                </a:lnTo>
                <a:lnTo>
                  <a:pt x="17072" y="1857"/>
                </a:lnTo>
                <a:lnTo>
                  <a:pt x="16926" y="1857"/>
                </a:lnTo>
                <a:lnTo>
                  <a:pt x="16852" y="1832"/>
                </a:lnTo>
                <a:lnTo>
                  <a:pt x="16730" y="1759"/>
                </a:lnTo>
                <a:lnTo>
                  <a:pt x="16657" y="1637"/>
                </a:lnTo>
                <a:lnTo>
                  <a:pt x="16633" y="1564"/>
                </a:lnTo>
                <a:lnTo>
                  <a:pt x="16608" y="1490"/>
                </a:lnTo>
                <a:lnTo>
                  <a:pt x="16633" y="1393"/>
                </a:lnTo>
                <a:lnTo>
                  <a:pt x="16657" y="1320"/>
                </a:lnTo>
                <a:lnTo>
                  <a:pt x="16730" y="1197"/>
                </a:lnTo>
                <a:lnTo>
                  <a:pt x="16852" y="1124"/>
                </a:lnTo>
                <a:lnTo>
                  <a:pt x="16926" y="1100"/>
                </a:lnTo>
                <a:close/>
                <a:moveTo>
                  <a:pt x="15924" y="1"/>
                </a:moveTo>
                <a:lnTo>
                  <a:pt x="15656" y="25"/>
                </a:lnTo>
                <a:lnTo>
                  <a:pt x="15387" y="74"/>
                </a:lnTo>
                <a:lnTo>
                  <a:pt x="15192" y="123"/>
                </a:lnTo>
                <a:lnTo>
                  <a:pt x="14996" y="172"/>
                </a:lnTo>
                <a:lnTo>
                  <a:pt x="14801" y="269"/>
                </a:lnTo>
                <a:lnTo>
                  <a:pt x="14605" y="367"/>
                </a:lnTo>
                <a:lnTo>
                  <a:pt x="14435" y="489"/>
                </a:lnTo>
                <a:lnTo>
                  <a:pt x="14264" y="611"/>
                </a:lnTo>
                <a:lnTo>
                  <a:pt x="14093" y="758"/>
                </a:lnTo>
                <a:lnTo>
                  <a:pt x="13970" y="929"/>
                </a:lnTo>
                <a:lnTo>
                  <a:pt x="13824" y="1100"/>
                </a:lnTo>
                <a:lnTo>
                  <a:pt x="13726" y="1271"/>
                </a:lnTo>
                <a:lnTo>
                  <a:pt x="13629" y="1466"/>
                </a:lnTo>
                <a:lnTo>
                  <a:pt x="13531" y="1661"/>
                </a:lnTo>
                <a:lnTo>
                  <a:pt x="13482" y="1881"/>
                </a:lnTo>
                <a:lnTo>
                  <a:pt x="13433" y="2101"/>
                </a:lnTo>
                <a:lnTo>
                  <a:pt x="13409" y="2345"/>
                </a:lnTo>
                <a:lnTo>
                  <a:pt x="13409" y="2565"/>
                </a:lnTo>
                <a:lnTo>
                  <a:pt x="6668" y="4372"/>
                </a:lnTo>
                <a:lnTo>
                  <a:pt x="6986" y="4592"/>
                </a:lnTo>
                <a:lnTo>
                  <a:pt x="7303" y="4812"/>
                </a:lnTo>
                <a:lnTo>
                  <a:pt x="7621" y="5032"/>
                </a:lnTo>
                <a:lnTo>
                  <a:pt x="7938" y="5203"/>
                </a:lnTo>
                <a:lnTo>
                  <a:pt x="8280" y="5374"/>
                </a:lnTo>
                <a:lnTo>
                  <a:pt x="8597" y="5496"/>
                </a:lnTo>
                <a:lnTo>
                  <a:pt x="8939" y="5618"/>
                </a:lnTo>
                <a:lnTo>
                  <a:pt x="9257" y="5740"/>
                </a:lnTo>
                <a:lnTo>
                  <a:pt x="9599" y="5813"/>
                </a:lnTo>
                <a:lnTo>
                  <a:pt x="9941" y="5862"/>
                </a:lnTo>
                <a:lnTo>
                  <a:pt x="10258" y="5911"/>
                </a:lnTo>
                <a:lnTo>
                  <a:pt x="10600" y="5935"/>
                </a:lnTo>
                <a:lnTo>
                  <a:pt x="10942" y="5935"/>
                </a:lnTo>
                <a:lnTo>
                  <a:pt x="11284" y="5911"/>
                </a:lnTo>
                <a:lnTo>
                  <a:pt x="11626" y="5862"/>
                </a:lnTo>
                <a:lnTo>
                  <a:pt x="11968" y="5813"/>
                </a:lnTo>
                <a:lnTo>
                  <a:pt x="12285" y="5716"/>
                </a:lnTo>
                <a:lnTo>
                  <a:pt x="12603" y="5642"/>
                </a:lnTo>
                <a:lnTo>
                  <a:pt x="13140" y="5423"/>
                </a:lnTo>
                <a:lnTo>
                  <a:pt x="13629" y="5203"/>
                </a:lnTo>
                <a:lnTo>
                  <a:pt x="14044" y="4983"/>
                </a:lnTo>
                <a:lnTo>
                  <a:pt x="14386" y="4763"/>
                </a:lnTo>
                <a:lnTo>
                  <a:pt x="14630" y="4592"/>
                </a:lnTo>
                <a:lnTo>
                  <a:pt x="14850" y="4421"/>
                </a:lnTo>
                <a:lnTo>
                  <a:pt x="14923" y="4372"/>
                </a:lnTo>
                <a:lnTo>
                  <a:pt x="15021" y="4348"/>
                </a:lnTo>
                <a:lnTo>
                  <a:pt x="15118" y="4372"/>
                </a:lnTo>
                <a:lnTo>
                  <a:pt x="15192" y="4421"/>
                </a:lnTo>
                <a:lnTo>
                  <a:pt x="15240" y="4519"/>
                </a:lnTo>
                <a:lnTo>
                  <a:pt x="15240" y="4592"/>
                </a:lnTo>
                <a:lnTo>
                  <a:pt x="15240" y="4690"/>
                </a:lnTo>
                <a:lnTo>
                  <a:pt x="15167" y="4763"/>
                </a:lnTo>
                <a:lnTo>
                  <a:pt x="15045" y="4861"/>
                </a:lnTo>
                <a:lnTo>
                  <a:pt x="14752" y="5105"/>
                </a:lnTo>
                <a:lnTo>
                  <a:pt x="14312" y="5398"/>
                </a:lnTo>
                <a:lnTo>
                  <a:pt x="14019" y="5569"/>
                </a:lnTo>
                <a:lnTo>
                  <a:pt x="13702" y="5716"/>
                </a:lnTo>
                <a:lnTo>
                  <a:pt x="13213" y="5935"/>
                </a:lnTo>
                <a:lnTo>
                  <a:pt x="12969" y="6033"/>
                </a:lnTo>
                <a:lnTo>
                  <a:pt x="12676" y="6131"/>
                </a:lnTo>
                <a:lnTo>
                  <a:pt x="12090" y="6277"/>
                </a:lnTo>
                <a:lnTo>
                  <a:pt x="11797" y="6326"/>
                </a:lnTo>
                <a:lnTo>
                  <a:pt x="11479" y="6375"/>
                </a:lnTo>
                <a:lnTo>
                  <a:pt x="11137" y="6400"/>
                </a:lnTo>
                <a:lnTo>
                  <a:pt x="10796" y="6424"/>
                </a:lnTo>
                <a:lnTo>
                  <a:pt x="10429" y="6400"/>
                </a:lnTo>
                <a:lnTo>
                  <a:pt x="10063" y="6375"/>
                </a:lnTo>
                <a:lnTo>
                  <a:pt x="9696" y="6326"/>
                </a:lnTo>
                <a:lnTo>
                  <a:pt x="9306" y="6229"/>
                </a:lnTo>
                <a:lnTo>
                  <a:pt x="8915" y="6131"/>
                </a:lnTo>
                <a:lnTo>
                  <a:pt x="8500" y="5984"/>
                </a:lnTo>
                <a:lnTo>
                  <a:pt x="8085" y="5813"/>
                </a:lnTo>
                <a:lnTo>
                  <a:pt x="7669" y="5594"/>
                </a:lnTo>
                <a:lnTo>
                  <a:pt x="7572" y="5569"/>
                </a:lnTo>
                <a:lnTo>
                  <a:pt x="7376" y="5471"/>
                </a:lnTo>
                <a:lnTo>
                  <a:pt x="7254" y="5471"/>
                </a:lnTo>
                <a:lnTo>
                  <a:pt x="7132" y="5496"/>
                </a:lnTo>
                <a:lnTo>
                  <a:pt x="318" y="7694"/>
                </a:lnTo>
                <a:lnTo>
                  <a:pt x="245" y="7743"/>
                </a:lnTo>
                <a:lnTo>
                  <a:pt x="147" y="7792"/>
                </a:lnTo>
                <a:lnTo>
                  <a:pt x="98" y="7865"/>
                </a:lnTo>
                <a:lnTo>
                  <a:pt x="49" y="7938"/>
                </a:lnTo>
                <a:lnTo>
                  <a:pt x="1" y="8036"/>
                </a:lnTo>
                <a:lnTo>
                  <a:pt x="1" y="8134"/>
                </a:lnTo>
                <a:lnTo>
                  <a:pt x="1" y="8207"/>
                </a:lnTo>
                <a:lnTo>
                  <a:pt x="25" y="8305"/>
                </a:lnTo>
                <a:lnTo>
                  <a:pt x="98" y="8451"/>
                </a:lnTo>
                <a:lnTo>
                  <a:pt x="196" y="8549"/>
                </a:lnTo>
                <a:lnTo>
                  <a:pt x="318" y="8622"/>
                </a:lnTo>
                <a:lnTo>
                  <a:pt x="489" y="8646"/>
                </a:lnTo>
                <a:lnTo>
                  <a:pt x="611" y="8622"/>
                </a:lnTo>
                <a:lnTo>
                  <a:pt x="269" y="8793"/>
                </a:lnTo>
                <a:lnTo>
                  <a:pt x="171" y="8842"/>
                </a:lnTo>
                <a:lnTo>
                  <a:pt x="123" y="8915"/>
                </a:lnTo>
                <a:lnTo>
                  <a:pt x="49" y="8988"/>
                </a:lnTo>
                <a:lnTo>
                  <a:pt x="25" y="9086"/>
                </a:lnTo>
                <a:lnTo>
                  <a:pt x="1" y="9159"/>
                </a:lnTo>
                <a:lnTo>
                  <a:pt x="1" y="9257"/>
                </a:lnTo>
                <a:lnTo>
                  <a:pt x="1" y="9355"/>
                </a:lnTo>
                <a:lnTo>
                  <a:pt x="49" y="9452"/>
                </a:lnTo>
                <a:lnTo>
                  <a:pt x="123" y="9575"/>
                </a:lnTo>
                <a:lnTo>
                  <a:pt x="220" y="9648"/>
                </a:lnTo>
                <a:lnTo>
                  <a:pt x="342" y="9697"/>
                </a:lnTo>
                <a:lnTo>
                  <a:pt x="489" y="9721"/>
                </a:lnTo>
                <a:lnTo>
                  <a:pt x="587" y="9721"/>
                </a:lnTo>
                <a:lnTo>
                  <a:pt x="684" y="9672"/>
                </a:lnTo>
                <a:lnTo>
                  <a:pt x="855" y="9599"/>
                </a:lnTo>
                <a:lnTo>
                  <a:pt x="782" y="9721"/>
                </a:lnTo>
                <a:lnTo>
                  <a:pt x="758" y="9868"/>
                </a:lnTo>
                <a:lnTo>
                  <a:pt x="782" y="10014"/>
                </a:lnTo>
                <a:lnTo>
                  <a:pt x="831" y="10161"/>
                </a:lnTo>
                <a:lnTo>
                  <a:pt x="929" y="10258"/>
                </a:lnTo>
                <a:lnTo>
                  <a:pt x="1026" y="10307"/>
                </a:lnTo>
                <a:lnTo>
                  <a:pt x="1124" y="10356"/>
                </a:lnTo>
                <a:lnTo>
                  <a:pt x="1246" y="10380"/>
                </a:lnTo>
                <a:lnTo>
                  <a:pt x="1393" y="10356"/>
                </a:lnTo>
                <a:lnTo>
                  <a:pt x="1515" y="10283"/>
                </a:lnTo>
                <a:lnTo>
                  <a:pt x="6082" y="7303"/>
                </a:lnTo>
                <a:lnTo>
                  <a:pt x="6546" y="7523"/>
                </a:lnTo>
                <a:lnTo>
                  <a:pt x="7108" y="7743"/>
                </a:lnTo>
                <a:lnTo>
                  <a:pt x="7791" y="7987"/>
                </a:lnTo>
                <a:lnTo>
                  <a:pt x="8524" y="8207"/>
                </a:lnTo>
                <a:lnTo>
                  <a:pt x="9306" y="8402"/>
                </a:lnTo>
                <a:lnTo>
                  <a:pt x="10087" y="8549"/>
                </a:lnTo>
                <a:lnTo>
                  <a:pt x="10454" y="8598"/>
                </a:lnTo>
                <a:lnTo>
                  <a:pt x="10820" y="8646"/>
                </a:lnTo>
                <a:lnTo>
                  <a:pt x="11528" y="8646"/>
                </a:lnTo>
                <a:lnTo>
                  <a:pt x="12212" y="10356"/>
                </a:lnTo>
                <a:lnTo>
                  <a:pt x="12261" y="10405"/>
                </a:lnTo>
                <a:lnTo>
                  <a:pt x="12310" y="10454"/>
                </a:lnTo>
                <a:lnTo>
                  <a:pt x="12383" y="10478"/>
                </a:lnTo>
                <a:lnTo>
                  <a:pt x="12456" y="10503"/>
                </a:lnTo>
                <a:lnTo>
                  <a:pt x="13384" y="10503"/>
                </a:lnTo>
                <a:lnTo>
                  <a:pt x="13482" y="10478"/>
                </a:lnTo>
                <a:lnTo>
                  <a:pt x="13555" y="10454"/>
                </a:lnTo>
                <a:lnTo>
                  <a:pt x="13604" y="10405"/>
                </a:lnTo>
                <a:lnTo>
                  <a:pt x="13629" y="10332"/>
                </a:lnTo>
                <a:lnTo>
                  <a:pt x="13629" y="10234"/>
                </a:lnTo>
                <a:lnTo>
                  <a:pt x="13580" y="10161"/>
                </a:lnTo>
                <a:lnTo>
                  <a:pt x="13506" y="10087"/>
                </a:lnTo>
                <a:lnTo>
                  <a:pt x="13409" y="10087"/>
                </a:lnTo>
                <a:lnTo>
                  <a:pt x="12603" y="10014"/>
                </a:lnTo>
                <a:lnTo>
                  <a:pt x="12163" y="8646"/>
                </a:lnTo>
                <a:lnTo>
                  <a:pt x="12700" y="8598"/>
                </a:lnTo>
                <a:lnTo>
                  <a:pt x="13067" y="8549"/>
                </a:lnTo>
                <a:lnTo>
                  <a:pt x="13482" y="8475"/>
                </a:lnTo>
                <a:lnTo>
                  <a:pt x="13922" y="8378"/>
                </a:lnTo>
                <a:lnTo>
                  <a:pt x="14386" y="8280"/>
                </a:lnTo>
                <a:lnTo>
                  <a:pt x="14874" y="8109"/>
                </a:lnTo>
                <a:lnTo>
                  <a:pt x="15363" y="7914"/>
                </a:lnTo>
                <a:lnTo>
                  <a:pt x="15827" y="7670"/>
                </a:lnTo>
                <a:lnTo>
                  <a:pt x="16046" y="7547"/>
                </a:lnTo>
                <a:lnTo>
                  <a:pt x="16291" y="7376"/>
                </a:lnTo>
                <a:lnTo>
                  <a:pt x="16486" y="7205"/>
                </a:lnTo>
                <a:lnTo>
                  <a:pt x="16681" y="7035"/>
                </a:lnTo>
                <a:lnTo>
                  <a:pt x="16877" y="6839"/>
                </a:lnTo>
                <a:lnTo>
                  <a:pt x="17072" y="6619"/>
                </a:lnTo>
                <a:lnTo>
                  <a:pt x="17219" y="6375"/>
                </a:lnTo>
                <a:lnTo>
                  <a:pt x="17365" y="6131"/>
                </a:lnTo>
                <a:lnTo>
                  <a:pt x="17512" y="5862"/>
                </a:lnTo>
                <a:lnTo>
                  <a:pt x="17610" y="5569"/>
                </a:lnTo>
                <a:lnTo>
                  <a:pt x="17707" y="5276"/>
                </a:lnTo>
                <a:lnTo>
                  <a:pt x="17780" y="4959"/>
                </a:lnTo>
                <a:lnTo>
                  <a:pt x="17829" y="4592"/>
                </a:lnTo>
                <a:lnTo>
                  <a:pt x="17854" y="4226"/>
                </a:lnTo>
                <a:lnTo>
                  <a:pt x="17854" y="3884"/>
                </a:lnTo>
                <a:lnTo>
                  <a:pt x="17829" y="3444"/>
                </a:lnTo>
                <a:lnTo>
                  <a:pt x="17829" y="2980"/>
                </a:lnTo>
                <a:lnTo>
                  <a:pt x="17829" y="2760"/>
                </a:lnTo>
                <a:lnTo>
                  <a:pt x="17878" y="2590"/>
                </a:lnTo>
                <a:lnTo>
                  <a:pt x="18440" y="2370"/>
                </a:lnTo>
                <a:lnTo>
                  <a:pt x="18733" y="2272"/>
                </a:lnTo>
                <a:lnTo>
                  <a:pt x="18293" y="2125"/>
                </a:lnTo>
                <a:lnTo>
                  <a:pt x="18586" y="1979"/>
                </a:lnTo>
                <a:lnTo>
                  <a:pt x="18855" y="1857"/>
                </a:lnTo>
                <a:lnTo>
                  <a:pt x="18953" y="1808"/>
                </a:lnTo>
                <a:lnTo>
                  <a:pt x="19002" y="1759"/>
                </a:lnTo>
                <a:lnTo>
                  <a:pt x="19002" y="1710"/>
                </a:lnTo>
                <a:lnTo>
                  <a:pt x="18953" y="1686"/>
                </a:lnTo>
                <a:lnTo>
                  <a:pt x="18000" y="1271"/>
                </a:lnTo>
                <a:lnTo>
                  <a:pt x="17780" y="1026"/>
                </a:lnTo>
                <a:lnTo>
                  <a:pt x="17561" y="782"/>
                </a:lnTo>
                <a:lnTo>
                  <a:pt x="17243" y="514"/>
                </a:lnTo>
                <a:lnTo>
                  <a:pt x="17048" y="391"/>
                </a:lnTo>
                <a:lnTo>
                  <a:pt x="16852" y="269"/>
                </a:lnTo>
                <a:lnTo>
                  <a:pt x="16633" y="172"/>
                </a:lnTo>
                <a:lnTo>
                  <a:pt x="16413" y="98"/>
                </a:lnTo>
                <a:lnTo>
                  <a:pt x="16169" y="25"/>
                </a:lnTo>
                <a:lnTo>
                  <a:pt x="1592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1121" name="Google Shape;1121;p47"/>
          <p:cNvGrpSpPr/>
          <p:nvPr/>
        </p:nvGrpSpPr>
        <p:grpSpPr>
          <a:xfrm>
            <a:off x="5458778" y="4353382"/>
            <a:ext cx="289444" cy="332833"/>
            <a:chOff x="6685175" y="5036025"/>
            <a:chExt cx="346225" cy="398125"/>
          </a:xfrm>
        </p:grpSpPr>
        <p:sp>
          <p:nvSpPr>
            <p:cNvPr id="1122" name="Google Shape;1122;p47"/>
            <p:cNvSpPr/>
            <p:nvPr/>
          </p:nvSpPr>
          <p:spPr>
            <a:xfrm>
              <a:off x="6743800" y="5036025"/>
              <a:ext cx="105650" cy="147775"/>
            </a:xfrm>
            <a:custGeom>
              <a:avLst/>
              <a:gdLst/>
              <a:ahLst/>
              <a:cxnLst/>
              <a:rect l="l" t="t" r="r" b="b"/>
              <a:pathLst>
                <a:path w="4226" h="5911" extrusionOk="0">
                  <a:moveTo>
                    <a:pt x="2931" y="1"/>
                  </a:moveTo>
                  <a:lnTo>
                    <a:pt x="2736" y="25"/>
                  </a:lnTo>
                  <a:lnTo>
                    <a:pt x="2516" y="74"/>
                  </a:lnTo>
                  <a:lnTo>
                    <a:pt x="2272" y="147"/>
                  </a:lnTo>
                  <a:lnTo>
                    <a:pt x="2027" y="269"/>
                  </a:lnTo>
                  <a:lnTo>
                    <a:pt x="1783" y="416"/>
                  </a:lnTo>
                  <a:lnTo>
                    <a:pt x="1539" y="611"/>
                  </a:lnTo>
                  <a:lnTo>
                    <a:pt x="1319" y="807"/>
                  </a:lnTo>
                  <a:lnTo>
                    <a:pt x="1075" y="1026"/>
                  </a:lnTo>
                  <a:lnTo>
                    <a:pt x="855" y="1271"/>
                  </a:lnTo>
                  <a:lnTo>
                    <a:pt x="660" y="1539"/>
                  </a:lnTo>
                  <a:lnTo>
                    <a:pt x="489" y="1808"/>
                  </a:lnTo>
                  <a:lnTo>
                    <a:pt x="318" y="2101"/>
                  </a:lnTo>
                  <a:lnTo>
                    <a:pt x="196" y="2370"/>
                  </a:lnTo>
                  <a:lnTo>
                    <a:pt x="98" y="2663"/>
                  </a:lnTo>
                  <a:lnTo>
                    <a:pt x="25" y="2956"/>
                  </a:lnTo>
                  <a:lnTo>
                    <a:pt x="0" y="3249"/>
                  </a:lnTo>
                  <a:lnTo>
                    <a:pt x="0" y="3517"/>
                  </a:lnTo>
                  <a:lnTo>
                    <a:pt x="49" y="3786"/>
                  </a:lnTo>
                  <a:lnTo>
                    <a:pt x="122" y="4055"/>
                  </a:lnTo>
                  <a:lnTo>
                    <a:pt x="196" y="4299"/>
                  </a:lnTo>
                  <a:lnTo>
                    <a:pt x="293" y="4543"/>
                  </a:lnTo>
                  <a:lnTo>
                    <a:pt x="415" y="4763"/>
                  </a:lnTo>
                  <a:lnTo>
                    <a:pt x="562" y="4958"/>
                  </a:lnTo>
                  <a:lnTo>
                    <a:pt x="708" y="5154"/>
                  </a:lnTo>
                  <a:lnTo>
                    <a:pt x="855" y="5325"/>
                  </a:lnTo>
                  <a:lnTo>
                    <a:pt x="1026" y="5471"/>
                  </a:lnTo>
                  <a:lnTo>
                    <a:pt x="1221" y="5618"/>
                  </a:lnTo>
                  <a:lnTo>
                    <a:pt x="1392" y="5716"/>
                  </a:lnTo>
                  <a:lnTo>
                    <a:pt x="1588" y="5813"/>
                  </a:lnTo>
                  <a:lnTo>
                    <a:pt x="1807" y="5862"/>
                  </a:lnTo>
                  <a:lnTo>
                    <a:pt x="2003" y="5911"/>
                  </a:lnTo>
                  <a:lnTo>
                    <a:pt x="2442" y="5911"/>
                  </a:lnTo>
                  <a:lnTo>
                    <a:pt x="2662" y="5862"/>
                  </a:lnTo>
                  <a:lnTo>
                    <a:pt x="2858" y="5789"/>
                  </a:lnTo>
                  <a:lnTo>
                    <a:pt x="3053" y="5716"/>
                  </a:lnTo>
                  <a:lnTo>
                    <a:pt x="3224" y="5593"/>
                  </a:lnTo>
                  <a:lnTo>
                    <a:pt x="3395" y="5471"/>
                  </a:lnTo>
                  <a:lnTo>
                    <a:pt x="3541" y="5300"/>
                  </a:lnTo>
                  <a:lnTo>
                    <a:pt x="3688" y="5129"/>
                  </a:lnTo>
                  <a:lnTo>
                    <a:pt x="3810" y="4934"/>
                  </a:lnTo>
                  <a:lnTo>
                    <a:pt x="3932" y="4739"/>
                  </a:lnTo>
                  <a:lnTo>
                    <a:pt x="4030" y="4519"/>
                  </a:lnTo>
                  <a:lnTo>
                    <a:pt x="4103" y="4275"/>
                  </a:lnTo>
                  <a:lnTo>
                    <a:pt x="4152" y="4030"/>
                  </a:lnTo>
                  <a:lnTo>
                    <a:pt x="4201" y="3786"/>
                  </a:lnTo>
                  <a:lnTo>
                    <a:pt x="4225" y="3517"/>
                  </a:lnTo>
                  <a:lnTo>
                    <a:pt x="4201" y="3249"/>
                  </a:lnTo>
                  <a:lnTo>
                    <a:pt x="4176" y="2980"/>
                  </a:lnTo>
                  <a:lnTo>
                    <a:pt x="4054" y="1881"/>
                  </a:lnTo>
                  <a:lnTo>
                    <a:pt x="3957" y="1368"/>
                  </a:lnTo>
                  <a:lnTo>
                    <a:pt x="3835" y="904"/>
                  </a:lnTo>
                  <a:lnTo>
                    <a:pt x="3737" y="684"/>
                  </a:lnTo>
                  <a:lnTo>
                    <a:pt x="3664" y="513"/>
                  </a:lnTo>
                  <a:lnTo>
                    <a:pt x="3541" y="342"/>
                  </a:lnTo>
                  <a:lnTo>
                    <a:pt x="3419" y="220"/>
                  </a:lnTo>
                  <a:lnTo>
                    <a:pt x="3273" y="123"/>
                  </a:lnTo>
                  <a:lnTo>
                    <a:pt x="3126" y="49"/>
                  </a:lnTo>
                  <a:lnTo>
                    <a:pt x="29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123" name="Google Shape;1123;p47"/>
            <p:cNvSpPr/>
            <p:nvPr/>
          </p:nvSpPr>
          <p:spPr>
            <a:xfrm>
              <a:off x="6685175" y="5152025"/>
              <a:ext cx="84275" cy="117275"/>
            </a:xfrm>
            <a:custGeom>
              <a:avLst/>
              <a:gdLst/>
              <a:ahLst/>
              <a:cxnLst/>
              <a:rect l="l" t="t" r="r" b="b"/>
              <a:pathLst>
                <a:path w="3371" h="4691" extrusionOk="0">
                  <a:moveTo>
                    <a:pt x="1368" y="1"/>
                  </a:moveTo>
                  <a:lnTo>
                    <a:pt x="1197" y="25"/>
                  </a:lnTo>
                  <a:lnTo>
                    <a:pt x="1026" y="99"/>
                  </a:lnTo>
                  <a:lnTo>
                    <a:pt x="855" y="172"/>
                  </a:lnTo>
                  <a:lnTo>
                    <a:pt x="709" y="270"/>
                  </a:lnTo>
                  <a:lnTo>
                    <a:pt x="562" y="392"/>
                  </a:lnTo>
                  <a:lnTo>
                    <a:pt x="440" y="538"/>
                  </a:lnTo>
                  <a:lnTo>
                    <a:pt x="318" y="685"/>
                  </a:lnTo>
                  <a:lnTo>
                    <a:pt x="220" y="856"/>
                  </a:lnTo>
                  <a:lnTo>
                    <a:pt x="147" y="1051"/>
                  </a:lnTo>
                  <a:lnTo>
                    <a:pt x="74" y="1247"/>
                  </a:lnTo>
                  <a:lnTo>
                    <a:pt x="49" y="1442"/>
                  </a:lnTo>
                  <a:lnTo>
                    <a:pt x="1" y="1662"/>
                  </a:lnTo>
                  <a:lnTo>
                    <a:pt x="1" y="1882"/>
                  </a:lnTo>
                  <a:lnTo>
                    <a:pt x="1" y="2101"/>
                  </a:lnTo>
                  <a:lnTo>
                    <a:pt x="25" y="2346"/>
                  </a:lnTo>
                  <a:lnTo>
                    <a:pt x="74" y="2565"/>
                  </a:lnTo>
                  <a:lnTo>
                    <a:pt x="147" y="2810"/>
                  </a:lnTo>
                  <a:lnTo>
                    <a:pt x="220" y="3054"/>
                  </a:lnTo>
                  <a:lnTo>
                    <a:pt x="342" y="3274"/>
                  </a:lnTo>
                  <a:lnTo>
                    <a:pt x="440" y="3493"/>
                  </a:lnTo>
                  <a:lnTo>
                    <a:pt x="587" y="3689"/>
                  </a:lnTo>
                  <a:lnTo>
                    <a:pt x="733" y="3860"/>
                  </a:lnTo>
                  <a:lnTo>
                    <a:pt x="880" y="4031"/>
                  </a:lnTo>
                  <a:lnTo>
                    <a:pt x="1051" y="4177"/>
                  </a:lnTo>
                  <a:lnTo>
                    <a:pt x="1222" y="4324"/>
                  </a:lnTo>
                  <a:lnTo>
                    <a:pt x="1393" y="4422"/>
                  </a:lnTo>
                  <a:lnTo>
                    <a:pt x="1564" y="4519"/>
                  </a:lnTo>
                  <a:lnTo>
                    <a:pt x="1759" y="4592"/>
                  </a:lnTo>
                  <a:lnTo>
                    <a:pt x="1954" y="4641"/>
                  </a:lnTo>
                  <a:lnTo>
                    <a:pt x="2125" y="4690"/>
                  </a:lnTo>
                  <a:lnTo>
                    <a:pt x="2516" y="4690"/>
                  </a:lnTo>
                  <a:lnTo>
                    <a:pt x="2687" y="4641"/>
                  </a:lnTo>
                  <a:lnTo>
                    <a:pt x="2882" y="4592"/>
                  </a:lnTo>
                  <a:lnTo>
                    <a:pt x="3029" y="4495"/>
                  </a:lnTo>
                  <a:lnTo>
                    <a:pt x="3151" y="4397"/>
                  </a:lnTo>
                  <a:lnTo>
                    <a:pt x="3249" y="4299"/>
                  </a:lnTo>
                  <a:lnTo>
                    <a:pt x="3322" y="4153"/>
                  </a:lnTo>
                  <a:lnTo>
                    <a:pt x="3371" y="4006"/>
                  </a:lnTo>
                  <a:lnTo>
                    <a:pt x="3371" y="3860"/>
                  </a:lnTo>
                  <a:lnTo>
                    <a:pt x="3371" y="3689"/>
                  </a:lnTo>
                  <a:lnTo>
                    <a:pt x="3347" y="3518"/>
                  </a:lnTo>
                  <a:lnTo>
                    <a:pt x="3249" y="3127"/>
                  </a:lnTo>
                  <a:lnTo>
                    <a:pt x="3078" y="2712"/>
                  </a:lnTo>
                  <a:lnTo>
                    <a:pt x="2712" y="1808"/>
                  </a:lnTo>
                  <a:lnTo>
                    <a:pt x="2370" y="953"/>
                  </a:lnTo>
                  <a:lnTo>
                    <a:pt x="2199" y="612"/>
                  </a:lnTo>
                  <a:lnTo>
                    <a:pt x="2028" y="343"/>
                  </a:lnTo>
                  <a:lnTo>
                    <a:pt x="1954" y="221"/>
                  </a:lnTo>
                  <a:lnTo>
                    <a:pt x="1857" y="123"/>
                  </a:lnTo>
                  <a:lnTo>
                    <a:pt x="1735" y="74"/>
                  </a:lnTo>
                  <a:lnTo>
                    <a:pt x="1637" y="25"/>
                  </a:lnTo>
                  <a:lnTo>
                    <a:pt x="149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124" name="Google Shape;1124;p47"/>
            <p:cNvSpPr/>
            <p:nvPr/>
          </p:nvSpPr>
          <p:spPr>
            <a:xfrm>
              <a:off x="6871400" y="5038475"/>
              <a:ext cx="105650" cy="145325"/>
            </a:xfrm>
            <a:custGeom>
              <a:avLst/>
              <a:gdLst/>
              <a:ahLst/>
              <a:cxnLst/>
              <a:rect l="l" t="t" r="r" b="b"/>
              <a:pathLst>
                <a:path w="4226" h="5813" extrusionOk="0">
                  <a:moveTo>
                    <a:pt x="1295" y="0"/>
                  </a:moveTo>
                  <a:lnTo>
                    <a:pt x="1100" y="49"/>
                  </a:lnTo>
                  <a:lnTo>
                    <a:pt x="953" y="98"/>
                  </a:lnTo>
                  <a:lnTo>
                    <a:pt x="807" y="196"/>
                  </a:lnTo>
                  <a:lnTo>
                    <a:pt x="684" y="318"/>
                  </a:lnTo>
                  <a:lnTo>
                    <a:pt x="587" y="464"/>
                  </a:lnTo>
                  <a:lnTo>
                    <a:pt x="489" y="660"/>
                  </a:lnTo>
                  <a:lnTo>
                    <a:pt x="391" y="855"/>
                  </a:lnTo>
                  <a:lnTo>
                    <a:pt x="269" y="1295"/>
                  </a:lnTo>
                  <a:lnTo>
                    <a:pt x="172" y="1808"/>
                  </a:lnTo>
                  <a:lnTo>
                    <a:pt x="49" y="2882"/>
                  </a:lnTo>
                  <a:lnTo>
                    <a:pt x="1" y="3151"/>
                  </a:lnTo>
                  <a:lnTo>
                    <a:pt x="1" y="3419"/>
                  </a:lnTo>
                  <a:lnTo>
                    <a:pt x="25" y="3688"/>
                  </a:lnTo>
                  <a:lnTo>
                    <a:pt x="74" y="3932"/>
                  </a:lnTo>
                  <a:lnTo>
                    <a:pt x="123" y="4177"/>
                  </a:lnTo>
                  <a:lnTo>
                    <a:pt x="196" y="4421"/>
                  </a:lnTo>
                  <a:lnTo>
                    <a:pt x="294" y="4641"/>
                  </a:lnTo>
                  <a:lnTo>
                    <a:pt x="416" y="4836"/>
                  </a:lnTo>
                  <a:lnTo>
                    <a:pt x="538" y="5031"/>
                  </a:lnTo>
                  <a:lnTo>
                    <a:pt x="684" y="5202"/>
                  </a:lnTo>
                  <a:lnTo>
                    <a:pt x="831" y="5373"/>
                  </a:lnTo>
                  <a:lnTo>
                    <a:pt x="1002" y="5495"/>
                  </a:lnTo>
                  <a:lnTo>
                    <a:pt x="1173" y="5618"/>
                  </a:lnTo>
                  <a:lnTo>
                    <a:pt x="1368" y="5691"/>
                  </a:lnTo>
                  <a:lnTo>
                    <a:pt x="1588" y="5764"/>
                  </a:lnTo>
                  <a:lnTo>
                    <a:pt x="1783" y="5813"/>
                  </a:lnTo>
                  <a:lnTo>
                    <a:pt x="2223" y="5813"/>
                  </a:lnTo>
                  <a:lnTo>
                    <a:pt x="2418" y="5764"/>
                  </a:lnTo>
                  <a:lnTo>
                    <a:pt x="2638" y="5715"/>
                  </a:lnTo>
                  <a:lnTo>
                    <a:pt x="2834" y="5618"/>
                  </a:lnTo>
                  <a:lnTo>
                    <a:pt x="3005" y="5520"/>
                  </a:lnTo>
                  <a:lnTo>
                    <a:pt x="3200" y="5373"/>
                  </a:lnTo>
                  <a:lnTo>
                    <a:pt x="3371" y="5227"/>
                  </a:lnTo>
                  <a:lnTo>
                    <a:pt x="3517" y="5056"/>
                  </a:lnTo>
                  <a:lnTo>
                    <a:pt x="3664" y="4860"/>
                  </a:lnTo>
                  <a:lnTo>
                    <a:pt x="3811" y="4665"/>
                  </a:lnTo>
                  <a:lnTo>
                    <a:pt x="3933" y="4445"/>
                  </a:lnTo>
                  <a:lnTo>
                    <a:pt x="4030" y="4201"/>
                  </a:lnTo>
                  <a:lnTo>
                    <a:pt x="4104" y="3957"/>
                  </a:lnTo>
                  <a:lnTo>
                    <a:pt x="4177" y="3688"/>
                  </a:lnTo>
                  <a:lnTo>
                    <a:pt x="4226" y="3419"/>
                  </a:lnTo>
                  <a:lnTo>
                    <a:pt x="4226" y="3151"/>
                  </a:lnTo>
                  <a:lnTo>
                    <a:pt x="4201" y="2858"/>
                  </a:lnTo>
                  <a:lnTo>
                    <a:pt x="4128" y="2589"/>
                  </a:lnTo>
                  <a:lnTo>
                    <a:pt x="4030" y="2296"/>
                  </a:lnTo>
                  <a:lnTo>
                    <a:pt x="3908" y="2027"/>
                  </a:lnTo>
                  <a:lnTo>
                    <a:pt x="3737" y="1734"/>
                  </a:lnTo>
                  <a:lnTo>
                    <a:pt x="3566" y="1490"/>
                  </a:lnTo>
                  <a:lnTo>
                    <a:pt x="3371" y="1221"/>
                  </a:lnTo>
                  <a:lnTo>
                    <a:pt x="3151" y="1002"/>
                  </a:lnTo>
                  <a:lnTo>
                    <a:pt x="2907" y="782"/>
                  </a:lnTo>
                  <a:lnTo>
                    <a:pt x="2687" y="586"/>
                  </a:lnTo>
                  <a:lnTo>
                    <a:pt x="2443" y="415"/>
                  </a:lnTo>
                  <a:lnTo>
                    <a:pt x="2199" y="269"/>
                  </a:lnTo>
                  <a:lnTo>
                    <a:pt x="1954" y="147"/>
                  </a:lnTo>
                  <a:lnTo>
                    <a:pt x="1710" y="74"/>
                  </a:lnTo>
                  <a:lnTo>
                    <a:pt x="1490" y="25"/>
                  </a:lnTo>
                  <a:lnTo>
                    <a:pt x="129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125" name="Google Shape;1125;p47"/>
            <p:cNvSpPr/>
            <p:nvPr/>
          </p:nvSpPr>
          <p:spPr>
            <a:xfrm>
              <a:off x="6944050" y="5155700"/>
              <a:ext cx="87350" cy="116025"/>
            </a:xfrm>
            <a:custGeom>
              <a:avLst/>
              <a:gdLst/>
              <a:ahLst/>
              <a:cxnLst/>
              <a:rect l="l" t="t" r="r" b="b"/>
              <a:pathLst>
                <a:path w="3494" h="4641" extrusionOk="0">
                  <a:moveTo>
                    <a:pt x="1979" y="0"/>
                  </a:moveTo>
                  <a:lnTo>
                    <a:pt x="1857" y="49"/>
                  </a:lnTo>
                  <a:lnTo>
                    <a:pt x="1735" y="98"/>
                  </a:lnTo>
                  <a:lnTo>
                    <a:pt x="1637" y="196"/>
                  </a:lnTo>
                  <a:lnTo>
                    <a:pt x="1540" y="294"/>
                  </a:lnTo>
                  <a:lnTo>
                    <a:pt x="1369" y="562"/>
                  </a:lnTo>
                  <a:lnTo>
                    <a:pt x="1173" y="904"/>
                  </a:lnTo>
                  <a:lnTo>
                    <a:pt x="782" y="1735"/>
                  </a:lnTo>
                  <a:lnTo>
                    <a:pt x="367" y="2614"/>
                  </a:lnTo>
                  <a:lnTo>
                    <a:pt x="196" y="3005"/>
                  </a:lnTo>
                  <a:lnTo>
                    <a:pt x="74" y="3395"/>
                  </a:lnTo>
                  <a:lnTo>
                    <a:pt x="25" y="3566"/>
                  </a:lnTo>
                  <a:lnTo>
                    <a:pt x="1" y="3737"/>
                  </a:lnTo>
                  <a:lnTo>
                    <a:pt x="25" y="3908"/>
                  </a:lnTo>
                  <a:lnTo>
                    <a:pt x="50" y="4055"/>
                  </a:lnTo>
                  <a:lnTo>
                    <a:pt x="99" y="4177"/>
                  </a:lnTo>
                  <a:lnTo>
                    <a:pt x="196" y="4299"/>
                  </a:lnTo>
                  <a:lnTo>
                    <a:pt x="318" y="4397"/>
                  </a:lnTo>
                  <a:lnTo>
                    <a:pt x="465" y="4494"/>
                  </a:lnTo>
                  <a:lnTo>
                    <a:pt x="636" y="4568"/>
                  </a:lnTo>
                  <a:lnTo>
                    <a:pt x="831" y="4616"/>
                  </a:lnTo>
                  <a:lnTo>
                    <a:pt x="1027" y="4641"/>
                  </a:lnTo>
                  <a:lnTo>
                    <a:pt x="1198" y="4641"/>
                  </a:lnTo>
                  <a:lnTo>
                    <a:pt x="1393" y="4616"/>
                  </a:lnTo>
                  <a:lnTo>
                    <a:pt x="1588" y="4568"/>
                  </a:lnTo>
                  <a:lnTo>
                    <a:pt x="1784" y="4494"/>
                  </a:lnTo>
                  <a:lnTo>
                    <a:pt x="1955" y="4421"/>
                  </a:lnTo>
                  <a:lnTo>
                    <a:pt x="2150" y="4323"/>
                  </a:lnTo>
                  <a:lnTo>
                    <a:pt x="2321" y="4201"/>
                  </a:lnTo>
                  <a:lnTo>
                    <a:pt x="2492" y="4055"/>
                  </a:lnTo>
                  <a:lnTo>
                    <a:pt x="2663" y="3884"/>
                  </a:lnTo>
                  <a:lnTo>
                    <a:pt x="2810" y="3713"/>
                  </a:lnTo>
                  <a:lnTo>
                    <a:pt x="2956" y="3517"/>
                  </a:lnTo>
                  <a:lnTo>
                    <a:pt x="3078" y="3322"/>
                  </a:lnTo>
                  <a:lnTo>
                    <a:pt x="3200" y="3102"/>
                  </a:lnTo>
                  <a:lnTo>
                    <a:pt x="3298" y="2882"/>
                  </a:lnTo>
                  <a:lnTo>
                    <a:pt x="3371" y="2638"/>
                  </a:lnTo>
                  <a:lnTo>
                    <a:pt x="3420" y="2418"/>
                  </a:lnTo>
                  <a:lnTo>
                    <a:pt x="3469" y="2174"/>
                  </a:lnTo>
                  <a:lnTo>
                    <a:pt x="3493" y="1954"/>
                  </a:lnTo>
                  <a:lnTo>
                    <a:pt x="3493" y="1735"/>
                  </a:lnTo>
                  <a:lnTo>
                    <a:pt x="3469" y="1515"/>
                  </a:lnTo>
                  <a:lnTo>
                    <a:pt x="3445" y="1319"/>
                  </a:lnTo>
                  <a:lnTo>
                    <a:pt x="3396" y="1124"/>
                  </a:lnTo>
                  <a:lnTo>
                    <a:pt x="3322" y="929"/>
                  </a:lnTo>
                  <a:lnTo>
                    <a:pt x="3249" y="758"/>
                  </a:lnTo>
                  <a:lnTo>
                    <a:pt x="3127" y="587"/>
                  </a:lnTo>
                  <a:lnTo>
                    <a:pt x="3005" y="440"/>
                  </a:lnTo>
                  <a:lnTo>
                    <a:pt x="2883" y="318"/>
                  </a:lnTo>
                  <a:lnTo>
                    <a:pt x="2736" y="196"/>
                  </a:lnTo>
                  <a:lnTo>
                    <a:pt x="2565" y="98"/>
                  </a:lnTo>
                  <a:lnTo>
                    <a:pt x="2394" y="49"/>
                  </a:lnTo>
                  <a:lnTo>
                    <a:pt x="22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126" name="Google Shape;1126;p47"/>
            <p:cNvSpPr/>
            <p:nvPr/>
          </p:nvSpPr>
          <p:spPr>
            <a:xfrm>
              <a:off x="6727300" y="5185625"/>
              <a:ext cx="263800" cy="248525"/>
            </a:xfrm>
            <a:custGeom>
              <a:avLst/>
              <a:gdLst/>
              <a:ahLst/>
              <a:cxnLst/>
              <a:rect l="l" t="t" r="r" b="b"/>
              <a:pathLst>
                <a:path w="10552" h="9941" extrusionOk="0">
                  <a:moveTo>
                    <a:pt x="5252" y="0"/>
                  </a:moveTo>
                  <a:lnTo>
                    <a:pt x="4959" y="25"/>
                  </a:lnTo>
                  <a:lnTo>
                    <a:pt x="4666" y="73"/>
                  </a:lnTo>
                  <a:lnTo>
                    <a:pt x="4372" y="171"/>
                  </a:lnTo>
                  <a:lnTo>
                    <a:pt x="4104" y="293"/>
                  </a:lnTo>
                  <a:lnTo>
                    <a:pt x="3835" y="464"/>
                  </a:lnTo>
                  <a:lnTo>
                    <a:pt x="3591" y="635"/>
                  </a:lnTo>
                  <a:lnTo>
                    <a:pt x="3371" y="855"/>
                  </a:lnTo>
                  <a:lnTo>
                    <a:pt x="3176" y="1124"/>
                  </a:lnTo>
                  <a:lnTo>
                    <a:pt x="3029" y="1343"/>
                  </a:lnTo>
                  <a:lnTo>
                    <a:pt x="2907" y="1612"/>
                  </a:lnTo>
                  <a:lnTo>
                    <a:pt x="2809" y="1856"/>
                  </a:lnTo>
                  <a:lnTo>
                    <a:pt x="2736" y="2125"/>
                  </a:lnTo>
                  <a:lnTo>
                    <a:pt x="2565" y="2662"/>
                  </a:lnTo>
                  <a:lnTo>
                    <a:pt x="2492" y="2931"/>
                  </a:lnTo>
                  <a:lnTo>
                    <a:pt x="2394" y="3200"/>
                  </a:lnTo>
                  <a:lnTo>
                    <a:pt x="2248" y="3444"/>
                  </a:lnTo>
                  <a:lnTo>
                    <a:pt x="2101" y="3688"/>
                  </a:lnTo>
                  <a:lnTo>
                    <a:pt x="1906" y="3908"/>
                  </a:lnTo>
                  <a:lnTo>
                    <a:pt x="1735" y="4103"/>
                  </a:lnTo>
                  <a:lnTo>
                    <a:pt x="1320" y="4470"/>
                  </a:lnTo>
                  <a:lnTo>
                    <a:pt x="904" y="4860"/>
                  </a:lnTo>
                  <a:lnTo>
                    <a:pt x="709" y="5080"/>
                  </a:lnTo>
                  <a:lnTo>
                    <a:pt x="514" y="5324"/>
                  </a:lnTo>
                  <a:lnTo>
                    <a:pt x="367" y="5569"/>
                  </a:lnTo>
                  <a:lnTo>
                    <a:pt x="245" y="5837"/>
                  </a:lnTo>
                  <a:lnTo>
                    <a:pt x="147" y="6130"/>
                  </a:lnTo>
                  <a:lnTo>
                    <a:pt x="74" y="6423"/>
                  </a:lnTo>
                  <a:lnTo>
                    <a:pt x="25" y="6741"/>
                  </a:lnTo>
                  <a:lnTo>
                    <a:pt x="1" y="7034"/>
                  </a:lnTo>
                  <a:lnTo>
                    <a:pt x="25" y="7327"/>
                  </a:lnTo>
                  <a:lnTo>
                    <a:pt x="50" y="7620"/>
                  </a:lnTo>
                  <a:lnTo>
                    <a:pt x="123" y="7889"/>
                  </a:lnTo>
                  <a:lnTo>
                    <a:pt x="221" y="8158"/>
                  </a:lnTo>
                  <a:lnTo>
                    <a:pt x="318" y="8426"/>
                  </a:lnTo>
                  <a:lnTo>
                    <a:pt x="440" y="8646"/>
                  </a:lnTo>
                  <a:lnTo>
                    <a:pt x="611" y="8890"/>
                  </a:lnTo>
                  <a:lnTo>
                    <a:pt x="782" y="9086"/>
                  </a:lnTo>
                  <a:lnTo>
                    <a:pt x="953" y="9281"/>
                  </a:lnTo>
                  <a:lnTo>
                    <a:pt x="1149" y="9428"/>
                  </a:lnTo>
                  <a:lnTo>
                    <a:pt x="1368" y="9574"/>
                  </a:lnTo>
                  <a:lnTo>
                    <a:pt x="1613" y="9696"/>
                  </a:lnTo>
                  <a:lnTo>
                    <a:pt x="1857" y="9794"/>
                  </a:lnTo>
                  <a:lnTo>
                    <a:pt x="2101" y="9867"/>
                  </a:lnTo>
                  <a:lnTo>
                    <a:pt x="2370" y="9916"/>
                  </a:lnTo>
                  <a:lnTo>
                    <a:pt x="2614" y="9940"/>
                  </a:lnTo>
                  <a:lnTo>
                    <a:pt x="2980" y="9916"/>
                  </a:lnTo>
                  <a:lnTo>
                    <a:pt x="3347" y="9818"/>
                  </a:lnTo>
                  <a:lnTo>
                    <a:pt x="3689" y="9696"/>
                  </a:lnTo>
                  <a:lnTo>
                    <a:pt x="4006" y="9501"/>
                  </a:lnTo>
                  <a:lnTo>
                    <a:pt x="4153" y="9403"/>
                  </a:lnTo>
                  <a:lnTo>
                    <a:pt x="4299" y="9330"/>
                  </a:lnTo>
                  <a:lnTo>
                    <a:pt x="4446" y="9305"/>
                  </a:lnTo>
                  <a:lnTo>
                    <a:pt x="4592" y="9257"/>
                  </a:lnTo>
                  <a:lnTo>
                    <a:pt x="4910" y="9232"/>
                  </a:lnTo>
                  <a:lnTo>
                    <a:pt x="5642" y="9232"/>
                  </a:lnTo>
                  <a:lnTo>
                    <a:pt x="5960" y="9257"/>
                  </a:lnTo>
                  <a:lnTo>
                    <a:pt x="6106" y="9305"/>
                  </a:lnTo>
                  <a:lnTo>
                    <a:pt x="6253" y="9330"/>
                  </a:lnTo>
                  <a:lnTo>
                    <a:pt x="6400" y="9403"/>
                  </a:lnTo>
                  <a:lnTo>
                    <a:pt x="6546" y="9501"/>
                  </a:lnTo>
                  <a:lnTo>
                    <a:pt x="6864" y="9696"/>
                  </a:lnTo>
                  <a:lnTo>
                    <a:pt x="7206" y="9818"/>
                  </a:lnTo>
                  <a:lnTo>
                    <a:pt x="7572" y="9916"/>
                  </a:lnTo>
                  <a:lnTo>
                    <a:pt x="7938" y="9940"/>
                  </a:lnTo>
                  <a:lnTo>
                    <a:pt x="8207" y="9916"/>
                  </a:lnTo>
                  <a:lnTo>
                    <a:pt x="8451" y="9867"/>
                  </a:lnTo>
                  <a:lnTo>
                    <a:pt x="8695" y="9794"/>
                  </a:lnTo>
                  <a:lnTo>
                    <a:pt x="8940" y="9696"/>
                  </a:lnTo>
                  <a:lnTo>
                    <a:pt x="9184" y="9574"/>
                  </a:lnTo>
                  <a:lnTo>
                    <a:pt x="9404" y="9428"/>
                  </a:lnTo>
                  <a:lnTo>
                    <a:pt x="9599" y="9281"/>
                  </a:lnTo>
                  <a:lnTo>
                    <a:pt x="9770" y="9086"/>
                  </a:lnTo>
                  <a:lnTo>
                    <a:pt x="9941" y="8890"/>
                  </a:lnTo>
                  <a:lnTo>
                    <a:pt x="10112" y="8646"/>
                  </a:lnTo>
                  <a:lnTo>
                    <a:pt x="10234" y="8426"/>
                  </a:lnTo>
                  <a:lnTo>
                    <a:pt x="10332" y="8158"/>
                  </a:lnTo>
                  <a:lnTo>
                    <a:pt x="10429" y="7889"/>
                  </a:lnTo>
                  <a:lnTo>
                    <a:pt x="10503" y="7620"/>
                  </a:lnTo>
                  <a:lnTo>
                    <a:pt x="10527" y="7327"/>
                  </a:lnTo>
                  <a:lnTo>
                    <a:pt x="10551" y="7034"/>
                  </a:lnTo>
                  <a:lnTo>
                    <a:pt x="10527" y="6741"/>
                  </a:lnTo>
                  <a:lnTo>
                    <a:pt x="10478" y="6423"/>
                  </a:lnTo>
                  <a:lnTo>
                    <a:pt x="10405" y="6130"/>
                  </a:lnTo>
                  <a:lnTo>
                    <a:pt x="10307" y="5837"/>
                  </a:lnTo>
                  <a:lnTo>
                    <a:pt x="10185" y="5569"/>
                  </a:lnTo>
                  <a:lnTo>
                    <a:pt x="10039" y="5324"/>
                  </a:lnTo>
                  <a:lnTo>
                    <a:pt x="9843" y="5080"/>
                  </a:lnTo>
                  <a:lnTo>
                    <a:pt x="9648" y="4860"/>
                  </a:lnTo>
                  <a:lnTo>
                    <a:pt x="9233" y="4470"/>
                  </a:lnTo>
                  <a:lnTo>
                    <a:pt x="8817" y="4103"/>
                  </a:lnTo>
                  <a:lnTo>
                    <a:pt x="8646" y="3908"/>
                  </a:lnTo>
                  <a:lnTo>
                    <a:pt x="8451" y="3688"/>
                  </a:lnTo>
                  <a:lnTo>
                    <a:pt x="8305" y="3444"/>
                  </a:lnTo>
                  <a:lnTo>
                    <a:pt x="8158" y="3200"/>
                  </a:lnTo>
                  <a:lnTo>
                    <a:pt x="8060" y="2931"/>
                  </a:lnTo>
                  <a:lnTo>
                    <a:pt x="7963" y="2662"/>
                  </a:lnTo>
                  <a:lnTo>
                    <a:pt x="7816" y="2125"/>
                  </a:lnTo>
                  <a:lnTo>
                    <a:pt x="7743" y="1856"/>
                  </a:lnTo>
                  <a:lnTo>
                    <a:pt x="7645" y="1612"/>
                  </a:lnTo>
                  <a:lnTo>
                    <a:pt x="7523" y="1343"/>
                  </a:lnTo>
                  <a:lnTo>
                    <a:pt x="7376" y="1124"/>
                  </a:lnTo>
                  <a:lnTo>
                    <a:pt x="7181" y="855"/>
                  </a:lnTo>
                  <a:lnTo>
                    <a:pt x="6961" y="635"/>
                  </a:lnTo>
                  <a:lnTo>
                    <a:pt x="6717" y="464"/>
                  </a:lnTo>
                  <a:lnTo>
                    <a:pt x="6448" y="293"/>
                  </a:lnTo>
                  <a:lnTo>
                    <a:pt x="6180" y="171"/>
                  </a:lnTo>
                  <a:lnTo>
                    <a:pt x="5887" y="73"/>
                  </a:lnTo>
                  <a:lnTo>
                    <a:pt x="5594" y="25"/>
                  </a:lnTo>
                  <a:lnTo>
                    <a:pt x="53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1127" name="Google Shape;1127;p47"/>
          <p:cNvGrpSpPr/>
          <p:nvPr/>
        </p:nvGrpSpPr>
        <p:grpSpPr>
          <a:xfrm>
            <a:off x="6359617" y="1877599"/>
            <a:ext cx="432570" cy="421334"/>
            <a:chOff x="5926225" y="921350"/>
            <a:chExt cx="517800" cy="504350"/>
          </a:xfrm>
        </p:grpSpPr>
        <p:sp>
          <p:nvSpPr>
            <p:cNvPr id="1128" name="Google Shape;1128;p47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1C232"/>
                </a:solidFill>
              </a:endParaRPr>
            </a:p>
          </p:txBody>
        </p:sp>
        <p:sp>
          <p:nvSpPr>
            <p:cNvPr id="1129" name="Google Shape;1129;p47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1C232"/>
                </a:solidFill>
              </a:endParaRPr>
            </a:p>
          </p:txBody>
        </p:sp>
      </p:grpSp>
      <p:sp>
        <p:nvSpPr>
          <p:cNvPr id="1130" name="Google Shape;1130;p47"/>
          <p:cNvSpPr/>
          <p:nvPr/>
        </p:nvSpPr>
        <p:spPr>
          <a:xfrm>
            <a:off x="6553538" y="2113656"/>
            <a:ext cx="400950" cy="226498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31" name="Google Shape;1131;p47"/>
          <p:cNvGrpSpPr/>
          <p:nvPr/>
        </p:nvGrpSpPr>
        <p:grpSpPr>
          <a:xfrm>
            <a:off x="7244605" y="1856979"/>
            <a:ext cx="432570" cy="421334"/>
            <a:chOff x="5926225" y="921350"/>
            <a:chExt cx="517800" cy="504350"/>
          </a:xfrm>
        </p:grpSpPr>
        <p:sp>
          <p:nvSpPr>
            <p:cNvPr id="1132" name="Google Shape;1132;p47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1C232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47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1C232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34" name="Google Shape;1134;p47"/>
          <p:cNvSpPr/>
          <p:nvPr/>
        </p:nvSpPr>
        <p:spPr>
          <a:xfrm>
            <a:off x="7438526" y="2093036"/>
            <a:ext cx="400950" cy="226498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noFill/>
          <a:ln w="38100" cap="flat" cmpd="sng">
            <a:solidFill>
              <a:srgbClr val="6D9EE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35" name="Google Shape;1135;p47"/>
          <p:cNvGrpSpPr/>
          <p:nvPr/>
        </p:nvGrpSpPr>
        <p:grpSpPr>
          <a:xfrm>
            <a:off x="6359885" y="2606021"/>
            <a:ext cx="1075937" cy="1047989"/>
            <a:chOff x="5926225" y="921350"/>
            <a:chExt cx="517800" cy="504350"/>
          </a:xfrm>
        </p:grpSpPr>
        <p:sp>
          <p:nvSpPr>
            <p:cNvPr id="1136" name="Google Shape;1136;p47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rgbClr val="FFD966"/>
            </a:solidFill>
            <a:ln w="28575" cap="flat" cmpd="sng">
              <a:solidFill>
                <a:srgbClr val="E69138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47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rgbClr val="FFD966"/>
            </a:solidFill>
            <a:ln w="28575" cap="flat" cmpd="sng">
              <a:solidFill>
                <a:srgbClr val="E69138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38" name="Google Shape;1138;p47"/>
          <p:cNvSpPr/>
          <p:nvPr/>
        </p:nvSpPr>
        <p:spPr>
          <a:xfrm>
            <a:off x="6842198" y="3193118"/>
            <a:ext cx="997288" cy="563371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noFill/>
          <a:ln w="9525" cap="flat" cmpd="sng">
            <a:solidFill>
              <a:srgbClr val="6D9EEB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9" name="Google Shape;1139;p4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  <p:sp>
        <p:nvSpPr>
          <p:cNvPr id="1140" name="Google Shape;1140;p47"/>
          <p:cNvSpPr txBox="1">
            <a:spLocks noGrp="1"/>
          </p:cNvSpPr>
          <p:nvPr>
            <p:ph type="body" idx="4294967295"/>
          </p:nvPr>
        </p:nvSpPr>
        <p:spPr>
          <a:xfrm>
            <a:off x="6248575" y="4223563"/>
            <a:ext cx="2438100" cy="563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 dirty="0"/>
              <a:t>Find more icons at </a:t>
            </a:r>
            <a:r>
              <a:rPr lang="en" sz="900" u="sng" dirty="0">
                <a:hlinkClick r:id="rId3"/>
              </a:rPr>
              <a:t>slidescarnival.com/extra-free-resources-icons-and-maps</a:t>
            </a:r>
            <a:endParaRPr sz="900" dirty="0"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endParaRPr sz="900" b="1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5" name="Google Shape;1145;p48"/>
          <p:cNvGrpSpPr/>
          <p:nvPr/>
        </p:nvGrpSpPr>
        <p:grpSpPr>
          <a:xfrm>
            <a:off x="3058888" y="1550127"/>
            <a:ext cx="445718" cy="445753"/>
            <a:chOff x="3706812" y="1035050"/>
            <a:chExt cx="4792662" cy="4787899"/>
          </a:xfrm>
        </p:grpSpPr>
        <p:sp>
          <p:nvSpPr>
            <p:cNvPr id="1146" name="Google Shape;1146;p48"/>
            <p:cNvSpPr/>
            <p:nvPr/>
          </p:nvSpPr>
          <p:spPr>
            <a:xfrm>
              <a:off x="5913437" y="4054475"/>
              <a:ext cx="2273299" cy="1746250"/>
            </a:xfrm>
            <a:custGeom>
              <a:avLst/>
              <a:gdLst/>
              <a:ahLst/>
              <a:cxnLst/>
              <a:rect l="l" t="t" r="r" b="b"/>
              <a:pathLst>
                <a:path w="517" h="397" extrusionOk="0">
                  <a:moveTo>
                    <a:pt x="517" y="117"/>
                  </a:moveTo>
                  <a:cubicBezTo>
                    <a:pt x="368" y="128"/>
                    <a:pt x="368" y="128"/>
                    <a:pt x="368" y="128"/>
                  </a:cubicBezTo>
                  <a:cubicBezTo>
                    <a:pt x="284" y="0"/>
                    <a:pt x="284" y="0"/>
                    <a:pt x="284" y="0"/>
                  </a:cubicBezTo>
                  <a:cubicBezTo>
                    <a:pt x="239" y="77"/>
                    <a:pt x="158" y="129"/>
                    <a:pt x="68" y="137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83" y="397"/>
                    <a:pt x="83" y="397"/>
                    <a:pt x="83" y="397"/>
                  </a:cubicBezTo>
                  <a:cubicBezTo>
                    <a:pt x="265" y="383"/>
                    <a:pt x="429" y="277"/>
                    <a:pt x="517" y="11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147" name="Google Shape;1147;p48"/>
            <p:cNvSpPr/>
            <p:nvPr/>
          </p:nvSpPr>
          <p:spPr>
            <a:xfrm>
              <a:off x="4137025" y="4141787"/>
              <a:ext cx="2019301" cy="1681162"/>
            </a:xfrm>
            <a:custGeom>
              <a:avLst/>
              <a:gdLst/>
              <a:ahLst/>
              <a:cxnLst/>
              <a:rect l="l" t="t" r="r" b="b"/>
              <a:pathLst>
                <a:path w="459" h="382" extrusionOk="0">
                  <a:moveTo>
                    <a:pt x="459" y="378"/>
                  </a:moveTo>
                  <a:cubicBezTo>
                    <a:pt x="376" y="254"/>
                    <a:pt x="376" y="254"/>
                    <a:pt x="376" y="254"/>
                  </a:cubicBezTo>
                  <a:cubicBezTo>
                    <a:pt x="445" y="118"/>
                    <a:pt x="445" y="118"/>
                    <a:pt x="445" y="118"/>
                  </a:cubicBezTo>
                  <a:cubicBezTo>
                    <a:pt x="355" y="117"/>
                    <a:pt x="270" y="73"/>
                    <a:pt x="218" y="0"/>
                  </a:cubicBezTo>
                  <a:cubicBezTo>
                    <a:pt x="66" y="8"/>
                    <a:pt x="66" y="8"/>
                    <a:pt x="66" y="8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104" y="294"/>
                    <a:pt x="277" y="382"/>
                    <a:pt x="459" y="37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148" name="Google Shape;1148;p48"/>
            <p:cNvSpPr/>
            <p:nvPr/>
          </p:nvSpPr>
          <p:spPr>
            <a:xfrm>
              <a:off x="4014787" y="1057275"/>
              <a:ext cx="2276475" cy="1747837"/>
            </a:xfrm>
            <a:custGeom>
              <a:avLst/>
              <a:gdLst/>
              <a:ahLst/>
              <a:cxnLst/>
              <a:rect l="l" t="t" r="r" b="b"/>
              <a:pathLst>
                <a:path w="518" h="397" extrusionOk="0">
                  <a:moveTo>
                    <a:pt x="233" y="397"/>
                  </a:moveTo>
                  <a:cubicBezTo>
                    <a:pt x="279" y="320"/>
                    <a:pt x="359" y="268"/>
                    <a:pt x="449" y="260"/>
                  </a:cubicBezTo>
                  <a:cubicBezTo>
                    <a:pt x="518" y="125"/>
                    <a:pt x="518" y="125"/>
                    <a:pt x="518" y="125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252" y="14"/>
                    <a:pt x="88" y="120"/>
                    <a:pt x="0" y="280"/>
                  </a:cubicBezTo>
                  <a:cubicBezTo>
                    <a:pt x="149" y="270"/>
                    <a:pt x="149" y="270"/>
                    <a:pt x="149" y="270"/>
                  </a:cubicBezTo>
                  <a:lnTo>
                    <a:pt x="233" y="39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149" name="Google Shape;1149;p48"/>
            <p:cNvSpPr/>
            <p:nvPr/>
          </p:nvSpPr>
          <p:spPr>
            <a:xfrm>
              <a:off x="3706812" y="2355850"/>
              <a:ext cx="1323975" cy="2309812"/>
            </a:xfrm>
            <a:custGeom>
              <a:avLst/>
              <a:gdLst/>
              <a:ahLst/>
              <a:cxnLst/>
              <a:rect l="l" t="t" r="r" b="b"/>
              <a:pathLst>
                <a:path w="301" h="525" extrusionOk="0">
                  <a:moveTo>
                    <a:pt x="58" y="10"/>
                  </a:moveTo>
                  <a:cubicBezTo>
                    <a:pt x="18" y="93"/>
                    <a:pt x="0" y="186"/>
                    <a:pt x="5" y="278"/>
                  </a:cubicBezTo>
                  <a:cubicBezTo>
                    <a:pt x="11" y="366"/>
                    <a:pt x="38" y="451"/>
                    <a:pt x="83" y="525"/>
                  </a:cubicBezTo>
                  <a:cubicBezTo>
                    <a:pt x="149" y="391"/>
                    <a:pt x="149" y="391"/>
                    <a:pt x="149" y="391"/>
                  </a:cubicBezTo>
                  <a:cubicBezTo>
                    <a:pt x="301" y="382"/>
                    <a:pt x="301" y="382"/>
                    <a:pt x="301" y="382"/>
                  </a:cubicBezTo>
                  <a:cubicBezTo>
                    <a:pt x="280" y="346"/>
                    <a:pt x="268" y="304"/>
                    <a:pt x="265" y="262"/>
                  </a:cubicBezTo>
                  <a:cubicBezTo>
                    <a:pt x="262" y="215"/>
                    <a:pt x="271" y="169"/>
                    <a:pt x="290" y="127"/>
                  </a:cubicBezTo>
                  <a:cubicBezTo>
                    <a:pt x="207" y="0"/>
                    <a:pt x="207" y="0"/>
                    <a:pt x="207" y="0"/>
                  </a:cubicBezTo>
                  <a:lnTo>
                    <a:pt x="58" y="1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150" name="Google Shape;1150;p48"/>
            <p:cNvSpPr/>
            <p:nvPr/>
          </p:nvSpPr>
          <p:spPr>
            <a:xfrm>
              <a:off x="7170737" y="2192337"/>
              <a:ext cx="1328737" cy="2314575"/>
            </a:xfrm>
            <a:custGeom>
              <a:avLst/>
              <a:gdLst/>
              <a:ahLst/>
              <a:cxnLst/>
              <a:rect l="l" t="t" r="r" b="b"/>
              <a:pathLst>
                <a:path w="302" h="526" extrusionOk="0">
                  <a:moveTo>
                    <a:pt x="244" y="515"/>
                  </a:moveTo>
                  <a:cubicBezTo>
                    <a:pt x="284" y="432"/>
                    <a:pt x="302" y="340"/>
                    <a:pt x="296" y="247"/>
                  </a:cubicBezTo>
                  <a:cubicBezTo>
                    <a:pt x="290" y="159"/>
                    <a:pt x="263" y="74"/>
                    <a:pt x="218" y="0"/>
                  </a:cubicBezTo>
                  <a:cubicBezTo>
                    <a:pt x="153" y="134"/>
                    <a:pt x="153" y="134"/>
                    <a:pt x="153" y="134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21" y="180"/>
                    <a:pt x="33" y="221"/>
                    <a:pt x="36" y="264"/>
                  </a:cubicBezTo>
                  <a:cubicBezTo>
                    <a:pt x="39" y="310"/>
                    <a:pt x="30" y="357"/>
                    <a:pt x="11" y="399"/>
                  </a:cubicBezTo>
                  <a:cubicBezTo>
                    <a:pt x="94" y="526"/>
                    <a:pt x="94" y="526"/>
                    <a:pt x="94" y="526"/>
                  </a:cubicBezTo>
                  <a:lnTo>
                    <a:pt x="244" y="5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151" name="Google Shape;1151;p48"/>
            <p:cNvSpPr/>
            <p:nvPr/>
          </p:nvSpPr>
          <p:spPr>
            <a:xfrm>
              <a:off x="6045200" y="1035050"/>
              <a:ext cx="2019301" cy="1685925"/>
            </a:xfrm>
            <a:custGeom>
              <a:avLst/>
              <a:gdLst/>
              <a:ahLst/>
              <a:cxnLst/>
              <a:rect l="l" t="t" r="r" b="b"/>
              <a:pathLst>
                <a:path w="459" h="383" extrusionOk="0">
                  <a:moveTo>
                    <a:pt x="0" y="4"/>
                  </a:moveTo>
                  <a:cubicBezTo>
                    <a:pt x="83" y="128"/>
                    <a:pt x="83" y="128"/>
                    <a:pt x="83" y="128"/>
                  </a:cubicBezTo>
                  <a:cubicBezTo>
                    <a:pt x="15" y="264"/>
                    <a:pt x="15" y="264"/>
                    <a:pt x="15" y="264"/>
                  </a:cubicBezTo>
                  <a:cubicBezTo>
                    <a:pt x="104" y="265"/>
                    <a:pt x="189" y="309"/>
                    <a:pt x="241" y="383"/>
                  </a:cubicBezTo>
                  <a:cubicBezTo>
                    <a:pt x="393" y="374"/>
                    <a:pt x="393" y="374"/>
                    <a:pt x="393" y="374"/>
                  </a:cubicBezTo>
                  <a:cubicBezTo>
                    <a:pt x="459" y="239"/>
                    <a:pt x="459" y="239"/>
                    <a:pt x="459" y="239"/>
                  </a:cubicBezTo>
                  <a:cubicBezTo>
                    <a:pt x="356" y="89"/>
                    <a:pt x="182" y="0"/>
                    <a:pt x="0" y="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grpSp>
        <p:nvGrpSpPr>
          <p:cNvPr id="1152" name="Google Shape;1152;p48"/>
          <p:cNvGrpSpPr/>
          <p:nvPr/>
        </p:nvGrpSpPr>
        <p:grpSpPr>
          <a:xfrm>
            <a:off x="1779393" y="1550157"/>
            <a:ext cx="443331" cy="445437"/>
            <a:chOff x="1400175" y="1220787"/>
            <a:chExt cx="4473575" cy="4476750"/>
          </a:xfrm>
        </p:grpSpPr>
        <p:sp>
          <p:nvSpPr>
            <p:cNvPr id="1153" name="Google Shape;1153;p48"/>
            <p:cNvSpPr/>
            <p:nvPr/>
          </p:nvSpPr>
          <p:spPr>
            <a:xfrm>
              <a:off x="1400175" y="3135312"/>
              <a:ext cx="2132011" cy="2562226"/>
            </a:xfrm>
            <a:custGeom>
              <a:avLst/>
              <a:gdLst/>
              <a:ahLst/>
              <a:cxnLst/>
              <a:rect l="l" t="t" r="r" b="b"/>
              <a:pathLst>
                <a:path w="478" h="574" extrusionOk="0">
                  <a:moveTo>
                    <a:pt x="477" y="574"/>
                  </a:moveTo>
                  <a:cubicBezTo>
                    <a:pt x="395" y="435"/>
                    <a:pt x="395" y="435"/>
                    <a:pt x="395" y="435"/>
                  </a:cubicBezTo>
                  <a:cubicBezTo>
                    <a:pt x="478" y="294"/>
                    <a:pt x="478" y="294"/>
                    <a:pt x="478" y="294"/>
                  </a:cubicBezTo>
                  <a:cubicBezTo>
                    <a:pt x="370" y="282"/>
                    <a:pt x="284" y="193"/>
                    <a:pt x="279" y="82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5" y="346"/>
                    <a:pt x="215" y="561"/>
                    <a:pt x="477" y="57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154" name="Google Shape;1154;p48"/>
            <p:cNvSpPr/>
            <p:nvPr/>
          </p:nvSpPr>
          <p:spPr>
            <a:xfrm>
              <a:off x="3314700" y="3563937"/>
              <a:ext cx="2559050" cy="2133600"/>
            </a:xfrm>
            <a:custGeom>
              <a:avLst/>
              <a:gdLst/>
              <a:ahLst/>
              <a:cxnLst/>
              <a:rect l="l" t="t" r="r" b="b"/>
              <a:pathLst>
                <a:path w="574" h="478" extrusionOk="0">
                  <a:moveTo>
                    <a:pt x="0" y="339"/>
                  </a:moveTo>
                  <a:cubicBezTo>
                    <a:pt x="82" y="478"/>
                    <a:pt x="82" y="478"/>
                    <a:pt x="82" y="478"/>
                  </a:cubicBezTo>
                  <a:cubicBezTo>
                    <a:pt x="346" y="474"/>
                    <a:pt x="561" y="263"/>
                    <a:pt x="574" y="1"/>
                  </a:cubicBezTo>
                  <a:cubicBezTo>
                    <a:pt x="435" y="83"/>
                    <a:pt x="435" y="83"/>
                    <a:pt x="435" y="83"/>
                  </a:cubicBezTo>
                  <a:cubicBezTo>
                    <a:pt x="294" y="0"/>
                    <a:pt x="294" y="0"/>
                    <a:pt x="294" y="0"/>
                  </a:cubicBezTo>
                  <a:cubicBezTo>
                    <a:pt x="282" y="109"/>
                    <a:pt x="192" y="194"/>
                    <a:pt x="82" y="199"/>
                  </a:cubicBezTo>
                  <a:lnTo>
                    <a:pt x="0" y="33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155" name="Google Shape;1155;p48"/>
            <p:cNvSpPr/>
            <p:nvPr/>
          </p:nvSpPr>
          <p:spPr>
            <a:xfrm>
              <a:off x="3741737" y="1223962"/>
              <a:ext cx="2132011" cy="2559050"/>
            </a:xfrm>
            <a:custGeom>
              <a:avLst/>
              <a:gdLst/>
              <a:ahLst/>
              <a:cxnLst/>
              <a:rect l="l" t="t" r="r" b="b"/>
              <a:pathLst>
                <a:path w="478" h="573" extrusionOk="0">
                  <a:moveTo>
                    <a:pt x="478" y="491"/>
                  </a:moveTo>
                  <a:cubicBezTo>
                    <a:pt x="473" y="227"/>
                    <a:pt x="263" y="12"/>
                    <a:pt x="1" y="0"/>
                  </a:cubicBezTo>
                  <a:cubicBezTo>
                    <a:pt x="83" y="138"/>
                    <a:pt x="83" y="138"/>
                    <a:pt x="83" y="138"/>
                  </a:cubicBezTo>
                  <a:cubicBezTo>
                    <a:pt x="0" y="279"/>
                    <a:pt x="0" y="279"/>
                    <a:pt x="0" y="279"/>
                  </a:cubicBezTo>
                  <a:cubicBezTo>
                    <a:pt x="108" y="291"/>
                    <a:pt x="194" y="381"/>
                    <a:pt x="199" y="491"/>
                  </a:cubicBezTo>
                  <a:cubicBezTo>
                    <a:pt x="339" y="573"/>
                    <a:pt x="339" y="573"/>
                    <a:pt x="339" y="573"/>
                  </a:cubicBezTo>
                  <a:lnTo>
                    <a:pt x="478" y="49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156" name="Google Shape;1156;p48"/>
            <p:cNvSpPr/>
            <p:nvPr/>
          </p:nvSpPr>
          <p:spPr>
            <a:xfrm>
              <a:off x="1400175" y="1220787"/>
              <a:ext cx="2560637" cy="2133600"/>
            </a:xfrm>
            <a:custGeom>
              <a:avLst/>
              <a:gdLst/>
              <a:ahLst/>
              <a:cxnLst/>
              <a:rect l="l" t="t" r="r" b="b"/>
              <a:pathLst>
                <a:path w="574" h="478" extrusionOk="0">
                  <a:moveTo>
                    <a:pt x="574" y="139"/>
                  </a:moveTo>
                  <a:cubicBezTo>
                    <a:pt x="492" y="0"/>
                    <a:pt x="492" y="0"/>
                    <a:pt x="492" y="0"/>
                  </a:cubicBezTo>
                  <a:cubicBezTo>
                    <a:pt x="228" y="5"/>
                    <a:pt x="13" y="215"/>
                    <a:pt x="0" y="477"/>
                  </a:cubicBezTo>
                  <a:cubicBezTo>
                    <a:pt x="139" y="395"/>
                    <a:pt x="139" y="395"/>
                    <a:pt x="139" y="395"/>
                  </a:cubicBezTo>
                  <a:cubicBezTo>
                    <a:pt x="280" y="478"/>
                    <a:pt x="280" y="478"/>
                    <a:pt x="280" y="478"/>
                  </a:cubicBezTo>
                  <a:cubicBezTo>
                    <a:pt x="292" y="370"/>
                    <a:pt x="382" y="284"/>
                    <a:pt x="492" y="279"/>
                  </a:cubicBezTo>
                  <a:lnTo>
                    <a:pt x="574" y="13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grpSp>
        <p:nvGrpSpPr>
          <p:cNvPr id="1157" name="Google Shape;1157;p48"/>
          <p:cNvGrpSpPr/>
          <p:nvPr/>
        </p:nvGrpSpPr>
        <p:grpSpPr>
          <a:xfrm>
            <a:off x="1138046" y="1550171"/>
            <a:ext cx="446045" cy="445465"/>
            <a:chOff x="1649412" y="927100"/>
            <a:chExt cx="5011737" cy="5016500"/>
          </a:xfrm>
        </p:grpSpPr>
        <p:sp>
          <p:nvSpPr>
            <p:cNvPr id="1158" name="Google Shape;1158;p48"/>
            <p:cNvSpPr/>
            <p:nvPr/>
          </p:nvSpPr>
          <p:spPr>
            <a:xfrm>
              <a:off x="2008187" y="4025900"/>
              <a:ext cx="4252913" cy="1917700"/>
            </a:xfrm>
            <a:custGeom>
              <a:avLst/>
              <a:gdLst/>
              <a:ahLst/>
              <a:cxnLst/>
              <a:rect l="l" t="t" r="r" b="b"/>
              <a:pathLst>
                <a:path w="999" h="450" extrusionOk="0">
                  <a:moveTo>
                    <a:pt x="715" y="15"/>
                  </a:moveTo>
                  <a:cubicBezTo>
                    <a:pt x="667" y="82"/>
                    <a:pt x="588" y="123"/>
                    <a:pt x="505" y="123"/>
                  </a:cubicBezTo>
                  <a:cubicBezTo>
                    <a:pt x="416" y="123"/>
                    <a:pt x="332" y="76"/>
                    <a:pt x="284" y="2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0" y="165"/>
                    <a:pt x="0" y="165"/>
                    <a:pt x="0" y="165"/>
                  </a:cubicBezTo>
                  <a:cubicBezTo>
                    <a:pt x="107" y="341"/>
                    <a:pt x="299" y="450"/>
                    <a:pt x="505" y="450"/>
                  </a:cubicBezTo>
                  <a:cubicBezTo>
                    <a:pt x="704" y="450"/>
                    <a:pt x="891" y="347"/>
                    <a:pt x="999" y="181"/>
                  </a:cubicBezTo>
                  <a:cubicBezTo>
                    <a:pt x="810" y="182"/>
                    <a:pt x="810" y="182"/>
                    <a:pt x="810" y="182"/>
                  </a:cubicBezTo>
                  <a:lnTo>
                    <a:pt x="715" y="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159" name="Google Shape;1159;p48"/>
            <p:cNvSpPr/>
            <p:nvPr/>
          </p:nvSpPr>
          <p:spPr>
            <a:xfrm>
              <a:off x="4271962" y="931862"/>
              <a:ext cx="2389187" cy="3724276"/>
            </a:xfrm>
            <a:custGeom>
              <a:avLst/>
              <a:gdLst/>
              <a:ahLst/>
              <a:cxnLst/>
              <a:rect l="l" t="t" r="r" b="b"/>
              <a:pathLst>
                <a:path w="561" h="874" extrusionOk="0">
                  <a:moveTo>
                    <a:pt x="488" y="872"/>
                  </a:moveTo>
                  <a:cubicBezTo>
                    <a:pt x="536" y="786"/>
                    <a:pt x="561" y="687"/>
                    <a:pt x="561" y="588"/>
                  </a:cubicBezTo>
                  <a:cubicBezTo>
                    <a:pt x="561" y="273"/>
                    <a:pt x="313" y="15"/>
                    <a:pt x="1" y="0"/>
                  </a:cubicBezTo>
                  <a:cubicBezTo>
                    <a:pt x="97" y="163"/>
                    <a:pt x="97" y="163"/>
                    <a:pt x="97" y="163"/>
                  </a:cubicBezTo>
                  <a:cubicBezTo>
                    <a:pt x="0" y="328"/>
                    <a:pt x="0" y="328"/>
                    <a:pt x="0" y="328"/>
                  </a:cubicBezTo>
                  <a:cubicBezTo>
                    <a:pt x="131" y="342"/>
                    <a:pt x="233" y="453"/>
                    <a:pt x="233" y="588"/>
                  </a:cubicBezTo>
                  <a:cubicBezTo>
                    <a:pt x="233" y="630"/>
                    <a:pt x="223" y="671"/>
                    <a:pt x="204" y="708"/>
                  </a:cubicBezTo>
                  <a:cubicBezTo>
                    <a:pt x="298" y="874"/>
                    <a:pt x="298" y="874"/>
                    <a:pt x="298" y="874"/>
                  </a:cubicBezTo>
                  <a:lnTo>
                    <a:pt x="488" y="87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160" name="Google Shape;1160;p48"/>
            <p:cNvSpPr/>
            <p:nvPr/>
          </p:nvSpPr>
          <p:spPr>
            <a:xfrm>
              <a:off x="1649412" y="927100"/>
              <a:ext cx="2870200" cy="3652836"/>
            </a:xfrm>
            <a:custGeom>
              <a:avLst/>
              <a:gdLst/>
              <a:ahLst/>
              <a:cxnLst/>
              <a:rect l="l" t="t" r="r" b="b"/>
              <a:pathLst>
                <a:path w="674" h="857" extrusionOk="0">
                  <a:moveTo>
                    <a:pt x="674" y="164"/>
                  </a:moveTo>
                  <a:cubicBezTo>
                    <a:pt x="578" y="0"/>
                    <a:pt x="578" y="0"/>
                    <a:pt x="578" y="0"/>
                  </a:cubicBezTo>
                  <a:cubicBezTo>
                    <a:pt x="258" y="6"/>
                    <a:pt x="0" y="268"/>
                    <a:pt x="0" y="589"/>
                  </a:cubicBezTo>
                  <a:cubicBezTo>
                    <a:pt x="0" y="682"/>
                    <a:pt x="22" y="775"/>
                    <a:pt x="65" y="857"/>
                  </a:cubicBezTo>
                  <a:cubicBezTo>
                    <a:pt x="158" y="693"/>
                    <a:pt x="158" y="693"/>
                    <a:pt x="158" y="693"/>
                  </a:cubicBezTo>
                  <a:cubicBezTo>
                    <a:pt x="350" y="695"/>
                    <a:pt x="350" y="695"/>
                    <a:pt x="350" y="695"/>
                  </a:cubicBezTo>
                  <a:cubicBezTo>
                    <a:pt x="335" y="661"/>
                    <a:pt x="328" y="625"/>
                    <a:pt x="328" y="589"/>
                  </a:cubicBezTo>
                  <a:cubicBezTo>
                    <a:pt x="328" y="449"/>
                    <a:pt x="439" y="334"/>
                    <a:pt x="577" y="328"/>
                  </a:cubicBezTo>
                  <a:lnTo>
                    <a:pt x="674" y="16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grpSp>
        <p:nvGrpSpPr>
          <p:cNvPr id="1161" name="Google Shape;1161;p48"/>
          <p:cNvGrpSpPr/>
          <p:nvPr/>
        </p:nvGrpSpPr>
        <p:grpSpPr>
          <a:xfrm>
            <a:off x="2418397" y="1550424"/>
            <a:ext cx="444870" cy="445286"/>
            <a:chOff x="1301750" y="920750"/>
            <a:chExt cx="5095875" cy="5100637"/>
          </a:xfrm>
        </p:grpSpPr>
        <p:sp>
          <p:nvSpPr>
            <p:cNvPr id="1162" name="Google Shape;1162;p48"/>
            <p:cNvSpPr/>
            <p:nvPr/>
          </p:nvSpPr>
          <p:spPr>
            <a:xfrm>
              <a:off x="1301750" y="2546350"/>
              <a:ext cx="1801812" cy="2917825"/>
            </a:xfrm>
            <a:custGeom>
              <a:avLst/>
              <a:gdLst/>
              <a:ahLst/>
              <a:cxnLst/>
              <a:rect l="l" t="t" r="r" b="b"/>
              <a:pathLst>
                <a:path w="405" h="655" extrusionOk="0">
                  <a:moveTo>
                    <a:pt x="321" y="207"/>
                  </a:moveTo>
                  <a:cubicBezTo>
                    <a:pt x="321" y="184"/>
                    <a:pt x="324" y="161"/>
                    <a:pt x="330" y="139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9" y="94"/>
                    <a:pt x="0" y="150"/>
                    <a:pt x="0" y="207"/>
                  </a:cubicBezTo>
                  <a:cubicBezTo>
                    <a:pt x="0" y="381"/>
                    <a:pt x="80" y="546"/>
                    <a:pt x="216" y="655"/>
                  </a:cubicBezTo>
                  <a:cubicBezTo>
                    <a:pt x="234" y="471"/>
                    <a:pt x="234" y="471"/>
                    <a:pt x="234" y="471"/>
                  </a:cubicBezTo>
                  <a:cubicBezTo>
                    <a:pt x="405" y="396"/>
                    <a:pt x="405" y="396"/>
                    <a:pt x="405" y="396"/>
                  </a:cubicBezTo>
                  <a:cubicBezTo>
                    <a:pt x="352" y="348"/>
                    <a:pt x="321" y="279"/>
                    <a:pt x="321" y="20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163" name="Google Shape;1163;p48"/>
            <p:cNvSpPr/>
            <p:nvPr/>
          </p:nvSpPr>
          <p:spPr>
            <a:xfrm>
              <a:off x="2387600" y="4403725"/>
              <a:ext cx="2865436" cy="1617662"/>
            </a:xfrm>
            <a:custGeom>
              <a:avLst/>
              <a:gdLst/>
              <a:ahLst/>
              <a:cxnLst/>
              <a:rect l="l" t="t" r="r" b="b"/>
              <a:pathLst>
                <a:path w="644" h="363" extrusionOk="0">
                  <a:moveTo>
                    <a:pt x="644" y="268"/>
                  </a:moveTo>
                  <a:cubicBezTo>
                    <a:pt x="475" y="194"/>
                    <a:pt x="475" y="194"/>
                    <a:pt x="475" y="194"/>
                  </a:cubicBezTo>
                  <a:cubicBezTo>
                    <a:pt x="456" y="8"/>
                    <a:pt x="456" y="8"/>
                    <a:pt x="456" y="8"/>
                  </a:cubicBezTo>
                  <a:cubicBezTo>
                    <a:pt x="418" y="31"/>
                    <a:pt x="374" y="42"/>
                    <a:pt x="329" y="42"/>
                  </a:cubicBezTo>
                  <a:cubicBezTo>
                    <a:pt x="279" y="42"/>
                    <a:pt x="231" y="28"/>
                    <a:pt x="189" y="0"/>
                  </a:cubicBezTo>
                  <a:cubicBezTo>
                    <a:pt x="18" y="75"/>
                    <a:pt x="18" y="75"/>
                    <a:pt x="18" y="75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97" y="327"/>
                    <a:pt x="210" y="363"/>
                    <a:pt x="329" y="363"/>
                  </a:cubicBezTo>
                  <a:cubicBezTo>
                    <a:pt x="442" y="363"/>
                    <a:pt x="550" y="330"/>
                    <a:pt x="644" y="26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164" name="Google Shape;1164;p48"/>
            <p:cNvSpPr/>
            <p:nvPr/>
          </p:nvSpPr>
          <p:spPr>
            <a:xfrm>
              <a:off x="4546600" y="2790825"/>
              <a:ext cx="1851025" cy="2717800"/>
            </a:xfrm>
            <a:custGeom>
              <a:avLst/>
              <a:gdLst/>
              <a:ahLst/>
              <a:cxnLst/>
              <a:rect l="l" t="t" r="r" b="b"/>
              <a:pathLst>
                <a:path w="416" h="610" extrusionOk="0">
                  <a:moveTo>
                    <a:pt x="416" y="152"/>
                  </a:moveTo>
                  <a:cubicBezTo>
                    <a:pt x="416" y="101"/>
                    <a:pt x="409" y="50"/>
                    <a:pt x="396" y="0"/>
                  </a:cubicBezTo>
                  <a:cubicBezTo>
                    <a:pt x="273" y="139"/>
                    <a:pt x="273" y="139"/>
                    <a:pt x="273" y="139"/>
                  </a:cubicBezTo>
                  <a:cubicBezTo>
                    <a:pt x="90" y="98"/>
                    <a:pt x="90" y="98"/>
                    <a:pt x="90" y="98"/>
                  </a:cubicBezTo>
                  <a:cubicBezTo>
                    <a:pt x="94" y="116"/>
                    <a:pt x="96" y="134"/>
                    <a:pt x="96" y="152"/>
                  </a:cubicBezTo>
                  <a:cubicBezTo>
                    <a:pt x="96" y="229"/>
                    <a:pt x="60" y="302"/>
                    <a:pt x="0" y="350"/>
                  </a:cubicBezTo>
                  <a:cubicBezTo>
                    <a:pt x="18" y="535"/>
                    <a:pt x="18" y="535"/>
                    <a:pt x="18" y="535"/>
                  </a:cubicBezTo>
                  <a:cubicBezTo>
                    <a:pt x="188" y="610"/>
                    <a:pt x="188" y="610"/>
                    <a:pt x="188" y="610"/>
                  </a:cubicBezTo>
                  <a:cubicBezTo>
                    <a:pt x="331" y="502"/>
                    <a:pt x="416" y="331"/>
                    <a:pt x="416" y="15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165" name="Google Shape;1165;p48"/>
            <p:cNvSpPr/>
            <p:nvPr/>
          </p:nvSpPr>
          <p:spPr>
            <a:xfrm>
              <a:off x="3962400" y="925512"/>
              <a:ext cx="2297112" cy="2333625"/>
            </a:xfrm>
            <a:custGeom>
              <a:avLst/>
              <a:gdLst/>
              <a:ahLst/>
              <a:cxnLst/>
              <a:rect l="l" t="t" r="r" b="b"/>
              <a:pathLst>
                <a:path w="516" h="524" extrusionOk="0">
                  <a:moveTo>
                    <a:pt x="1" y="0"/>
                  </a:moveTo>
                  <a:cubicBezTo>
                    <a:pt x="94" y="159"/>
                    <a:pt x="94" y="159"/>
                    <a:pt x="94" y="159"/>
                  </a:cubicBezTo>
                  <a:cubicBezTo>
                    <a:pt x="0" y="320"/>
                    <a:pt x="0" y="320"/>
                    <a:pt x="0" y="320"/>
                  </a:cubicBezTo>
                  <a:cubicBezTo>
                    <a:pt x="95" y="330"/>
                    <a:pt x="178" y="393"/>
                    <a:pt x="211" y="484"/>
                  </a:cubicBezTo>
                  <a:cubicBezTo>
                    <a:pt x="393" y="524"/>
                    <a:pt x="393" y="524"/>
                    <a:pt x="393" y="524"/>
                  </a:cubicBezTo>
                  <a:cubicBezTo>
                    <a:pt x="516" y="385"/>
                    <a:pt x="516" y="385"/>
                    <a:pt x="516" y="385"/>
                  </a:cubicBezTo>
                  <a:cubicBezTo>
                    <a:pt x="439" y="162"/>
                    <a:pt x="235" y="10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166" name="Google Shape;1166;p48"/>
            <p:cNvSpPr/>
            <p:nvPr/>
          </p:nvSpPr>
          <p:spPr>
            <a:xfrm>
              <a:off x="1466850" y="920750"/>
              <a:ext cx="2759074" cy="2097087"/>
            </a:xfrm>
            <a:custGeom>
              <a:avLst/>
              <a:gdLst/>
              <a:ahLst/>
              <a:cxnLst/>
              <a:rect l="l" t="t" r="r" b="b"/>
              <a:pathLst>
                <a:path w="620" h="471" extrusionOk="0">
                  <a:moveTo>
                    <a:pt x="526" y="320"/>
                  </a:moveTo>
                  <a:cubicBezTo>
                    <a:pt x="620" y="160"/>
                    <a:pt x="620" y="160"/>
                    <a:pt x="620" y="160"/>
                  </a:cubicBezTo>
                  <a:cubicBezTo>
                    <a:pt x="526" y="0"/>
                    <a:pt x="526" y="0"/>
                    <a:pt x="526" y="0"/>
                  </a:cubicBezTo>
                  <a:cubicBezTo>
                    <a:pt x="290" y="4"/>
                    <a:pt x="82" y="151"/>
                    <a:pt x="0" y="371"/>
                  </a:cubicBezTo>
                  <a:cubicBezTo>
                    <a:pt x="180" y="331"/>
                    <a:pt x="180" y="331"/>
                    <a:pt x="180" y="331"/>
                  </a:cubicBezTo>
                  <a:cubicBezTo>
                    <a:pt x="305" y="471"/>
                    <a:pt x="305" y="471"/>
                    <a:pt x="305" y="471"/>
                  </a:cubicBezTo>
                  <a:cubicBezTo>
                    <a:pt x="343" y="383"/>
                    <a:pt x="428" y="324"/>
                    <a:pt x="526" y="3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grpSp>
        <p:nvGrpSpPr>
          <p:cNvPr id="1167" name="Google Shape;1167;p48"/>
          <p:cNvGrpSpPr/>
          <p:nvPr/>
        </p:nvGrpSpPr>
        <p:grpSpPr>
          <a:xfrm>
            <a:off x="4341570" y="1550333"/>
            <a:ext cx="445621" cy="445591"/>
            <a:chOff x="5732756" y="2682276"/>
            <a:chExt cx="719905" cy="719856"/>
          </a:xfrm>
        </p:grpSpPr>
        <p:sp>
          <p:nvSpPr>
            <p:cNvPr id="1168" name="Google Shape;1168;p48"/>
            <p:cNvSpPr/>
            <p:nvPr/>
          </p:nvSpPr>
          <p:spPr>
            <a:xfrm>
              <a:off x="5732756" y="2682276"/>
              <a:ext cx="400276" cy="538927"/>
            </a:xfrm>
            <a:custGeom>
              <a:avLst/>
              <a:gdLst/>
              <a:ahLst/>
              <a:cxnLst/>
              <a:rect l="l" t="t" r="r" b="b"/>
              <a:pathLst>
                <a:path w="670" h="902" extrusionOk="0">
                  <a:moveTo>
                    <a:pt x="145" y="824"/>
                  </a:moveTo>
                  <a:cubicBezTo>
                    <a:pt x="138" y="813"/>
                    <a:pt x="137" y="799"/>
                    <a:pt x="142" y="786"/>
                  </a:cubicBezTo>
                  <a:cubicBezTo>
                    <a:pt x="149" y="767"/>
                    <a:pt x="164" y="751"/>
                    <a:pt x="185" y="739"/>
                  </a:cubicBezTo>
                  <a:cubicBezTo>
                    <a:pt x="205" y="727"/>
                    <a:pt x="227" y="722"/>
                    <a:pt x="247" y="725"/>
                  </a:cubicBezTo>
                  <a:cubicBezTo>
                    <a:pt x="260" y="727"/>
                    <a:pt x="272" y="735"/>
                    <a:pt x="278" y="747"/>
                  </a:cubicBezTo>
                  <a:cubicBezTo>
                    <a:pt x="285" y="758"/>
                    <a:pt x="286" y="773"/>
                    <a:pt x="281" y="786"/>
                  </a:cubicBezTo>
                  <a:cubicBezTo>
                    <a:pt x="365" y="737"/>
                    <a:pt x="365" y="737"/>
                    <a:pt x="365" y="737"/>
                  </a:cubicBezTo>
                  <a:cubicBezTo>
                    <a:pt x="342" y="697"/>
                    <a:pt x="329" y="651"/>
                    <a:pt x="329" y="602"/>
                  </a:cubicBezTo>
                  <a:cubicBezTo>
                    <a:pt x="329" y="459"/>
                    <a:pt x="440" y="342"/>
                    <a:pt x="580" y="330"/>
                  </a:cubicBezTo>
                  <a:cubicBezTo>
                    <a:pt x="580" y="202"/>
                    <a:pt x="580" y="202"/>
                    <a:pt x="580" y="202"/>
                  </a:cubicBezTo>
                  <a:cubicBezTo>
                    <a:pt x="581" y="199"/>
                    <a:pt x="584" y="195"/>
                    <a:pt x="589" y="195"/>
                  </a:cubicBezTo>
                  <a:cubicBezTo>
                    <a:pt x="598" y="194"/>
                    <a:pt x="606" y="195"/>
                    <a:pt x="611" y="202"/>
                  </a:cubicBezTo>
                  <a:cubicBezTo>
                    <a:pt x="614" y="207"/>
                    <a:pt x="616" y="212"/>
                    <a:pt x="619" y="216"/>
                  </a:cubicBezTo>
                  <a:cubicBezTo>
                    <a:pt x="628" y="230"/>
                    <a:pt x="645" y="232"/>
                    <a:pt x="656" y="219"/>
                  </a:cubicBezTo>
                  <a:cubicBezTo>
                    <a:pt x="666" y="207"/>
                    <a:pt x="670" y="189"/>
                    <a:pt x="669" y="172"/>
                  </a:cubicBezTo>
                  <a:cubicBezTo>
                    <a:pt x="670" y="156"/>
                    <a:pt x="666" y="138"/>
                    <a:pt x="656" y="126"/>
                  </a:cubicBezTo>
                  <a:cubicBezTo>
                    <a:pt x="645" y="113"/>
                    <a:pt x="628" y="115"/>
                    <a:pt x="619" y="129"/>
                  </a:cubicBezTo>
                  <a:cubicBezTo>
                    <a:pt x="616" y="133"/>
                    <a:pt x="614" y="138"/>
                    <a:pt x="611" y="143"/>
                  </a:cubicBezTo>
                  <a:cubicBezTo>
                    <a:pt x="606" y="150"/>
                    <a:pt x="598" y="151"/>
                    <a:pt x="589" y="150"/>
                  </a:cubicBezTo>
                  <a:cubicBezTo>
                    <a:pt x="584" y="150"/>
                    <a:pt x="581" y="146"/>
                    <a:pt x="580" y="142"/>
                  </a:cubicBezTo>
                  <a:cubicBezTo>
                    <a:pt x="580" y="0"/>
                    <a:pt x="580" y="0"/>
                    <a:pt x="580" y="0"/>
                  </a:cubicBezTo>
                  <a:cubicBezTo>
                    <a:pt x="258" y="12"/>
                    <a:pt x="0" y="277"/>
                    <a:pt x="0" y="602"/>
                  </a:cubicBezTo>
                  <a:cubicBezTo>
                    <a:pt x="0" y="711"/>
                    <a:pt x="29" y="814"/>
                    <a:pt x="79" y="902"/>
                  </a:cubicBezTo>
                  <a:cubicBezTo>
                    <a:pt x="177" y="845"/>
                    <a:pt x="177" y="845"/>
                    <a:pt x="177" y="845"/>
                  </a:cubicBezTo>
                  <a:cubicBezTo>
                    <a:pt x="163" y="843"/>
                    <a:pt x="151" y="836"/>
                    <a:pt x="145" y="8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169" name="Google Shape;1169;p48"/>
            <p:cNvSpPr/>
            <p:nvPr/>
          </p:nvSpPr>
          <p:spPr>
            <a:xfrm>
              <a:off x="6094186" y="2682276"/>
              <a:ext cx="358476" cy="531209"/>
            </a:xfrm>
            <a:custGeom>
              <a:avLst/>
              <a:gdLst/>
              <a:ahLst/>
              <a:cxnLst/>
              <a:rect l="l" t="t" r="r" b="b"/>
              <a:pathLst>
                <a:path w="600" h="889" extrusionOk="0">
                  <a:moveTo>
                    <a:pt x="35" y="95"/>
                  </a:moveTo>
                  <a:cubicBezTo>
                    <a:pt x="48" y="95"/>
                    <a:pt x="60" y="101"/>
                    <a:pt x="69" y="112"/>
                  </a:cubicBezTo>
                  <a:cubicBezTo>
                    <a:pt x="82" y="127"/>
                    <a:pt x="88" y="149"/>
                    <a:pt x="88" y="172"/>
                  </a:cubicBezTo>
                  <a:cubicBezTo>
                    <a:pt x="88" y="196"/>
                    <a:pt x="82" y="218"/>
                    <a:pt x="69" y="233"/>
                  </a:cubicBezTo>
                  <a:cubicBezTo>
                    <a:pt x="60" y="244"/>
                    <a:pt x="48" y="250"/>
                    <a:pt x="35" y="250"/>
                  </a:cubicBezTo>
                  <a:cubicBezTo>
                    <a:pt x="21" y="250"/>
                    <a:pt x="8" y="243"/>
                    <a:pt x="0" y="232"/>
                  </a:cubicBezTo>
                  <a:cubicBezTo>
                    <a:pt x="0" y="329"/>
                    <a:pt x="0" y="329"/>
                    <a:pt x="0" y="329"/>
                  </a:cubicBezTo>
                  <a:cubicBezTo>
                    <a:pt x="150" y="331"/>
                    <a:pt x="271" y="452"/>
                    <a:pt x="271" y="602"/>
                  </a:cubicBezTo>
                  <a:cubicBezTo>
                    <a:pt x="271" y="644"/>
                    <a:pt x="261" y="684"/>
                    <a:pt x="245" y="719"/>
                  </a:cubicBezTo>
                  <a:cubicBezTo>
                    <a:pt x="355" y="783"/>
                    <a:pt x="355" y="783"/>
                    <a:pt x="355" y="783"/>
                  </a:cubicBezTo>
                  <a:cubicBezTo>
                    <a:pt x="358" y="786"/>
                    <a:pt x="359" y="791"/>
                    <a:pt x="357" y="795"/>
                  </a:cubicBezTo>
                  <a:cubicBezTo>
                    <a:pt x="353" y="802"/>
                    <a:pt x="349" y="809"/>
                    <a:pt x="340" y="810"/>
                  </a:cubicBezTo>
                  <a:cubicBezTo>
                    <a:pt x="334" y="810"/>
                    <a:pt x="329" y="810"/>
                    <a:pt x="324" y="810"/>
                  </a:cubicBezTo>
                  <a:cubicBezTo>
                    <a:pt x="307" y="810"/>
                    <a:pt x="297" y="825"/>
                    <a:pt x="303" y="840"/>
                  </a:cubicBezTo>
                  <a:cubicBezTo>
                    <a:pt x="309" y="855"/>
                    <a:pt x="322" y="868"/>
                    <a:pt x="336" y="875"/>
                  </a:cubicBezTo>
                  <a:cubicBezTo>
                    <a:pt x="350" y="884"/>
                    <a:pt x="368" y="889"/>
                    <a:pt x="384" y="887"/>
                  </a:cubicBezTo>
                  <a:cubicBezTo>
                    <a:pt x="400" y="884"/>
                    <a:pt x="407" y="868"/>
                    <a:pt x="399" y="854"/>
                  </a:cubicBezTo>
                  <a:cubicBezTo>
                    <a:pt x="397" y="849"/>
                    <a:pt x="394" y="845"/>
                    <a:pt x="391" y="840"/>
                  </a:cubicBezTo>
                  <a:cubicBezTo>
                    <a:pt x="387" y="831"/>
                    <a:pt x="391" y="824"/>
                    <a:pt x="396" y="817"/>
                  </a:cubicBezTo>
                  <a:cubicBezTo>
                    <a:pt x="398" y="813"/>
                    <a:pt x="403" y="812"/>
                    <a:pt x="407" y="813"/>
                  </a:cubicBezTo>
                  <a:cubicBezTo>
                    <a:pt x="530" y="884"/>
                    <a:pt x="530" y="884"/>
                    <a:pt x="530" y="884"/>
                  </a:cubicBezTo>
                  <a:cubicBezTo>
                    <a:pt x="575" y="800"/>
                    <a:pt x="600" y="704"/>
                    <a:pt x="600" y="602"/>
                  </a:cubicBezTo>
                  <a:cubicBezTo>
                    <a:pt x="600" y="271"/>
                    <a:pt x="331" y="1"/>
                    <a:pt x="0" y="0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8" y="102"/>
                    <a:pt x="21" y="95"/>
                    <a:pt x="35" y="9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170" name="Google Shape;1170;p48"/>
            <p:cNvSpPr/>
            <p:nvPr/>
          </p:nvSpPr>
          <p:spPr>
            <a:xfrm>
              <a:off x="5787732" y="3124950"/>
              <a:ext cx="616090" cy="277182"/>
            </a:xfrm>
            <a:custGeom>
              <a:avLst/>
              <a:gdLst/>
              <a:ahLst/>
              <a:cxnLst/>
              <a:rect l="l" t="t" r="r" b="b"/>
              <a:pathLst>
                <a:path w="1031" h="464" extrusionOk="0">
                  <a:moveTo>
                    <a:pt x="931" y="147"/>
                  </a:moveTo>
                  <a:cubicBezTo>
                    <a:pt x="925" y="159"/>
                    <a:pt x="913" y="166"/>
                    <a:pt x="900" y="169"/>
                  </a:cubicBezTo>
                  <a:cubicBezTo>
                    <a:pt x="880" y="172"/>
                    <a:pt x="858" y="167"/>
                    <a:pt x="838" y="155"/>
                  </a:cubicBezTo>
                  <a:cubicBezTo>
                    <a:pt x="817" y="143"/>
                    <a:pt x="801" y="127"/>
                    <a:pt x="795" y="108"/>
                  </a:cubicBezTo>
                  <a:cubicBezTo>
                    <a:pt x="790" y="95"/>
                    <a:pt x="791" y="81"/>
                    <a:pt x="797" y="70"/>
                  </a:cubicBezTo>
                  <a:cubicBezTo>
                    <a:pt x="804" y="58"/>
                    <a:pt x="816" y="50"/>
                    <a:pt x="830" y="48"/>
                  </a:cubicBezTo>
                  <a:cubicBezTo>
                    <a:pt x="746" y="0"/>
                    <a:pt x="746" y="0"/>
                    <a:pt x="746" y="0"/>
                  </a:cubicBezTo>
                  <a:cubicBezTo>
                    <a:pt x="698" y="81"/>
                    <a:pt x="611" y="135"/>
                    <a:pt x="510" y="135"/>
                  </a:cubicBezTo>
                  <a:cubicBezTo>
                    <a:pt x="417" y="135"/>
                    <a:pt x="335" y="88"/>
                    <a:pt x="286" y="17"/>
                  </a:cubicBezTo>
                  <a:cubicBezTo>
                    <a:pt x="175" y="81"/>
                    <a:pt x="175" y="81"/>
                    <a:pt x="175" y="81"/>
                  </a:cubicBezTo>
                  <a:cubicBezTo>
                    <a:pt x="171" y="82"/>
                    <a:pt x="167" y="81"/>
                    <a:pt x="164" y="77"/>
                  </a:cubicBezTo>
                  <a:cubicBezTo>
                    <a:pt x="159" y="70"/>
                    <a:pt x="156" y="63"/>
                    <a:pt x="160" y="54"/>
                  </a:cubicBezTo>
                  <a:cubicBezTo>
                    <a:pt x="162" y="49"/>
                    <a:pt x="165" y="45"/>
                    <a:pt x="168" y="40"/>
                  </a:cubicBezTo>
                  <a:cubicBezTo>
                    <a:pt x="175" y="26"/>
                    <a:pt x="168" y="10"/>
                    <a:pt x="152" y="7"/>
                  </a:cubicBezTo>
                  <a:cubicBezTo>
                    <a:pt x="136" y="5"/>
                    <a:pt x="119" y="10"/>
                    <a:pt x="105" y="18"/>
                  </a:cubicBezTo>
                  <a:cubicBezTo>
                    <a:pt x="90" y="26"/>
                    <a:pt x="77" y="39"/>
                    <a:pt x="71" y="54"/>
                  </a:cubicBezTo>
                  <a:cubicBezTo>
                    <a:pt x="66" y="69"/>
                    <a:pt x="76" y="83"/>
                    <a:pt x="92" y="84"/>
                  </a:cubicBezTo>
                  <a:cubicBezTo>
                    <a:pt x="97" y="84"/>
                    <a:pt x="103" y="83"/>
                    <a:pt x="108" y="84"/>
                  </a:cubicBezTo>
                  <a:cubicBezTo>
                    <a:pt x="117" y="85"/>
                    <a:pt x="121" y="92"/>
                    <a:pt x="126" y="99"/>
                  </a:cubicBezTo>
                  <a:cubicBezTo>
                    <a:pt x="128" y="103"/>
                    <a:pt x="126" y="108"/>
                    <a:pt x="123" y="111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107" y="351"/>
                    <a:pt x="296" y="464"/>
                    <a:pt x="510" y="464"/>
                  </a:cubicBezTo>
                  <a:cubicBezTo>
                    <a:pt x="733" y="464"/>
                    <a:pt x="927" y="344"/>
                    <a:pt x="1031" y="165"/>
                  </a:cubicBezTo>
                  <a:cubicBezTo>
                    <a:pt x="934" y="108"/>
                    <a:pt x="934" y="108"/>
                    <a:pt x="934" y="108"/>
                  </a:cubicBezTo>
                  <a:cubicBezTo>
                    <a:pt x="939" y="121"/>
                    <a:pt x="938" y="136"/>
                    <a:pt x="931" y="1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grpSp>
        <p:nvGrpSpPr>
          <p:cNvPr id="1171" name="Google Shape;1171;p48"/>
          <p:cNvGrpSpPr/>
          <p:nvPr/>
        </p:nvGrpSpPr>
        <p:grpSpPr>
          <a:xfrm>
            <a:off x="4982887" y="1550327"/>
            <a:ext cx="445627" cy="445604"/>
            <a:chOff x="6768809" y="2682265"/>
            <a:chExt cx="719915" cy="719877"/>
          </a:xfrm>
        </p:grpSpPr>
        <p:sp>
          <p:nvSpPr>
            <p:cNvPr id="1172" name="Google Shape;1172;p48"/>
            <p:cNvSpPr/>
            <p:nvPr/>
          </p:nvSpPr>
          <p:spPr>
            <a:xfrm>
              <a:off x="6768809" y="2682954"/>
              <a:ext cx="400157" cy="358101"/>
            </a:xfrm>
            <a:custGeom>
              <a:avLst/>
              <a:gdLst/>
              <a:ahLst/>
              <a:cxnLst/>
              <a:rect l="l" t="t" r="r" b="b"/>
              <a:pathLst>
                <a:path w="638" h="571" extrusionOk="0">
                  <a:moveTo>
                    <a:pt x="91" y="538"/>
                  </a:moveTo>
                  <a:cubicBezTo>
                    <a:pt x="91" y="525"/>
                    <a:pt x="97" y="513"/>
                    <a:pt x="107" y="505"/>
                  </a:cubicBezTo>
                  <a:cubicBezTo>
                    <a:pt x="121" y="493"/>
                    <a:pt x="142" y="486"/>
                    <a:pt x="164" y="487"/>
                  </a:cubicBezTo>
                  <a:cubicBezTo>
                    <a:pt x="187" y="486"/>
                    <a:pt x="208" y="493"/>
                    <a:pt x="222" y="505"/>
                  </a:cubicBezTo>
                  <a:cubicBezTo>
                    <a:pt x="232" y="513"/>
                    <a:pt x="238" y="525"/>
                    <a:pt x="238" y="538"/>
                  </a:cubicBezTo>
                  <a:cubicBezTo>
                    <a:pt x="238" y="551"/>
                    <a:pt x="232" y="563"/>
                    <a:pt x="221" y="571"/>
                  </a:cubicBezTo>
                  <a:cubicBezTo>
                    <a:pt x="314" y="571"/>
                    <a:pt x="314" y="571"/>
                    <a:pt x="314" y="571"/>
                  </a:cubicBezTo>
                  <a:cubicBezTo>
                    <a:pt x="315" y="435"/>
                    <a:pt x="420" y="325"/>
                    <a:pt x="552" y="314"/>
                  </a:cubicBezTo>
                  <a:cubicBezTo>
                    <a:pt x="552" y="192"/>
                    <a:pt x="552" y="192"/>
                    <a:pt x="552" y="192"/>
                  </a:cubicBezTo>
                  <a:cubicBezTo>
                    <a:pt x="554" y="189"/>
                    <a:pt x="557" y="185"/>
                    <a:pt x="561" y="185"/>
                  </a:cubicBezTo>
                  <a:cubicBezTo>
                    <a:pt x="569" y="184"/>
                    <a:pt x="577" y="184"/>
                    <a:pt x="582" y="192"/>
                  </a:cubicBezTo>
                  <a:cubicBezTo>
                    <a:pt x="585" y="196"/>
                    <a:pt x="587" y="201"/>
                    <a:pt x="590" y="205"/>
                  </a:cubicBezTo>
                  <a:cubicBezTo>
                    <a:pt x="598" y="218"/>
                    <a:pt x="615" y="220"/>
                    <a:pt x="625" y="208"/>
                  </a:cubicBezTo>
                  <a:cubicBezTo>
                    <a:pt x="634" y="196"/>
                    <a:pt x="638" y="179"/>
                    <a:pt x="638" y="163"/>
                  </a:cubicBezTo>
                  <a:cubicBezTo>
                    <a:pt x="638" y="148"/>
                    <a:pt x="634" y="131"/>
                    <a:pt x="625" y="119"/>
                  </a:cubicBezTo>
                  <a:cubicBezTo>
                    <a:pt x="615" y="107"/>
                    <a:pt x="598" y="109"/>
                    <a:pt x="590" y="122"/>
                  </a:cubicBezTo>
                  <a:cubicBezTo>
                    <a:pt x="587" y="126"/>
                    <a:pt x="585" y="131"/>
                    <a:pt x="582" y="135"/>
                  </a:cubicBezTo>
                  <a:cubicBezTo>
                    <a:pt x="577" y="142"/>
                    <a:pt x="569" y="143"/>
                    <a:pt x="561" y="142"/>
                  </a:cubicBezTo>
                  <a:cubicBezTo>
                    <a:pt x="557" y="142"/>
                    <a:pt x="554" y="138"/>
                    <a:pt x="552" y="135"/>
                  </a:cubicBezTo>
                  <a:cubicBezTo>
                    <a:pt x="552" y="0"/>
                    <a:pt x="552" y="0"/>
                    <a:pt x="552" y="0"/>
                  </a:cubicBezTo>
                  <a:cubicBezTo>
                    <a:pt x="246" y="11"/>
                    <a:pt x="1" y="262"/>
                    <a:pt x="0" y="571"/>
                  </a:cubicBezTo>
                  <a:cubicBezTo>
                    <a:pt x="107" y="571"/>
                    <a:pt x="107" y="571"/>
                    <a:pt x="107" y="571"/>
                  </a:cubicBezTo>
                  <a:cubicBezTo>
                    <a:pt x="97" y="563"/>
                    <a:pt x="91" y="551"/>
                    <a:pt x="91" y="53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173" name="Google Shape;1173;p48"/>
            <p:cNvSpPr/>
            <p:nvPr/>
          </p:nvSpPr>
          <p:spPr>
            <a:xfrm>
              <a:off x="6768809" y="3002032"/>
              <a:ext cx="358808" cy="400111"/>
            </a:xfrm>
            <a:custGeom>
              <a:avLst/>
              <a:gdLst/>
              <a:ahLst/>
              <a:cxnLst/>
              <a:rect l="l" t="t" r="r" b="b"/>
              <a:pathLst>
                <a:path w="572" h="638" extrusionOk="0">
                  <a:moveTo>
                    <a:pt x="539" y="547"/>
                  </a:moveTo>
                  <a:cubicBezTo>
                    <a:pt x="526" y="547"/>
                    <a:pt x="514" y="542"/>
                    <a:pt x="506" y="532"/>
                  </a:cubicBezTo>
                  <a:cubicBezTo>
                    <a:pt x="494" y="517"/>
                    <a:pt x="487" y="497"/>
                    <a:pt x="488" y="474"/>
                  </a:cubicBezTo>
                  <a:cubicBezTo>
                    <a:pt x="487" y="451"/>
                    <a:pt x="494" y="431"/>
                    <a:pt x="506" y="416"/>
                  </a:cubicBezTo>
                  <a:cubicBezTo>
                    <a:pt x="514" y="406"/>
                    <a:pt x="526" y="400"/>
                    <a:pt x="539" y="400"/>
                  </a:cubicBezTo>
                  <a:cubicBezTo>
                    <a:pt x="551" y="400"/>
                    <a:pt x="564" y="406"/>
                    <a:pt x="572" y="417"/>
                  </a:cubicBezTo>
                  <a:cubicBezTo>
                    <a:pt x="572" y="324"/>
                    <a:pt x="572" y="324"/>
                    <a:pt x="572" y="324"/>
                  </a:cubicBezTo>
                  <a:cubicBezTo>
                    <a:pt x="436" y="323"/>
                    <a:pt x="325" y="219"/>
                    <a:pt x="315" y="86"/>
                  </a:cubicBezTo>
                  <a:cubicBezTo>
                    <a:pt x="193" y="86"/>
                    <a:pt x="193" y="86"/>
                    <a:pt x="193" y="86"/>
                  </a:cubicBezTo>
                  <a:cubicBezTo>
                    <a:pt x="189" y="84"/>
                    <a:pt x="186" y="81"/>
                    <a:pt x="186" y="77"/>
                  </a:cubicBezTo>
                  <a:cubicBezTo>
                    <a:pt x="185" y="69"/>
                    <a:pt x="185" y="61"/>
                    <a:pt x="193" y="56"/>
                  </a:cubicBezTo>
                  <a:cubicBezTo>
                    <a:pt x="197" y="53"/>
                    <a:pt x="202" y="51"/>
                    <a:pt x="206" y="48"/>
                  </a:cubicBezTo>
                  <a:cubicBezTo>
                    <a:pt x="219" y="40"/>
                    <a:pt x="221" y="23"/>
                    <a:pt x="209" y="13"/>
                  </a:cubicBezTo>
                  <a:cubicBezTo>
                    <a:pt x="197" y="4"/>
                    <a:pt x="180" y="0"/>
                    <a:pt x="164" y="0"/>
                  </a:cubicBezTo>
                  <a:cubicBezTo>
                    <a:pt x="149" y="0"/>
                    <a:pt x="132" y="4"/>
                    <a:pt x="120" y="13"/>
                  </a:cubicBezTo>
                  <a:cubicBezTo>
                    <a:pt x="108" y="23"/>
                    <a:pt x="109" y="40"/>
                    <a:pt x="123" y="48"/>
                  </a:cubicBezTo>
                  <a:cubicBezTo>
                    <a:pt x="127" y="51"/>
                    <a:pt x="132" y="53"/>
                    <a:pt x="136" y="56"/>
                  </a:cubicBezTo>
                  <a:cubicBezTo>
                    <a:pt x="143" y="61"/>
                    <a:pt x="143" y="69"/>
                    <a:pt x="143" y="77"/>
                  </a:cubicBezTo>
                  <a:cubicBezTo>
                    <a:pt x="143" y="81"/>
                    <a:pt x="139" y="84"/>
                    <a:pt x="136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12" y="392"/>
                    <a:pt x="263" y="637"/>
                    <a:pt x="572" y="638"/>
                  </a:cubicBezTo>
                  <a:cubicBezTo>
                    <a:pt x="572" y="531"/>
                    <a:pt x="572" y="531"/>
                    <a:pt x="572" y="531"/>
                  </a:cubicBezTo>
                  <a:cubicBezTo>
                    <a:pt x="564" y="541"/>
                    <a:pt x="551" y="547"/>
                    <a:pt x="539" y="54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174" name="Google Shape;1174;p48"/>
            <p:cNvSpPr/>
            <p:nvPr/>
          </p:nvSpPr>
          <p:spPr>
            <a:xfrm>
              <a:off x="7129915" y="2682265"/>
              <a:ext cx="358808" cy="400111"/>
            </a:xfrm>
            <a:custGeom>
              <a:avLst/>
              <a:gdLst/>
              <a:ahLst/>
              <a:cxnLst/>
              <a:rect l="l" t="t" r="r" b="b"/>
              <a:pathLst>
                <a:path w="572" h="638" extrusionOk="0">
                  <a:moveTo>
                    <a:pt x="33" y="91"/>
                  </a:moveTo>
                  <a:cubicBezTo>
                    <a:pt x="46" y="91"/>
                    <a:pt x="58" y="97"/>
                    <a:pt x="66" y="107"/>
                  </a:cubicBezTo>
                  <a:cubicBezTo>
                    <a:pt x="78" y="121"/>
                    <a:pt x="85" y="142"/>
                    <a:pt x="84" y="164"/>
                  </a:cubicBezTo>
                  <a:cubicBezTo>
                    <a:pt x="85" y="187"/>
                    <a:pt x="78" y="208"/>
                    <a:pt x="66" y="222"/>
                  </a:cubicBezTo>
                  <a:cubicBezTo>
                    <a:pt x="58" y="232"/>
                    <a:pt x="46" y="238"/>
                    <a:pt x="33" y="238"/>
                  </a:cubicBezTo>
                  <a:cubicBezTo>
                    <a:pt x="21" y="238"/>
                    <a:pt x="8" y="232"/>
                    <a:pt x="0" y="222"/>
                  </a:cubicBezTo>
                  <a:cubicBezTo>
                    <a:pt x="0" y="314"/>
                    <a:pt x="0" y="314"/>
                    <a:pt x="0" y="314"/>
                  </a:cubicBezTo>
                  <a:cubicBezTo>
                    <a:pt x="136" y="315"/>
                    <a:pt x="247" y="420"/>
                    <a:pt x="257" y="553"/>
                  </a:cubicBezTo>
                  <a:cubicBezTo>
                    <a:pt x="379" y="553"/>
                    <a:pt x="379" y="553"/>
                    <a:pt x="379" y="553"/>
                  </a:cubicBezTo>
                  <a:cubicBezTo>
                    <a:pt x="383" y="554"/>
                    <a:pt x="386" y="557"/>
                    <a:pt x="386" y="561"/>
                  </a:cubicBezTo>
                  <a:cubicBezTo>
                    <a:pt x="387" y="570"/>
                    <a:pt x="387" y="577"/>
                    <a:pt x="379" y="582"/>
                  </a:cubicBezTo>
                  <a:cubicBezTo>
                    <a:pt x="375" y="585"/>
                    <a:pt x="370" y="587"/>
                    <a:pt x="366" y="590"/>
                  </a:cubicBezTo>
                  <a:cubicBezTo>
                    <a:pt x="353" y="598"/>
                    <a:pt x="351" y="615"/>
                    <a:pt x="363" y="625"/>
                  </a:cubicBezTo>
                  <a:cubicBezTo>
                    <a:pt x="375" y="635"/>
                    <a:pt x="392" y="638"/>
                    <a:pt x="408" y="638"/>
                  </a:cubicBezTo>
                  <a:cubicBezTo>
                    <a:pt x="423" y="638"/>
                    <a:pt x="440" y="635"/>
                    <a:pt x="452" y="625"/>
                  </a:cubicBezTo>
                  <a:cubicBezTo>
                    <a:pt x="464" y="615"/>
                    <a:pt x="463" y="598"/>
                    <a:pt x="449" y="590"/>
                  </a:cubicBezTo>
                  <a:cubicBezTo>
                    <a:pt x="445" y="587"/>
                    <a:pt x="440" y="585"/>
                    <a:pt x="436" y="582"/>
                  </a:cubicBezTo>
                  <a:cubicBezTo>
                    <a:pt x="429" y="577"/>
                    <a:pt x="429" y="570"/>
                    <a:pt x="429" y="561"/>
                  </a:cubicBezTo>
                  <a:cubicBezTo>
                    <a:pt x="429" y="557"/>
                    <a:pt x="433" y="554"/>
                    <a:pt x="436" y="553"/>
                  </a:cubicBezTo>
                  <a:cubicBezTo>
                    <a:pt x="572" y="553"/>
                    <a:pt x="572" y="553"/>
                    <a:pt x="572" y="553"/>
                  </a:cubicBezTo>
                  <a:cubicBezTo>
                    <a:pt x="560" y="246"/>
                    <a:pt x="309" y="1"/>
                    <a:pt x="0" y="0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8" y="97"/>
                    <a:pt x="21" y="91"/>
                    <a:pt x="33" y="9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175" name="Google Shape;1175;p48"/>
            <p:cNvSpPr/>
            <p:nvPr/>
          </p:nvSpPr>
          <p:spPr>
            <a:xfrm>
              <a:off x="7088567" y="3043581"/>
              <a:ext cx="400157" cy="358561"/>
            </a:xfrm>
            <a:custGeom>
              <a:avLst/>
              <a:gdLst/>
              <a:ahLst/>
              <a:cxnLst/>
              <a:rect l="l" t="t" r="r" b="b"/>
              <a:pathLst>
                <a:path w="638" h="572" extrusionOk="0">
                  <a:moveTo>
                    <a:pt x="547" y="34"/>
                  </a:moveTo>
                  <a:cubicBezTo>
                    <a:pt x="547" y="46"/>
                    <a:pt x="541" y="58"/>
                    <a:pt x="531" y="66"/>
                  </a:cubicBezTo>
                  <a:cubicBezTo>
                    <a:pt x="517" y="78"/>
                    <a:pt x="496" y="85"/>
                    <a:pt x="474" y="84"/>
                  </a:cubicBezTo>
                  <a:cubicBezTo>
                    <a:pt x="451" y="85"/>
                    <a:pt x="430" y="78"/>
                    <a:pt x="416" y="66"/>
                  </a:cubicBezTo>
                  <a:cubicBezTo>
                    <a:pt x="406" y="58"/>
                    <a:pt x="400" y="46"/>
                    <a:pt x="400" y="34"/>
                  </a:cubicBezTo>
                  <a:cubicBezTo>
                    <a:pt x="400" y="21"/>
                    <a:pt x="406" y="9"/>
                    <a:pt x="417" y="0"/>
                  </a:cubicBezTo>
                  <a:cubicBezTo>
                    <a:pt x="324" y="0"/>
                    <a:pt x="324" y="0"/>
                    <a:pt x="324" y="0"/>
                  </a:cubicBezTo>
                  <a:cubicBezTo>
                    <a:pt x="323" y="136"/>
                    <a:pt x="218" y="247"/>
                    <a:pt x="86" y="258"/>
                  </a:cubicBezTo>
                  <a:cubicBezTo>
                    <a:pt x="86" y="379"/>
                    <a:pt x="86" y="379"/>
                    <a:pt x="86" y="379"/>
                  </a:cubicBezTo>
                  <a:cubicBezTo>
                    <a:pt x="84" y="383"/>
                    <a:pt x="81" y="386"/>
                    <a:pt x="77" y="387"/>
                  </a:cubicBezTo>
                  <a:cubicBezTo>
                    <a:pt x="69" y="387"/>
                    <a:pt x="61" y="387"/>
                    <a:pt x="56" y="379"/>
                  </a:cubicBezTo>
                  <a:cubicBezTo>
                    <a:pt x="53" y="375"/>
                    <a:pt x="51" y="370"/>
                    <a:pt x="48" y="366"/>
                  </a:cubicBezTo>
                  <a:cubicBezTo>
                    <a:pt x="40" y="353"/>
                    <a:pt x="23" y="352"/>
                    <a:pt x="13" y="363"/>
                  </a:cubicBezTo>
                  <a:cubicBezTo>
                    <a:pt x="4" y="375"/>
                    <a:pt x="0" y="392"/>
                    <a:pt x="0" y="408"/>
                  </a:cubicBezTo>
                  <a:cubicBezTo>
                    <a:pt x="0" y="423"/>
                    <a:pt x="4" y="440"/>
                    <a:pt x="13" y="452"/>
                  </a:cubicBezTo>
                  <a:cubicBezTo>
                    <a:pt x="23" y="464"/>
                    <a:pt x="40" y="463"/>
                    <a:pt x="48" y="450"/>
                  </a:cubicBezTo>
                  <a:cubicBezTo>
                    <a:pt x="51" y="445"/>
                    <a:pt x="53" y="440"/>
                    <a:pt x="56" y="436"/>
                  </a:cubicBezTo>
                  <a:cubicBezTo>
                    <a:pt x="61" y="429"/>
                    <a:pt x="69" y="429"/>
                    <a:pt x="77" y="429"/>
                  </a:cubicBezTo>
                  <a:cubicBezTo>
                    <a:pt x="81" y="429"/>
                    <a:pt x="84" y="433"/>
                    <a:pt x="86" y="436"/>
                  </a:cubicBezTo>
                  <a:cubicBezTo>
                    <a:pt x="86" y="572"/>
                    <a:pt x="86" y="572"/>
                    <a:pt x="86" y="572"/>
                  </a:cubicBezTo>
                  <a:cubicBezTo>
                    <a:pt x="392" y="560"/>
                    <a:pt x="637" y="309"/>
                    <a:pt x="638" y="0"/>
                  </a:cubicBezTo>
                  <a:cubicBezTo>
                    <a:pt x="531" y="0"/>
                    <a:pt x="531" y="0"/>
                    <a:pt x="531" y="0"/>
                  </a:cubicBezTo>
                  <a:cubicBezTo>
                    <a:pt x="541" y="9"/>
                    <a:pt x="547" y="21"/>
                    <a:pt x="547" y="3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grpSp>
        <p:nvGrpSpPr>
          <p:cNvPr id="1176" name="Google Shape;1176;p48"/>
          <p:cNvGrpSpPr/>
          <p:nvPr/>
        </p:nvGrpSpPr>
        <p:grpSpPr>
          <a:xfrm>
            <a:off x="5624209" y="1550356"/>
            <a:ext cx="445753" cy="445545"/>
            <a:chOff x="7804870" y="2682313"/>
            <a:chExt cx="720118" cy="719782"/>
          </a:xfrm>
        </p:grpSpPr>
        <p:sp>
          <p:nvSpPr>
            <p:cNvPr id="1177" name="Google Shape;1177;p48"/>
            <p:cNvSpPr/>
            <p:nvPr/>
          </p:nvSpPr>
          <p:spPr>
            <a:xfrm>
              <a:off x="7804870" y="2922841"/>
              <a:ext cx="256443" cy="407568"/>
            </a:xfrm>
            <a:custGeom>
              <a:avLst/>
              <a:gdLst/>
              <a:ahLst/>
              <a:cxnLst/>
              <a:rect l="l" t="t" r="r" b="b"/>
              <a:pathLst>
                <a:path w="376" h="598" extrusionOk="0">
                  <a:moveTo>
                    <a:pt x="242" y="519"/>
                  </a:moveTo>
                  <a:cubicBezTo>
                    <a:pt x="234" y="513"/>
                    <a:pt x="229" y="503"/>
                    <a:pt x="228" y="493"/>
                  </a:cubicBezTo>
                  <a:cubicBezTo>
                    <a:pt x="227" y="477"/>
                    <a:pt x="233" y="460"/>
                    <a:pt x="244" y="445"/>
                  </a:cubicBezTo>
                  <a:cubicBezTo>
                    <a:pt x="255" y="430"/>
                    <a:pt x="269" y="420"/>
                    <a:pt x="284" y="416"/>
                  </a:cubicBezTo>
                  <a:cubicBezTo>
                    <a:pt x="294" y="413"/>
                    <a:pt x="305" y="415"/>
                    <a:pt x="313" y="421"/>
                  </a:cubicBezTo>
                  <a:cubicBezTo>
                    <a:pt x="316" y="424"/>
                    <a:pt x="319" y="427"/>
                    <a:pt x="321" y="430"/>
                  </a:cubicBezTo>
                  <a:cubicBezTo>
                    <a:pt x="326" y="437"/>
                    <a:pt x="335" y="437"/>
                    <a:pt x="340" y="430"/>
                  </a:cubicBezTo>
                  <a:cubicBezTo>
                    <a:pt x="372" y="386"/>
                    <a:pt x="372" y="386"/>
                    <a:pt x="372" y="386"/>
                  </a:cubicBezTo>
                  <a:cubicBezTo>
                    <a:pt x="376" y="381"/>
                    <a:pt x="375" y="374"/>
                    <a:pt x="370" y="371"/>
                  </a:cubicBezTo>
                  <a:cubicBezTo>
                    <a:pt x="313" y="325"/>
                    <a:pt x="276" y="254"/>
                    <a:pt x="276" y="175"/>
                  </a:cubicBezTo>
                  <a:cubicBezTo>
                    <a:pt x="276" y="157"/>
                    <a:pt x="278" y="140"/>
                    <a:pt x="281" y="124"/>
                  </a:cubicBezTo>
                  <a:cubicBezTo>
                    <a:pt x="283" y="118"/>
                    <a:pt x="279" y="112"/>
                    <a:pt x="274" y="111"/>
                  </a:cubicBezTo>
                  <a:cubicBezTo>
                    <a:pt x="177" y="79"/>
                    <a:pt x="177" y="79"/>
                    <a:pt x="177" y="79"/>
                  </a:cubicBezTo>
                  <a:cubicBezTo>
                    <a:pt x="175" y="77"/>
                    <a:pt x="173" y="74"/>
                    <a:pt x="174" y="71"/>
                  </a:cubicBezTo>
                  <a:cubicBezTo>
                    <a:pt x="176" y="64"/>
                    <a:pt x="178" y="58"/>
                    <a:pt x="185" y="56"/>
                  </a:cubicBezTo>
                  <a:cubicBezTo>
                    <a:pt x="189" y="55"/>
                    <a:pt x="193" y="55"/>
                    <a:pt x="197" y="54"/>
                  </a:cubicBezTo>
                  <a:cubicBezTo>
                    <a:pt x="209" y="50"/>
                    <a:pt x="215" y="38"/>
                    <a:pt x="208" y="27"/>
                  </a:cubicBezTo>
                  <a:cubicBezTo>
                    <a:pt x="201" y="16"/>
                    <a:pt x="189" y="9"/>
                    <a:pt x="177" y="5"/>
                  </a:cubicBezTo>
                  <a:cubicBezTo>
                    <a:pt x="165" y="1"/>
                    <a:pt x="151" y="0"/>
                    <a:pt x="139" y="5"/>
                  </a:cubicBezTo>
                  <a:cubicBezTo>
                    <a:pt x="127" y="9"/>
                    <a:pt x="124" y="23"/>
                    <a:pt x="132" y="32"/>
                  </a:cubicBezTo>
                  <a:cubicBezTo>
                    <a:pt x="135" y="36"/>
                    <a:pt x="138" y="38"/>
                    <a:pt x="140" y="42"/>
                  </a:cubicBezTo>
                  <a:cubicBezTo>
                    <a:pt x="145" y="48"/>
                    <a:pt x="143" y="54"/>
                    <a:pt x="141" y="60"/>
                  </a:cubicBezTo>
                  <a:cubicBezTo>
                    <a:pt x="140" y="63"/>
                    <a:pt x="136" y="65"/>
                    <a:pt x="133" y="65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26" y="30"/>
                    <a:pt x="19" y="34"/>
                    <a:pt x="17" y="40"/>
                  </a:cubicBezTo>
                  <a:cubicBezTo>
                    <a:pt x="6" y="83"/>
                    <a:pt x="0" y="128"/>
                    <a:pt x="0" y="175"/>
                  </a:cubicBezTo>
                  <a:cubicBezTo>
                    <a:pt x="0" y="345"/>
                    <a:pt x="81" y="497"/>
                    <a:pt x="207" y="594"/>
                  </a:cubicBezTo>
                  <a:cubicBezTo>
                    <a:pt x="212" y="598"/>
                    <a:pt x="219" y="597"/>
                    <a:pt x="223" y="591"/>
                  </a:cubicBezTo>
                  <a:cubicBezTo>
                    <a:pt x="259" y="542"/>
                    <a:pt x="259" y="542"/>
                    <a:pt x="259" y="542"/>
                  </a:cubicBezTo>
                  <a:cubicBezTo>
                    <a:pt x="264" y="535"/>
                    <a:pt x="260" y="526"/>
                    <a:pt x="253" y="524"/>
                  </a:cubicBezTo>
                  <a:cubicBezTo>
                    <a:pt x="249" y="523"/>
                    <a:pt x="245" y="521"/>
                    <a:pt x="242" y="51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178" name="Google Shape;1178;p48"/>
            <p:cNvSpPr/>
            <p:nvPr/>
          </p:nvSpPr>
          <p:spPr>
            <a:xfrm>
              <a:off x="7823833" y="2682313"/>
              <a:ext cx="377215" cy="304549"/>
            </a:xfrm>
            <a:custGeom>
              <a:avLst/>
              <a:gdLst/>
              <a:ahLst/>
              <a:cxnLst/>
              <a:rect l="l" t="t" r="r" b="b"/>
              <a:pathLst>
                <a:path w="553" h="447" extrusionOk="0">
                  <a:moveTo>
                    <a:pt x="84" y="362"/>
                  </a:moveTo>
                  <a:cubicBezTo>
                    <a:pt x="87" y="352"/>
                    <a:pt x="95" y="344"/>
                    <a:pt x="105" y="340"/>
                  </a:cubicBezTo>
                  <a:cubicBezTo>
                    <a:pt x="119" y="335"/>
                    <a:pt x="137" y="335"/>
                    <a:pt x="154" y="341"/>
                  </a:cubicBezTo>
                  <a:cubicBezTo>
                    <a:pt x="172" y="346"/>
                    <a:pt x="187" y="357"/>
                    <a:pt x="195" y="370"/>
                  </a:cubicBezTo>
                  <a:cubicBezTo>
                    <a:pt x="201" y="379"/>
                    <a:pt x="202" y="390"/>
                    <a:pt x="199" y="399"/>
                  </a:cubicBezTo>
                  <a:cubicBezTo>
                    <a:pt x="198" y="403"/>
                    <a:pt x="196" y="407"/>
                    <a:pt x="193" y="410"/>
                  </a:cubicBezTo>
                  <a:cubicBezTo>
                    <a:pt x="188" y="416"/>
                    <a:pt x="191" y="425"/>
                    <a:pt x="199" y="428"/>
                  </a:cubicBezTo>
                  <a:cubicBezTo>
                    <a:pt x="250" y="445"/>
                    <a:pt x="250" y="445"/>
                    <a:pt x="250" y="445"/>
                  </a:cubicBezTo>
                  <a:cubicBezTo>
                    <a:pt x="256" y="447"/>
                    <a:pt x="263" y="444"/>
                    <a:pt x="265" y="438"/>
                  </a:cubicBezTo>
                  <a:cubicBezTo>
                    <a:pt x="298" y="352"/>
                    <a:pt x="377" y="288"/>
                    <a:pt x="472" y="277"/>
                  </a:cubicBezTo>
                  <a:cubicBezTo>
                    <a:pt x="478" y="277"/>
                    <a:pt x="482" y="272"/>
                    <a:pt x="482" y="266"/>
                  </a:cubicBezTo>
                  <a:cubicBezTo>
                    <a:pt x="482" y="165"/>
                    <a:pt x="482" y="165"/>
                    <a:pt x="482" y="165"/>
                  </a:cubicBezTo>
                  <a:cubicBezTo>
                    <a:pt x="483" y="162"/>
                    <a:pt x="486" y="159"/>
                    <a:pt x="489" y="159"/>
                  </a:cubicBezTo>
                  <a:cubicBezTo>
                    <a:pt x="496" y="158"/>
                    <a:pt x="502" y="159"/>
                    <a:pt x="507" y="165"/>
                  </a:cubicBezTo>
                  <a:cubicBezTo>
                    <a:pt x="509" y="168"/>
                    <a:pt x="511" y="172"/>
                    <a:pt x="513" y="176"/>
                  </a:cubicBezTo>
                  <a:cubicBezTo>
                    <a:pt x="520" y="186"/>
                    <a:pt x="533" y="187"/>
                    <a:pt x="541" y="178"/>
                  </a:cubicBezTo>
                  <a:cubicBezTo>
                    <a:pt x="549" y="168"/>
                    <a:pt x="553" y="154"/>
                    <a:pt x="552" y="141"/>
                  </a:cubicBezTo>
                  <a:cubicBezTo>
                    <a:pt x="553" y="128"/>
                    <a:pt x="549" y="115"/>
                    <a:pt x="541" y="105"/>
                  </a:cubicBezTo>
                  <a:cubicBezTo>
                    <a:pt x="533" y="95"/>
                    <a:pt x="520" y="96"/>
                    <a:pt x="513" y="107"/>
                  </a:cubicBezTo>
                  <a:cubicBezTo>
                    <a:pt x="511" y="111"/>
                    <a:pt x="509" y="114"/>
                    <a:pt x="507" y="118"/>
                  </a:cubicBezTo>
                  <a:cubicBezTo>
                    <a:pt x="502" y="124"/>
                    <a:pt x="496" y="124"/>
                    <a:pt x="489" y="124"/>
                  </a:cubicBezTo>
                  <a:cubicBezTo>
                    <a:pt x="486" y="124"/>
                    <a:pt x="483" y="121"/>
                    <a:pt x="482" y="118"/>
                  </a:cubicBezTo>
                  <a:cubicBezTo>
                    <a:pt x="482" y="12"/>
                    <a:pt x="482" y="12"/>
                    <a:pt x="482" y="12"/>
                  </a:cubicBezTo>
                  <a:cubicBezTo>
                    <a:pt x="482" y="5"/>
                    <a:pt x="477" y="0"/>
                    <a:pt x="470" y="0"/>
                  </a:cubicBezTo>
                  <a:cubicBezTo>
                    <a:pt x="253" y="12"/>
                    <a:pt x="71" y="155"/>
                    <a:pt x="2" y="352"/>
                  </a:cubicBezTo>
                  <a:cubicBezTo>
                    <a:pt x="0" y="358"/>
                    <a:pt x="3" y="364"/>
                    <a:pt x="9" y="366"/>
                  </a:cubicBezTo>
                  <a:cubicBezTo>
                    <a:pt x="68" y="385"/>
                    <a:pt x="68" y="385"/>
                    <a:pt x="68" y="385"/>
                  </a:cubicBezTo>
                  <a:cubicBezTo>
                    <a:pt x="75" y="388"/>
                    <a:pt x="83" y="382"/>
                    <a:pt x="82" y="374"/>
                  </a:cubicBezTo>
                  <a:cubicBezTo>
                    <a:pt x="82" y="370"/>
                    <a:pt x="83" y="366"/>
                    <a:pt x="84" y="36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179" name="Google Shape;1179;p48"/>
            <p:cNvSpPr/>
            <p:nvPr/>
          </p:nvSpPr>
          <p:spPr>
            <a:xfrm>
              <a:off x="8277575" y="2932985"/>
              <a:ext cx="247414" cy="390661"/>
            </a:xfrm>
            <a:custGeom>
              <a:avLst/>
              <a:gdLst/>
              <a:ahLst/>
              <a:cxnLst/>
              <a:rect l="l" t="t" r="r" b="b"/>
              <a:pathLst>
                <a:path w="363" h="573" extrusionOk="0">
                  <a:moveTo>
                    <a:pt x="268" y="20"/>
                  </a:moveTo>
                  <a:cubicBezTo>
                    <a:pt x="261" y="23"/>
                    <a:pt x="258" y="32"/>
                    <a:pt x="263" y="38"/>
                  </a:cubicBezTo>
                  <a:cubicBezTo>
                    <a:pt x="266" y="42"/>
                    <a:pt x="268" y="45"/>
                    <a:pt x="269" y="49"/>
                  </a:cubicBezTo>
                  <a:cubicBezTo>
                    <a:pt x="272" y="59"/>
                    <a:pt x="270" y="70"/>
                    <a:pt x="265" y="79"/>
                  </a:cubicBezTo>
                  <a:cubicBezTo>
                    <a:pt x="256" y="92"/>
                    <a:pt x="242" y="102"/>
                    <a:pt x="224" y="107"/>
                  </a:cubicBezTo>
                  <a:cubicBezTo>
                    <a:pt x="207" y="113"/>
                    <a:pt x="189" y="114"/>
                    <a:pt x="174" y="108"/>
                  </a:cubicBezTo>
                  <a:cubicBezTo>
                    <a:pt x="165" y="104"/>
                    <a:pt x="157" y="96"/>
                    <a:pt x="154" y="86"/>
                  </a:cubicBezTo>
                  <a:cubicBezTo>
                    <a:pt x="153" y="83"/>
                    <a:pt x="152" y="79"/>
                    <a:pt x="152" y="75"/>
                  </a:cubicBezTo>
                  <a:cubicBezTo>
                    <a:pt x="152" y="67"/>
                    <a:pt x="145" y="60"/>
                    <a:pt x="137" y="63"/>
                  </a:cubicBezTo>
                  <a:cubicBezTo>
                    <a:pt x="85" y="80"/>
                    <a:pt x="85" y="80"/>
                    <a:pt x="85" y="80"/>
                  </a:cubicBezTo>
                  <a:cubicBezTo>
                    <a:pt x="80" y="82"/>
                    <a:pt x="76" y="88"/>
                    <a:pt x="78" y="94"/>
                  </a:cubicBezTo>
                  <a:cubicBezTo>
                    <a:pt x="84" y="115"/>
                    <a:pt x="87" y="137"/>
                    <a:pt x="87" y="160"/>
                  </a:cubicBezTo>
                  <a:cubicBezTo>
                    <a:pt x="87" y="233"/>
                    <a:pt x="55" y="299"/>
                    <a:pt x="5" y="345"/>
                  </a:cubicBezTo>
                  <a:cubicBezTo>
                    <a:pt x="0" y="349"/>
                    <a:pt x="0" y="356"/>
                    <a:pt x="3" y="361"/>
                  </a:cubicBezTo>
                  <a:cubicBezTo>
                    <a:pt x="63" y="443"/>
                    <a:pt x="63" y="443"/>
                    <a:pt x="63" y="443"/>
                  </a:cubicBezTo>
                  <a:cubicBezTo>
                    <a:pt x="63" y="446"/>
                    <a:pt x="63" y="449"/>
                    <a:pt x="61" y="452"/>
                  </a:cubicBezTo>
                  <a:cubicBezTo>
                    <a:pt x="55" y="456"/>
                    <a:pt x="50" y="459"/>
                    <a:pt x="43" y="457"/>
                  </a:cubicBezTo>
                  <a:cubicBezTo>
                    <a:pt x="39" y="456"/>
                    <a:pt x="35" y="453"/>
                    <a:pt x="32" y="452"/>
                  </a:cubicBezTo>
                  <a:cubicBezTo>
                    <a:pt x="20" y="447"/>
                    <a:pt x="8" y="454"/>
                    <a:pt x="7" y="467"/>
                  </a:cubicBezTo>
                  <a:cubicBezTo>
                    <a:pt x="6" y="479"/>
                    <a:pt x="12" y="493"/>
                    <a:pt x="20" y="503"/>
                  </a:cubicBezTo>
                  <a:cubicBezTo>
                    <a:pt x="27" y="513"/>
                    <a:pt x="38" y="523"/>
                    <a:pt x="50" y="526"/>
                  </a:cubicBezTo>
                  <a:cubicBezTo>
                    <a:pt x="62" y="529"/>
                    <a:pt x="73" y="520"/>
                    <a:pt x="72" y="507"/>
                  </a:cubicBezTo>
                  <a:cubicBezTo>
                    <a:pt x="72" y="503"/>
                    <a:pt x="71" y="499"/>
                    <a:pt x="70" y="495"/>
                  </a:cubicBezTo>
                  <a:cubicBezTo>
                    <a:pt x="70" y="487"/>
                    <a:pt x="75" y="484"/>
                    <a:pt x="81" y="480"/>
                  </a:cubicBezTo>
                  <a:cubicBezTo>
                    <a:pt x="84" y="478"/>
                    <a:pt x="88" y="479"/>
                    <a:pt x="90" y="481"/>
                  </a:cubicBezTo>
                  <a:cubicBezTo>
                    <a:pt x="153" y="566"/>
                    <a:pt x="153" y="566"/>
                    <a:pt x="153" y="566"/>
                  </a:cubicBezTo>
                  <a:cubicBezTo>
                    <a:pt x="156" y="572"/>
                    <a:pt x="164" y="573"/>
                    <a:pt x="169" y="569"/>
                  </a:cubicBezTo>
                  <a:cubicBezTo>
                    <a:pt x="287" y="472"/>
                    <a:pt x="363" y="324"/>
                    <a:pt x="363" y="160"/>
                  </a:cubicBezTo>
                  <a:cubicBezTo>
                    <a:pt x="363" y="107"/>
                    <a:pt x="355" y="57"/>
                    <a:pt x="341" y="9"/>
                  </a:cubicBezTo>
                  <a:cubicBezTo>
                    <a:pt x="339" y="3"/>
                    <a:pt x="333" y="0"/>
                    <a:pt x="327" y="1"/>
                  </a:cubicBezTo>
                  <a:lnTo>
                    <a:pt x="268" y="2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180" name="Google Shape;1180;p48"/>
            <p:cNvSpPr/>
            <p:nvPr/>
          </p:nvSpPr>
          <p:spPr>
            <a:xfrm>
              <a:off x="8166284" y="2682313"/>
              <a:ext cx="336357" cy="315595"/>
            </a:xfrm>
            <a:custGeom>
              <a:avLst/>
              <a:gdLst/>
              <a:ahLst/>
              <a:cxnLst/>
              <a:rect l="l" t="t" r="r" b="b"/>
              <a:pathLst>
                <a:path w="493" h="463" extrusionOk="0">
                  <a:moveTo>
                    <a:pt x="27" y="81"/>
                  </a:moveTo>
                  <a:cubicBezTo>
                    <a:pt x="37" y="81"/>
                    <a:pt x="47" y="86"/>
                    <a:pt x="54" y="94"/>
                  </a:cubicBezTo>
                  <a:cubicBezTo>
                    <a:pt x="64" y="106"/>
                    <a:pt x="69" y="123"/>
                    <a:pt x="69" y="141"/>
                  </a:cubicBezTo>
                  <a:cubicBezTo>
                    <a:pt x="69" y="160"/>
                    <a:pt x="64" y="177"/>
                    <a:pt x="54" y="189"/>
                  </a:cubicBezTo>
                  <a:cubicBezTo>
                    <a:pt x="47" y="197"/>
                    <a:pt x="37" y="202"/>
                    <a:pt x="27" y="202"/>
                  </a:cubicBezTo>
                  <a:cubicBezTo>
                    <a:pt x="23" y="202"/>
                    <a:pt x="19" y="201"/>
                    <a:pt x="15" y="200"/>
                  </a:cubicBezTo>
                  <a:cubicBezTo>
                    <a:pt x="8" y="197"/>
                    <a:pt x="0" y="202"/>
                    <a:pt x="0" y="210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71"/>
                    <a:pt x="5" y="276"/>
                    <a:pt x="11" y="276"/>
                  </a:cubicBezTo>
                  <a:cubicBezTo>
                    <a:pt x="107" y="281"/>
                    <a:pt x="189" y="340"/>
                    <a:pt x="227" y="423"/>
                  </a:cubicBezTo>
                  <a:cubicBezTo>
                    <a:pt x="230" y="429"/>
                    <a:pt x="236" y="432"/>
                    <a:pt x="241" y="430"/>
                  </a:cubicBezTo>
                  <a:cubicBezTo>
                    <a:pt x="338" y="398"/>
                    <a:pt x="338" y="398"/>
                    <a:pt x="338" y="398"/>
                  </a:cubicBezTo>
                  <a:cubicBezTo>
                    <a:pt x="341" y="399"/>
                    <a:pt x="344" y="400"/>
                    <a:pt x="346" y="403"/>
                  </a:cubicBezTo>
                  <a:cubicBezTo>
                    <a:pt x="348" y="410"/>
                    <a:pt x="350" y="416"/>
                    <a:pt x="345" y="422"/>
                  </a:cubicBezTo>
                  <a:cubicBezTo>
                    <a:pt x="343" y="425"/>
                    <a:pt x="339" y="428"/>
                    <a:pt x="337" y="431"/>
                  </a:cubicBezTo>
                  <a:cubicBezTo>
                    <a:pt x="329" y="441"/>
                    <a:pt x="332" y="454"/>
                    <a:pt x="344" y="459"/>
                  </a:cubicBezTo>
                  <a:cubicBezTo>
                    <a:pt x="355" y="463"/>
                    <a:pt x="369" y="462"/>
                    <a:pt x="382" y="458"/>
                  </a:cubicBezTo>
                  <a:cubicBezTo>
                    <a:pt x="394" y="454"/>
                    <a:pt x="406" y="447"/>
                    <a:pt x="413" y="436"/>
                  </a:cubicBezTo>
                  <a:cubicBezTo>
                    <a:pt x="420" y="426"/>
                    <a:pt x="414" y="413"/>
                    <a:pt x="402" y="410"/>
                  </a:cubicBezTo>
                  <a:cubicBezTo>
                    <a:pt x="398" y="409"/>
                    <a:pt x="394" y="408"/>
                    <a:pt x="390" y="407"/>
                  </a:cubicBezTo>
                  <a:cubicBezTo>
                    <a:pt x="383" y="405"/>
                    <a:pt x="380" y="399"/>
                    <a:pt x="379" y="393"/>
                  </a:cubicBezTo>
                  <a:cubicBezTo>
                    <a:pt x="378" y="389"/>
                    <a:pt x="380" y="386"/>
                    <a:pt x="382" y="384"/>
                  </a:cubicBezTo>
                  <a:cubicBezTo>
                    <a:pt x="483" y="351"/>
                    <a:pt x="483" y="351"/>
                    <a:pt x="483" y="351"/>
                  </a:cubicBezTo>
                  <a:cubicBezTo>
                    <a:pt x="489" y="349"/>
                    <a:pt x="493" y="342"/>
                    <a:pt x="490" y="336"/>
                  </a:cubicBezTo>
                  <a:cubicBezTo>
                    <a:pt x="415" y="143"/>
                    <a:pt x="230" y="5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80"/>
                    <a:pt x="8" y="86"/>
                    <a:pt x="15" y="83"/>
                  </a:cubicBezTo>
                  <a:cubicBezTo>
                    <a:pt x="19" y="82"/>
                    <a:pt x="23" y="81"/>
                    <a:pt x="27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181" name="Google Shape;1181;p48"/>
            <p:cNvSpPr/>
            <p:nvPr/>
          </p:nvSpPr>
          <p:spPr>
            <a:xfrm>
              <a:off x="7965147" y="3183207"/>
              <a:ext cx="408594" cy="218887"/>
            </a:xfrm>
            <a:custGeom>
              <a:avLst/>
              <a:gdLst/>
              <a:ahLst/>
              <a:cxnLst/>
              <a:rect l="l" t="t" r="r" b="b"/>
              <a:pathLst>
                <a:path w="599" h="321" extrusionOk="0">
                  <a:moveTo>
                    <a:pt x="532" y="171"/>
                  </a:moveTo>
                  <a:cubicBezTo>
                    <a:pt x="524" y="177"/>
                    <a:pt x="513" y="179"/>
                    <a:pt x="503" y="176"/>
                  </a:cubicBezTo>
                  <a:cubicBezTo>
                    <a:pt x="488" y="172"/>
                    <a:pt x="474" y="162"/>
                    <a:pt x="463" y="147"/>
                  </a:cubicBezTo>
                  <a:cubicBezTo>
                    <a:pt x="452" y="132"/>
                    <a:pt x="446" y="115"/>
                    <a:pt x="447" y="99"/>
                  </a:cubicBezTo>
                  <a:cubicBezTo>
                    <a:pt x="448" y="89"/>
                    <a:pt x="453" y="79"/>
                    <a:pt x="461" y="73"/>
                  </a:cubicBezTo>
                  <a:cubicBezTo>
                    <a:pt x="464" y="71"/>
                    <a:pt x="468" y="69"/>
                    <a:pt x="472" y="68"/>
                  </a:cubicBezTo>
                  <a:cubicBezTo>
                    <a:pt x="479" y="66"/>
                    <a:pt x="483" y="57"/>
                    <a:pt x="478" y="50"/>
                  </a:cubicBezTo>
                  <a:cubicBezTo>
                    <a:pt x="446" y="6"/>
                    <a:pt x="446" y="6"/>
                    <a:pt x="446" y="6"/>
                  </a:cubicBezTo>
                  <a:cubicBezTo>
                    <a:pt x="442" y="1"/>
                    <a:pt x="436" y="0"/>
                    <a:pt x="431" y="3"/>
                  </a:cubicBezTo>
                  <a:cubicBezTo>
                    <a:pt x="391" y="29"/>
                    <a:pt x="344" y="44"/>
                    <a:pt x="293" y="44"/>
                  </a:cubicBezTo>
                  <a:cubicBezTo>
                    <a:pt x="248" y="44"/>
                    <a:pt x="205" y="32"/>
                    <a:pt x="168" y="11"/>
                  </a:cubicBezTo>
                  <a:cubicBezTo>
                    <a:pt x="163" y="8"/>
                    <a:pt x="157" y="10"/>
                    <a:pt x="154" y="15"/>
                  </a:cubicBezTo>
                  <a:cubicBezTo>
                    <a:pt x="94" y="97"/>
                    <a:pt x="94" y="97"/>
                    <a:pt x="94" y="97"/>
                  </a:cubicBezTo>
                  <a:cubicBezTo>
                    <a:pt x="91" y="98"/>
                    <a:pt x="88" y="99"/>
                    <a:pt x="85" y="97"/>
                  </a:cubicBezTo>
                  <a:cubicBezTo>
                    <a:pt x="79" y="93"/>
                    <a:pt x="74" y="90"/>
                    <a:pt x="74" y="82"/>
                  </a:cubicBezTo>
                  <a:cubicBezTo>
                    <a:pt x="74" y="78"/>
                    <a:pt x="75" y="74"/>
                    <a:pt x="76" y="70"/>
                  </a:cubicBezTo>
                  <a:cubicBezTo>
                    <a:pt x="77" y="57"/>
                    <a:pt x="66" y="48"/>
                    <a:pt x="54" y="51"/>
                  </a:cubicBezTo>
                  <a:cubicBezTo>
                    <a:pt x="42" y="54"/>
                    <a:pt x="31" y="64"/>
                    <a:pt x="24" y="74"/>
                  </a:cubicBezTo>
                  <a:cubicBezTo>
                    <a:pt x="16" y="85"/>
                    <a:pt x="10" y="98"/>
                    <a:pt x="11" y="110"/>
                  </a:cubicBezTo>
                  <a:cubicBezTo>
                    <a:pt x="12" y="123"/>
                    <a:pt x="24" y="130"/>
                    <a:pt x="35" y="125"/>
                  </a:cubicBezTo>
                  <a:cubicBezTo>
                    <a:pt x="39" y="124"/>
                    <a:pt x="43" y="121"/>
                    <a:pt x="47" y="120"/>
                  </a:cubicBezTo>
                  <a:cubicBezTo>
                    <a:pt x="54" y="118"/>
                    <a:pt x="59" y="121"/>
                    <a:pt x="64" y="125"/>
                  </a:cubicBezTo>
                  <a:cubicBezTo>
                    <a:pt x="67" y="128"/>
                    <a:pt x="67" y="131"/>
                    <a:pt x="67" y="135"/>
                  </a:cubicBezTo>
                  <a:cubicBezTo>
                    <a:pt x="4" y="220"/>
                    <a:pt x="4" y="220"/>
                    <a:pt x="4" y="220"/>
                  </a:cubicBezTo>
                  <a:cubicBezTo>
                    <a:pt x="0" y="226"/>
                    <a:pt x="2" y="233"/>
                    <a:pt x="7" y="237"/>
                  </a:cubicBezTo>
                  <a:cubicBezTo>
                    <a:pt x="90" y="290"/>
                    <a:pt x="188" y="321"/>
                    <a:pt x="293" y="321"/>
                  </a:cubicBezTo>
                  <a:cubicBezTo>
                    <a:pt x="404" y="321"/>
                    <a:pt x="507" y="286"/>
                    <a:pt x="593" y="227"/>
                  </a:cubicBezTo>
                  <a:cubicBezTo>
                    <a:pt x="598" y="224"/>
                    <a:pt x="599" y="216"/>
                    <a:pt x="595" y="211"/>
                  </a:cubicBezTo>
                  <a:cubicBezTo>
                    <a:pt x="559" y="162"/>
                    <a:pt x="559" y="162"/>
                    <a:pt x="559" y="162"/>
                  </a:cubicBezTo>
                  <a:cubicBezTo>
                    <a:pt x="555" y="155"/>
                    <a:pt x="545" y="156"/>
                    <a:pt x="541" y="162"/>
                  </a:cubicBezTo>
                  <a:cubicBezTo>
                    <a:pt x="538" y="166"/>
                    <a:pt x="535" y="169"/>
                    <a:pt x="532" y="17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grpSp>
        <p:nvGrpSpPr>
          <p:cNvPr id="1182" name="Google Shape;1182;p48"/>
          <p:cNvGrpSpPr/>
          <p:nvPr/>
        </p:nvGrpSpPr>
        <p:grpSpPr>
          <a:xfrm>
            <a:off x="6265657" y="1550125"/>
            <a:ext cx="446293" cy="446006"/>
            <a:chOff x="8841135" y="2681940"/>
            <a:chExt cx="720990" cy="720527"/>
          </a:xfrm>
        </p:grpSpPr>
        <p:sp>
          <p:nvSpPr>
            <p:cNvPr id="1183" name="Google Shape;1183;p48"/>
            <p:cNvSpPr/>
            <p:nvPr/>
          </p:nvSpPr>
          <p:spPr>
            <a:xfrm>
              <a:off x="8841135" y="2874744"/>
              <a:ext cx="210627" cy="348807"/>
            </a:xfrm>
            <a:custGeom>
              <a:avLst/>
              <a:gdLst/>
              <a:ahLst/>
              <a:cxnLst/>
              <a:rect l="l" t="t" r="r" b="b"/>
              <a:pathLst>
                <a:path w="312" h="516" extrusionOk="0">
                  <a:moveTo>
                    <a:pt x="131" y="453"/>
                  </a:moveTo>
                  <a:cubicBezTo>
                    <a:pt x="126" y="444"/>
                    <a:pt x="125" y="433"/>
                    <a:pt x="128" y="423"/>
                  </a:cubicBezTo>
                  <a:cubicBezTo>
                    <a:pt x="134" y="408"/>
                    <a:pt x="146" y="395"/>
                    <a:pt x="162" y="385"/>
                  </a:cubicBezTo>
                  <a:cubicBezTo>
                    <a:pt x="178" y="375"/>
                    <a:pt x="195" y="371"/>
                    <a:pt x="211" y="374"/>
                  </a:cubicBezTo>
                  <a:cubicBezTo>
                    <a:pt x="222" y="375"/>
                    <a:pt x="231" y="382"/>
                    <a:pt x="236" y="390"/>
                  </a:cubicBezTo>
                  <a:cubicBezTo>
                    <a:pt x="238" y="394"/>
                    <a:pt x="240" y="399"/>
                    <a:pt x="240" y="403"/>
                  </a:cubicBezTo>
                  <a:cubicBezTo>
                    <a:pt x="241" y="410"/>
                    <a:pt x="249" y="415"/>
                    <a:pt x="256" y="411"/>
                  </a:cubicBezTo>
                  <a:cubicBezTo>
                    <a:pt x="306" y="381"/>
                    <a:pt x="306" y="381"/>
                    <a:pt x="306" y="381"/>
                  </a:cubicBezTo>
                  <a:cubicBezTo>
                    <a:pt x="311" y="378"/>
                    <a:pt x="312" y="372"/>
                    <a:pt x="310" y="367"/>
                  </a:cubicBezTo>
                  <a:cubicBezTo>
                    <a:pt x="291" y="333"/>
                    <a:pt x="280" y="293"/>
                    <a:pt x="280" y="251"/>
                  </a:cubicBezTo>
                  <a:cubicBezTo>
                    <a:pt x="279" y="214"/>
                    <a:pt x="287" y="179"/>
                    <a:pt x="300" y="148"/>
                  </a:cubicBezTo>
                  <a:cubicBezTo>
                    <a:pt x="302" y="143"/>
                    <a:pt x="301" y="137"/>
                    <a:pt x="296" y="135"/>
                  </a:cubicBezTo>
                  <a:cubicBezTo>
                    <a:pt x="208" y="85"/>
                    <a:pt x="208" y="85"/>
                    <a:pt x="208" y="85"/>
                  </a:cubicBezTo>
                  <a:cubicBezTo>
                    <a:pt x="206" y="84"/>
                    <a:pt x="204" y="82"/>
                    <a:pt x="204" y="80"/>
                  </a:cubicBezTo>
                  <a:cubicBezTo>
                    <a:pt x="203" y="78"/>
                    <a:pt x="203" y="76"/>
                    <a:pt x="204" y="75"/>
                  </a:cubicBezTo>
                  <a:cubicBezTo>
                    <a:pt x="207" y="69"/>
                    <a:pt x="210" y="63"/>
                    <a:pt x="218" y="62"/>
                  </a:cubicBezTo>
                  <a:cubicBezTo>
                    <a:pt x="222" y="62"/>
                    <a:pt x="226" y="62"/>
                    <a:pt x="230" y="62"/>
                  </a:cubicBezTo>
                  <a:cubicBezTo>
                    <a:pt x="243" y="62"/>
                    <a:pt x="251" y="50"/>
                    <a:pt x="246" y="38"/>
                  </a:cubicBezTo>
                  <a:cubicBezTo>
                    <a:pt x="242" y="26"/>
                    <a:pt x="231" y="17"/>
                    <a:pt x="220" y="11"/>
                  </a:cubicBezTo>
                  <a:cubicBezTo>
                    <a:pt x="209" y="4"/>
                    <a:pt x="195" y="0"/>
                    <a:pt x="182" y="2"/>
                  </a:cubicBezTo>
                  <a:cubicBezTo>
                    <a:pt x="170" y="4"/>
                    <a:pt x="164" y="17"/>
                    <a:pt x="170" y="28"/>
                  </a:cubicBezTo>
                  <a:cubicBezTo>
                    <a:pt x="172" y="32"/>
                    <a:pt x="175" y="35"/>
                    <a:pt x="177" y="39"/>
                  </a:cubicBezTo>
                  <a:cubicBezTo>
                    <a:pt x="180" y="46"/>
                    <a:pt x="177" y="52"/>
                    <a:pt x="173" y="57"/>
                  </a:cubicBezTo>
                  <a:cubicBezTo>
                    <a:pt x="172" y="59"/>
                    <a:pt x="171" y="60"/>
                    <a:pt x="169" y="60"/>
                  </a:cubicBezTo>
                  <a:cubicBezTo>
                    <a:pt x="167" y="61"/>
                    <a:pt x="164" y="61"/>
                    <a:pt x="162" y="59"/>
                  </a:cubicBezTo>
                  <a:cubicBezTo>
                    <a:pt x="70" y="8"/>
                    <a:pt x="70" y="8"/>
                    <a:pt x="70" y="8"/>
                  </a:cubicBezTo>
                  <a:cubicBezTo>
                    <a:pt x="65" y="5"/>
                    <a:pt x="58" y="7"/>
                    <a:pt x="56" y="12"/>
                  </a:cubicBezTo>
                  <a:cubicBezTo>
                    <a:pt x="20" y="85"/>
                    <a:pt x="0" y="167"/>
                    <a:pt x="1" y="254"/>
                  </a:cubicBezTo>
                  <a:cubicBezTo>
                    <a:pt x="2" y="347"/>
                    <a:pt x="26" y="434"/>
                    <a:pt x="69" y="509"/>
                  </a:cubicBezTo>
                  <a:cubicBezTo>
                    <a:pt x="72" y="514"/>
                    <a:pt x="78" y="516"/>
                    <a:pt x="83" y="513"/>
                  </a:cubicBezTo>
                  <a:cubicBezTo>
                    <a:pt x="139" y="480"/>
                    <a:pt x="139" y="480"/>
                    <a:pt x="139" y="480"/>
                  </a:cubicBezTo>
                  <a:cubicBezTo>
                    <a:pt x="146" y="476"/>
                    <a:pt x="146" y="467"/>
                    <a:pt x="140" y="463"/>
                  </a:cubicBezTo>
                  <a:cubicBezTo>
                    <a:pt x="136" y="460"/>
                    <a:pt x="133" y="457"/>
                    <a:pt x="131" y="45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184" name="Google Shape;1184;p48"/>
            <p:cNvSpPr/>
            <p:nvPr/>
          </p:nvSpPr>
          <p:spPr>
            <a:xfrm>
              <a:off x="8899694" y="3138374"/>
              <a:ext cx="304599" cy="264093"/>
            </a:xfrm>
            <a:custGeom>
              <a:avLst/>
              <a:gdLst/>
              <a:ahLst/>
              <a:cxnLst/>
              <a:rect l="l" t="t" r="r" b="b"/>
              <a:pathLst>
                <a:path w="451" h="391" extrusionOk="0">
                  <a:moveTo>
                    <a:pt x="423" y="309"/>
                  </a:moveTo>
                  <a:cubicBezTo>
                    <a:pt x="413" y="309"/>
                    <a:pt x="403" y="305"/>
                    <a:pt x="396" y="297"/>
                  </a:cubicBezTo>
                  <a:cubicBezTo>
                    <a:pt x="385" y="285"/>
                    <a:pt x="380" y="268"/>
                    <a:pt x="380" y="249"/>
                  </a:cubicBezTo>
                  <a:cubicBezTo>
                    <a:pt x="379" y="230"/>
                    <a:pt x="385" y="213"/>
                    <a:pt x="394" y="201"/>
                  </a:cubicBezTo>
                  <a:cubicBezTo>
                    <a:pt x="401" y="192"/>
                    <a:pt x="411" y="187"/>
                    <a:pt x="421" y="187"/>
                  </a:cubicBezTo>
                  <a:cubicBezTo>
                    <a:pt x="426" y="187"/>
                    <a:pt x="431" y="188"/>
                    <a:pt x="435" y="190"/>
                  </a:cubicBezTo>
                  <a:cubicBezTo>
                    <a:pt x="442" y="193"/>
                    <a:pt x="449" y="188"/>
                    <a:pt x="449" y="180"/>
                  </a:cubicBezTo>
                  <a:cubicBezTo>
                    <a:pt x="448" y="122"/>
                    <a:pt x="448" y="122"/>
                    <a:pt x="448" y="122"/>
                  </a:cubicBezTo>
                  <a:cubicBezTo>
                    <a:pt x="448" y="117"/>
                    <a:pt x="444" y="112"/>
                    <a:pt x="438" y="112"/>
                  </a:cubicBezTo>
                  <a:cubicBezTo>
                    <a:pt x="359" y="109"/>
                    <a:pt x="288" y="70"/>
                    <a:pt x="243" y="10"/>
                  </a:cubicBezTo>
                  <a:cubicBezTo>
                    <a:pt x="240" y="6"/>
                    <a:pt x="234" y="5"/>
                    <a:pt x="230" y="7"/>
                  </a:cubicBezTo>
                  <a:cubicBezTo>
                    <a:pt x="143" y="59"/>
                    <a:pt x="143" y="59"/>
                    <a:pt x="143" y="59"/>
                  </a:cubicBezTo>
                  <a:cubicBezTo>
                    <a:pt x="141" y="60"/>
                    <a:pt x="139" y="61"/>
                    <a:pt x="136" y="60"/>
                  </a:cubicBezTo>
                  <a:cubicBezTo>
                    <a:pt x="134" y="59"/>
                    <a:pt x="133" y="59"/>
                    <a:pt x="132" y="57"/>
                  </a:cubicBezTo>
                  <a:cubicBezTo>
                    <a:pt x="128" y="51"/>
                    <a:pt x="125" y="46"/>
                    <a:pt x="128" y="39"/>
                  </a:cubicBezTo>
                  <a:cubicBezTo>
                    <a:pt x="130" y="35"/>
                    <a:pt x="133" y="32"/>
                    <a:pt x="135" y="28"/>
                  </a:cubicBezTo>
                  <a:cubicBezTo>
                    <a:pt x="140" y="17"/>
                    <a:pt x="134" y="4"/>
                    <a:pt x="122" y="2"/>
                  </a:cubicBezTo>
                  <a:cubicBezTo>
                    <a:pt x="109" y="0"/>
                    <a:pt x="95" y="4"/>
                    <a:pt x="84" y="11"/>
                  </a:cubicBezTo>
                  <a:cubicBezTo>
                    <a:pt x="73" y="18"/>
                    <a:pt x="63" y="27"/>
                    <a:pt x="58" y="39"/>
                  </a:cubicBezTo>
                  <a:cubicBezTo>
                    <a:pt x="54" y="52"/>
                    <a:pt x="62" y="63"/>
                    <a:pt x="75" y="63"/>
                  </a:cubicBezTo>
                  <a:cubicBezTo>
                    <a:pt x="79" y="63"/>
                    <a:pt x="83" y="63"/>
                    <a:pt x="88" y="63"/>
                  </a:cubicBezTo>
                  <a:cubicBezTo>
                    <a:pt x="95" y="64"/>
                    <a:pt x="98" y="69"/>
                    <a:pt x="102" y="75"/>
                  </a:cubicBezTo>
                  <a:cubicBezTo>
                    <a:pt x="103" y="77"/>
                    <a:pt x="103" y="78"/>
                    <a:pt x="102" y="80"/>
                  </a:cubicBezTo>
                  <a:cubicBezTo>
                    <a:pt x="102" y="82"/>
                    <a:pt x="100" y="84"/>
                    <a:pt x="98" y="86"/>
                  </a:cubicBezTo>
                  <a:cubicBezTo>
                    <a:pt x="7" y="140"/>
                    <a:pt x="7" y="140"/>
                    <a:pt x="7" y="140"/>
                  </a:cubicBezTo>
                  <a:cubicBezTo>
                    <a:pt x="2" y="143"/>
                    <a:pt x="0" y="149"/>
                    <a:pt x="4" y="154"/>
                  </a:cubicBezTo>
                  <a:cubicBezTo>
                    <a:pt x="98" y="296"/>
                    <a:pt x="259" y="389"/>
                    <a:pt x="441" y="391"/>
                  </a:cubicBezTo>
                  <a:cubicBezTo>
                    <a:pt x="447" y="391"/>
                    <a:pt x="451" y="387"/>
                    <a:pt x="451" y="381"/>
                  </a:cubicBezTo>
                  <a:cubicBezTo>
                    <a:pt x="450" y="316"/>
                    <a:pt x="450" y="316"/>
                    <a:pt x="450" y="316"/>
                  </a:cubicBezTo>
                  <a:cubicBezTo>
                    <a:pt x="450" y="308"/>
                    <a:pt x="443" y="304"/>
                    <a:pt x="436" y="307"/>
                  </a:cubicBezTo>
                  <a:cubicBezTo>
                    <a:pt x="432" y="308"/>
                    <a:pt x="427" y="309"/>
                    <a:pt x="423" y="30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185" name="Google Shape;1185;p48"/>
            <p:cNvSpPr/>
            <p:nvPr/>
          </p:nvSpPr>
          <p:spPr>
            <a:xfrm>
              <a:off x="8889742" y="2681940"/>
              <a:ext cx="344871" cy="273814"/>
            </a:xfrm>
            <a:custGeom>
              <a:avLst/>
              <a:gdLst/>
              <a:ahLst/>
              <a:cxnLst/>
              <a:rect l="l" t="t" r="r" b="b"/>
              <a:pathLst>
                <a:path w="511" h="405" extrusionOk="0">
                  <a:moveTo>
                    <a:pt x="83" y="286"/>
                  </a:moveTo>
                  <a:cubicBezTo>
                    <a:pt x="88" y="277"/>
                    <a:pt x="97" y="271"/>
                    <a:pt x="108" y="269"/>
                  </a:cubicBezTo>
                  <a:cubicBezTo>
                    <a:pt x="123" y="266"/>
                    <a:pt x="141" y="270"/>
                    <a:pt x="157" y="279"/>
                  </a:cubicBezTo>
                  <a:cubicBezTo>
                    <a:pt x="174" y="288"/>
                    <a:pt x="186" y="301"/>
                    <a:pt x="191" y="316"/>
                  </a:cubicBezTo>
                  <a:cubicBezTo>
                    <a:pt x="195" y="326"/>
                    <a:pt x="195" y="337"/>
                    <a:pt x="189" y="346"/>
                  </a:cubicBezTo>
                  <a:cubicBezTo>
                    <a:pt x="187" y="350"/>
                    <a:pt x="184" y="354"/>
                    <a:pt x="181" y="356"/>
                  </a:cubicBezTo>
                  <a:cubicBezTo>
                    <a:pt x="175" y="361"/>
                    <a:pt x="175" y="370"/>
                    <a:pt x="182" y="373"/>
                  </a:cubicBezTo>
                  <a:cubicBezTo>
                    <a:pt x="233" y="402"/>
                    <a:pt x="233" y="402"/>
                    <a:pt x="233" y="402"/>
                  </a:cubicBezTo>
                  <a:cubicBezTo>
                    <a:pt x="237" y="405"/>
                    <a:pt x="243" y="403"/>
                    <a:pt x="246" y="398"/>
                  </a:cubicBezTo>
                  <a:cubicBezTo>
                    <a:pt x="286" y="335"/>
                    <a:pt x="353" y="290"/>
                    <a:pt x="432" y="280"/>
                  </a:cubicBezTo>
                  <a:cubicBezTo>
                    <a:pt x="437" y="280"/>
                    <a:pt x="441" y="275"/>
                    <a:pt x="441" y="270"/>
                  </a:cubicBezTo>
                  <a:cubicBezTo>
                    <a:pt x="440" y="170"/>
                    <a:pt x="440" y="170"/>
                    <a:pt x="440" y="170"/>
                  </a:cubicBezTo>
                  <a:cubicBezTo>
                    <a:pt x="440" y="167"/>
                    <a:pt x="441" y="164"/>
                    <a:pt x="442" y="163"/>
                  </a:cubicBezTo>
                  <a:cubicBezTo>
                    <a:pt x="444" y="161"/>
                    <a:pt x="445" y="161"/>
                    <a:pt x="447" y="160"/>
                  </a:cubicBezTo>
                  <a:cubicBezTo>
                    <a:pt x="454" y="160"/>
                    <a:pt x="460" y="160"/>
                    <a:pt x="465" y="166"/>
                  </a:cubicBezTo>
                  <a:cubicBezTo>
                    <a:pt x="467" y="170"/>
                    <a:pt x="469" y="174"/>
                    <a:pt x="471" y="177"/>
                  </a:cubicBezTo>
                  <a:cubicBezTo>
                    <a:pt x="478" y="188"/>
                    <a:pt x="492" y="189"/>
                    <a:pt x="500" y="179"/>
                  </a:cubicBezTo>
                  <a:cubicBezTo>
                    <a:pt x="508" y="169"/>
                    <a:pt x="511" y="155"/>
                    <a:pt x="510" y="142"/>
                  </a:cubicBezTo>
                  <a:cubicBezTo>
                    <a:pt x="511" y="129"/>
                    <a:pt x="507" y="115"/>
                    <a:pt x="499" y="106"/>
                  </a:cubicBezTo>
                  <a:cubicBezTo>
                    <a:pt x="491" y="96"/>
                    <a:pt x="477" y="97"/>
                    <a:pt x="470" y="108"/>
                  </a:cubicBezTo>
                  <a:cubicBezTo>
                    <a:pt x="468" y="112"/>
                    <a:pt x="466" y="116"/>
                    <a:pt x="464" y="119"/>
                  </a:cubicBezTo>
                  <a:cubicBezTo>
                    <a:pt x="460" y="125"/>
                    <a:pt x="453" y="125"/>
                    <a:pt x="447" y="125"/>
                  </a:cubicBezTo>
                  <a:cubicBezTo>
                    <a:pt x="445" y="125"/>
                    <a:pt x="443" y="124"/>
                    <a:pt x="442" y="123"/>
                  </a:cubicBezTo>
                  <a:cubicBezTo>
                    <a:pt x="440" y="121"/>
                    <a:pt x="439" y="119"/>
                    <a:pt x="439" y="116"/>
                  </a:cubicBezTo>
                  <a:cubicBezTo>
                    <a:pt x="438" y="11"/>
                    <a:pt x="438" y="11"/>
                    <a:pt x="438" y="11"/>
                  </a:cubicBezTo>
                  <a:cubicBezTo>
                    <a:pt x="438" y="5"/>
                    <a:pt x="433" y="0"/>
                    <a:pt x="427" y="1"/>
                  </a:cubicBezTo>
                  <a:cubicBezTo>
                    <a:pt x="246" y="12"/>
                    <a:pt x="91" y="114"/>
                    <a:pt x="3" y="261"/>
                  </a:cubicBezTo>
                  <a:cubicBezTo>
                    <a:pt x="0" y="266"/>
                    <a:pt x="2" y="272"/>
                    <a:pt x="7" y="275"/>
                  </a:cubicBezTo>
                  <a:cubicBezTo>
                    <a:pt x="64" y="307"/>
                    <a:pt x="64" y="307"/>
                    <a:pt x="64" y="307"/>
                  </a:cubicBezTo>
                  <a:cubicBezTo>
                    <a:pt x="70" y="311"/>
                    <a:pt x="78" y="306"/>
                    <a:pt x="79" y="299"/>
                  </a:cubicBezTo>
                  <a:cubicBezTo>
                    <a:pt x="79" y="295"/>
                    <a:pt x="81" y="290"/>
                    <a:pt x="83" y="28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186" name="Google Shape;1186;p48"/>
            <p:cNvSpPr/>
            <p:nvPr/>
          </p:nvSpPr>
          <p:spPr>
            <a:xfrm>
              <a:off x="9198969" y="2681940"/>
              <a:ext cx="304599" cy="264325"/>
            </a:xfrm>
            <a:custGeom>
              <a:avLst/>
              <a:gdLst/>
              <a:ahLst/>
              <a:cxnLst/>
              <a:rect l="l" t="t" r="r" b="b"/>
              <a:pathLst>
                <a:path w="451" h="391" extrusionOk="0">
                  <a:moveTo>
                    <a:pt x="28" y="81"/>
                  </a:moveTo>
                  <a:cubicBezTo>
                    <a:pt x="38" y="81"/>
                    <a:pt x="48" y="86"/>
                    <a:pt x="55" y="94"/>
                  </a:cubicBezTo>
                  <a:cubicBezTo>
                    <a:pt x="66" y="106"/>
                    <a:pt x="71" y="123"/>
                    <a:pt x="71" y="142"/>
                  </a:cubicBezTo>
                  <a:cubicBezTo>
                    <a:pt x="72" y="161"/>
                    <a:pt x="66" y="178"/>
                    <a:pt x="57" y="190"/>
                  </a:cubicBezTo>
                  <a:cubicBezTo>
                    <a:pt x="50" y="198"/>
                    <a:pt x="40" y="203"/>
                    <a:pt x="30" y="203"/>
                  </a:cubicBezTo>
                  <a:cubicBezTo>
                    <a:pt x="25" y="204"/>
                    <a:pt x="20" y="203"/>
                    <a:pt x="16" y="201"/>
                  </a:cubicBezTo>
                  <a:cubicBezTo>
                    <a:pt x="9" y="198"/>
                    <a:pt x="2" y="203"/>
                    <a:pt x="2" y="210"/>
                  </a:cubicBezTo>
                  <a:cubicBezTo>
                    <a:pt x="3" y="269"/>
                    <a:pt x="3" y="269"/>
                    <a:pt x="3" y="269"/>
                  </a:cubicBezTo>
                  <a:cubicBezTo>
                    <a:pt x="3" y="274"/>
                    <a:pt x="7" y="279"/>
                    <a:pt x="13" y="279"/>
                  </a:cubicBezTo>
                  <a:cubicBezTo>
                    <a:pt x="92" y="281"/>
                    <a:pt x="163" y="321"/>
                    <a:pt x="208" y="381"/>
                  </a:cubicBezTo>
                  <a:cubicBezTo>
                    <a:pt x="211" y="385"/>
                    <a:pt x="217" y="386"/>
                    <a:pt x="221" y="383"/>
                  </a:cubicBezTo>
                  <a:cubicBezTo>
                    <a:pt x="308" y="332"/>
                    <a:pt x="308" y="332"/>
                    <a:pt x="308" y="332"/>
                  </a:cubicBezTo>
                  <a:cubicBezTo>
                    <a:pt x="310" y="331"/>
                    <a:pt x="312" y="330"/>
                    <a:pt x="315" y="331"/>
                  </a:cubicBezTo>
                  <a:cubicBezTo>
                    <a:pt x="316" y="331"/>
                    <a:pt x="318" y="332"/>
                    <a:pt x="319" y="334"/>
                  </a:cubicBezTo>
                  <a:cubicBezTo>
                    <a:pt x="323" y="339"/>
                    <a:pt x="326" y="345"/>
                    <a:pt x="323" y="352"/>
                  </a:cubicBezTo>
                  <a:cubicBezTo>
                    <a:pt x="321" y="356"/>
                    <a:pt x="318" y="359"/>
                    <a:pt x="316" y="363"/>
                  </a:cubicBezTo>
                  <a:cubicBezTo>
                    <a:pt x="311" y="374"/>
                    <a:pt x="317" y="387"/>
                    <a:pt x="329" y="389"/>
                  </a:cubicBezTo>
                  <a:cubicBezTo>
                    <a:pt x="342" y="391"/>
                    <a:pt x="356" y="386"/>
                    <a:pt x="367" y="379"/>
                  </a:cubicBezTo>
                  <a:cubicBezTo>
                    <a:pt x="378" y="373"/>
                    <a:pt x="388" y="363"/>
                    <a:pt x="393" y="351"/>
                  </a:cubicBezTo>
                  <a:cubicBezTo>
                    <a:pt x="397" y="339"/>
                    <a:pt x="389" y="328"/>
                    <a:pt x="376" y="328"/>
                  </a:cubicBezTo>
                  <a:cubicBezTo>
                    <a:pt x="372" y="327"/>
                    <a:pt x="368" y="328"/>
                    <a:pt x="363" y="328"/>
                  </a:cubicBezTo>
                  <a:cubicBezTo>
                    <a:pt x="356" y="327"/>
                    <a:pt x="353" y="322"/>
                    <a:pt x="349" y="316"/>
                  </a:cubicBezTo>
                  <a:cubicBezTo>
                    <a:pt x="348" y="314"/>
                    <a:pt x="348" y="312"/>
                    <a:pt x="349" y="311"/>
                  </a:cubicBezTo>
                  <a:cubicBezTo>
                    <a:pt x="349" y="308"/>
                    <a:pt x="351" y="306"/>
                    <a:pt x="353" y="305"/>
                  </a:cubicBezTo>
                  <a:cubicBezTo>
                    <a:pt x="444" y="251"/>
                    <a:pt x="444" y="251"/>
                    <a:pt x="444" y="251"/>
                  </a:cubicBezTo>
                  <a:cubicBezTo>
                    <a:pt x="449" y="248"/>
                    <a:pt x="451" y="241"/>
                    <a:pt x="447" y="237"/>
                  </a:cubicBezTo>
                  <a:cubicBezTo>
                    <a:pt x="353" y="95"/>
                    <a:pt x="192" y="2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1" y="75"/>
                    <a:pt x="1" y="75"/>
                    <a:pt x="1" y="75"/>
                  </a:cubicBezTo>
                  <a:cubicBezTo>
                    <a:pt x="1" y="83"/>
                    <a:pt x="8" y="87"/>
                    <a:pt x="15" y="84"/>
                  </a:cubicBezTo>
                  <a:cubicBezTo>
                    <a:pt x="19" y="82"/>
                    <a:pt x="24" y="81"/>
                    <a:pt x="28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187" name="Google Shape;1187;p48"/>
            <p:cNvSpPr/>
            <p:nvPr/>
          </p:nvSpPr>
          <p:spPr>
            <a:xfrm>
              <a:off x="9351499" y="2861088"/>
              <a:ext cx="210627" cy="348807"/>
            </a:xfrm>
            <a:custGeom>
              <a:avLst/>
              <a:gdLst/>
              <a:ahLst/>
              <a:cxnLst/>
              <a:rect l="l" t="t" r="r" b="b"/>
              <a:pathLst>
                <a:path w="312" h="516" extrusionOk="0">
                  <a:moveTo>
                    <a:pt x="181" y="63"/>
                  </a:moveTo>
                  <a:cubicBezTo>
                    <a:pt x="186" y="72"/>
                    <a:pt x="187" y="83"/>
                    <a:pt x="184" y="93"/>
                  </a:cubicBezTo>
                  <a:cubicBezTo>
                    <a:pt x="178" y="108"/>
                    <a:pt x="166" y="121"/>
                    <a:pt x="150" y="130"/>
                  </a:cubicBezTo>
                  <a:cubicBezTo>
                    <a:pt x="134" y="140"/>
                    <a:pt x="117" y="144"/>
                    <a:pt x="101" y="142"/>
                  </a:cubicBezTo>
                  <a:cubicBezTo>
                    <a:pt x="90" y="140"/>
                    <a:pt x="81" y="134"/>
                    <a:pt x="76" y="125"/>
                  </a:cubicBezTo>
                  <a:cubicBezTo>
                    <a:pt x="74" y="121"/>
                    <a:pt x="72" y="117"/>
                    <a:pt x="72" y="113"/>
                  </a:cubicBezTo>
                  <a:cubicBezTo>
                    <a:pt x="71" y="105"/>
                    <a:pt x="63" y="101"/>
                    <a:pt x="56" y="105"/>
                  </a:cubicBezTo>
                  <a:cubicBezTo>
                    <a:pt x="6" y="135"/>
                    <a:pt x="6" y="135"/>
                    <a:pt x="6" y="135"/>
                  </a:cubicBezTo>
                  <a:cubicBezTo>
                    <a:pt x="1" y="137"/>
                    <a:pt x="0" y="143"/>
                    <a:pt x="2" y="148"/>
                  </a:cubicBezTo>
                  <a:cubicBezTo>
                    <a:pt x="21" y="183"/>
                    <a:pt x="32" y="223"/>
                    <a:pt x="32" y="265"/>
                  </a:cubicBezTo>
                  <a:cubicBezTo>
                    <a:pt x="33" y="302"/>
                    <a:pt x="25" y="337"/>
                    <a:pt x="12" y="368"/>
                  </a:cubicBezTo>
                  <a:cubicBezTo>
                    <a:pt x="10" y="373"/>
                    <a:pt x="11" y="379"/>
                    <a:pt x="16" y="381"/>
                  </a:cubicBezTo>
                  <a:cubicBezTo>
                    <a:pt x="104" y="430"/>
                    <a:pt x="104" y="430"/>
                    <a:pt x="104" y="430"/>
                  </a:cubicBezTo>
                  <a:cubicBezTo>
                    <a:pt x="106" y="432"/>
                    <a:pt x="108" y="434"/>
                    <a:pt x="108" y="436"/>
                  </a:cubicBezTo>
                  <a:cubicBezTo>
                    <a:pt x="109" y="438"/>
                    <a:pt x="109" y="439"/>
                    <a:pt x="108" y="441"/>
                  </a:cubicBezTo>
                  <a:cubicBezTo>
                    <a:pt x="105" y="447"/>
                    <a:pt x="102" y="453"/>
                    <a:pt x="94" y="453"/>
                  </a:cubicBezTo>
                  <a:cubicBezTo>
                    <a:pt x="90" y="454"/>
                    <a:pt x="86" y="453"/>
                    <a:pt x="82" y="453"/>
                  </a:cubicBezTo>
                  <a:cubicBezTo>
                    <a:pt x="69" y="454"/>
                    <a:pt x="61" y="466"/>
                    <a:pt x="65" y="478"/>
                  </a:cubicBezTo>
                  <a:cubicBezTo>
                    <a:pt x="70" y="489"/>
                    <a:pt x="81" y="499"/>
                    <a:pt x="92" y="505"/>
                  </a:cubicBezTo>
                  <a:cubicBezTo>
                    <a:pt x="103" y="512"/>
                    <a:pt x="117" y="516"/>
                    <a:pt x="130" y="514"/>
                  </a:cubicBezTo>
                  <a:cubicBezTo>
                    <a:pt x="142" y="511"/>
                    <a:pt x="148" y="499"/>
                    <a:pt x="142" y="487"/>
                  </a:cubicBezTo>
                  <a:cubicBezTo>
                    <a:pt x="140" y="484"/>
                    <a:pt x="137" y="480"/>
                    <a:pt x="135" y="477"/>
                  </a:cubicBezTo>
                  <a:cubicBezTo>
                    <a:pt x="132" y="470"/>
                    <a:pt x="135" y="464"/>
                    <a:pt x="139" y="458"/>
                  </a:cubicBezTo>
                  <a:cubicBezTo>
                    <a:pt x="140" y="457"/>
                    <a:pt x="141" y="456"/>
                    <a:pt x="143" y="455"/>
                  </a:cubicBezTo>
                  <a:cubicBezTo>
                    <a:pt x="145" y="455"/>
                    <a:pt x="148" y="455"/>
                    <a:pt x="150" y="456"/>
                  </a:cubicBezTo>
                  <a:cubicBezTo>
                    <a:pt x="242" y="508"/>
                    <a:pt x="242" y="508"/>
                    <a:pt x="242" y="508"/>
                  </a:cubicBezTo>
                  <a:cubicBezTo>
                    <a:pt x="247" y="511"/>
                    <a:pt x="254" y="509"/>
                    <a:pt x="256" y="504"/>
                  </a:cubicBezTo>
                  <a:cubicBezTo>
                    <a:pt x="292" y="431"/>
                    <a:pt x="312" y="349"/>
                    <a:pt x="311" y="262"/>
                  </a:cubicBezTo>
                  <a:cubicBezTo>
                    <a:pt x="310" y="169"/>
                    <a:pt x="286" y="82"/>
                    <a:pt x="243" y="6"/>
                  </a:cubicBezTo>
                  <a:cubicBezTo>
                    <a:pt x="240" y="1"/>
                    <a:pt x="234" y="0"/>
                    <a:pt x="229" y="3"/>
                  </a:cubicBezTo>
                  <a:cubicBezTo>
                    <a:pt x="173" y="36"/>
                    <a:pt x="173" y="36"/>
                    <a:pt x="173" y="36"/>
                  </a:cubicBezTo>
                  <a:cubicBezTo>
                    <a:pt x="166" y="40"/>
                    <a:pt x="166" y="49"/>
                    <a:pt x="172" y="53"/>
                  </a:cubicBezTo>
                  <a:cubicBezTo>
                    <a:pt x="176" y="56"/>
                    <a:pt x="179" y="59"/>
                    <a:pt x="181" y="6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188" name="Google Shape;1188;p48"/>
            <p:cNvSpPr/>
            <p:nvPr/>
          </p:nvSpPr>
          <p:spPr>
            <a:xfrm>
              <a:off x="9168648" y="3128885"/>
              <a:ext cx="344871" cy="273120"/>
            </a:xfrm>
            <a:custGeom>
              <a:avLst/>
              <a:gdLst/>
              <a:ahLst/>
              <a:cxnLst/>
              <a:rect l="l" t="t" r="r" b="b"/>
              <a:pathLst>
                <a:path w="511" h="404" extrusionOk="0">
                  <a:moveTo>
                    <a:pt x="428" y="119"/>
                  </a:moveTo>
                  <a:cubicBezTo>
                    <a:pt x="423" y="128"/>
                    <a:pt x="414" y="134"/>
                    <a:pt x="403" y="136"/>
                  </a:cubicBezTo>
                  <a:cubicBezTo>
                    <a:pt x="388" y="139"/>
                    <a:pt x="370" y="135"/>
                    <a:pt x="354" y="125"/>
                  </a:cubicBezTo>
                  <a:cubicBezTo>
                    <a:pt x="337" y="116"/>
                    <a:pt x="325" y="103"/>
                    <a:pt x="320" y="89"/>
                  </a:cubicBezTo>
                  <a:cubicBezTo>
                    <a:pt x="316" y="79"/>
                    <a:pt x="316" y="68"/>
                    <a:pt x="322" y="59"/>
                  </a:cubicBezTo>
                  <a:cubicBezTo>
                    <a:pt x="324" y="55"/>
                    <a:pt x="327" y="51"/>
                    <a:pt x="330" y="48"/>
                  </a:cubicBezTo>
                  <a:cubicBezTo>
                    <a:pt x="336" y="44"/>
                    <a:pt x="336" y="35"/>
                    <a:pt x="329" y="31"/>
                  </a:cubicBezTo>
                  <a:cubicBezTo>
                    <a:pt x="278" y="3"/>
                    <a:pt x="278" y="3"/>
                    <a:pt x="278" y="3"/>
                  </a:cubicBezTo>
                  <a:cubicBezTo>
                    <a:pt x="274" y="0"/>
                    <a:pt x="268" y="2"/>
                    <a:pt x="265" y="6"/>
                  </a:cubicBezTo>
                  <a:cubicBezTo>
                    <a:pt x="225" y="70"/>
                    <a:pt x="157" y="115"/>
                    <a:pt x="79" y="124"/>
                  </a:cubicBezTo>
                  <a:cubicBezTo>
                    <a:pt x="74" y="125"/>
                    <a:pt x="70" y="129"/>
                    <a:pt x="70" y="135"/>
                  </a:cubicBezTo>
                  <a:cubicBezTo>
                    <a:pt x="71" y="235"/>
                    <a:pt x="71" y="235"/>
                    <a:pt x="71" y="235"/>
                  </a:cubicBezTo>
                  <a:cubicBezTo>
                    <a:pt x="71" y="238"/>
                    <a:pt x="70" y="240"/>
                    <a:pt x="69" y="242"/>
                  </a:cubicBezTo>
                  <a:cubicBezTo>
                    <a:pt x="67" y="243"/>
                    <a:pt x="66" y="244"/>
                    <a:pt x="64" y="244"/>
                  </a:cubicBezTo>
                  <a:cubicBezTo>
                    <a:pt x="57" y="245"/>
                    <a:pt x="51" y="245"/>
                    <a:pt x="46" y="238"/>
                  </a:cubicBezTo>
                  <a:cubicBezTo>
                    <a:pt x="44" y="235"/>
                    <a:pt x="42" y="231"/>
                    <a:pt x="40" y="228"/>
                  </a:cubicBezTo>
                  <a:cubicBezTo>
                    <a:pt x="33" y="217"/>
                    <a:pt x="19" y="216"/>
                    <a:pt x="11" y="226"/>
                  </a:cubicBezTo>
                  <a:cubicBezTo>
                    <a:pt x="3" y="236"/>
                    <a:pt x="0" y="250"/>
                    <a:pt x="1" y="263"/>
                  </a:cubicBezTo>
                  <a:cubicBezTo>
                    <a:pt x="0" y="276"/>
                    <a:pt x="4" y="290"/>
                    <a:pt x="12" y="299"/>
                  </a:cubicBezTo>
                  <a:cubicBezTo>
                    <a:pt x="20" y="309"/>
                    <a:pt x="34" y="308"/>
                    <a:pt x="41" y="297"/>
                  </a:cubicBezTo>
                  <a:cubicBezTo>
                    <a:pt x="43" y="293"/>
                    <a:pt x="45" y="289"/>
                    <a:pt x="47" y="286"/>
                  </a:cubicBezTo>
                  <a:cubicBezTo>
                    <a:pt x="51" y="279"/>
                    <a:pt x="58" y="279"/>
                    <a:pt x="64" y="279"/>
                  </a:cubicBezTo>
                  <a:cubicBezTo>
                    <a:pt x="66" y="279"/>
                    <a:pt x="68" y="280"/>
                    <a:pt x="69" y="281"/>
                  </a:cubicBezTo>
                  <a:cubicBezTo>
                    <a:pt x="71" y="283"/>
                    <a:pt x="72" y="286"/>
                    <a:pt x="72" y="288"/>
                  </a:cubicBezTo>
                  <a:cubicBezTo>
                    <a:pt x="73" y="394"/>
                    <a:pt x="73" y="394"/>
                    <a:pt x="73" y="394"/>
                  </a:cubicBezTo>
                  <a:cubicBezTo>
                    <a:pt x="73" y="400"/>
                    <a:pt x="78" y="404"/>
                    <a:pt x="84" y="404"/>
                  </a:cubicBezTo>
                  <a:cubicBezTo>
                    <a:pt x="265" y="392"/>
                    <a:pt x="420" y="291"/>
                    <a:pt x="508" y="144"/>
                  </a:cubicBezTo>
                  <a:cubicBezTo>
                    <a:pt x="511" y="139"/>
                    <a:pt x="509" y="133"/>
                    <a:pt x="504" y="130"/>
                  </a:cubicBezTo>
                  <a:cubicBezTo>
                    <a:pt x="447" y="98"/>
                    <a:pt x="447" y="98"/>
                    <a:pt x="447" y="98"/>
                  </a:cubicBezTo>
                  <a:cubicBezTo>
                    <a:pt x="441" y="94"/>
                    <a:pt x="433" y="98"/>
                    <a:pt x="432" y="106"/>
                  </a:cubicBezTo>
                  <a:cubicBezTo>
                    <a:pt x="432" y="110"/>
                    <a:pt x="430" y="115"/>
                    <a:pt x="428" y="11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grpSp>
        <p:nvGrpSpPr>
          <p:cNvPr id="1189" name="Google Shape;1189;p48"/>
          <p:cNvGrpSpPr/>
          <p:nvPr/>
        </p:nvGrpSpPr>
        <p:grpSpPr>
          <a:xfrm>
            <a:off x="3699655" y="1550057"/>
            <a:ext cx="445260" cy="445260"/>
            <a:chOff x="4103687" y="1439862"/>
            <a:chExt cx="3986212" cy="3986211"/>
          </a:xfrm>
        </p:grpSpPr>
        <p:sp>
          <p:nvSpPr>
            <p:cNvPr id="1190" name="Google Shape;1190;p48"/>
            <p:cNvSpPr/>
            <p:nvPr/>
          </p:nvSpPr>
          <p:spPr>
            <a:xfrm>
              <a:off x="4103687" y="1439862"/>
              <a:ext cx="2254250" cy="3986211"/>
            </a:xfrm>
            <a:custGeom>
              <a:avLst/>
              <a:gdLst/>
              <a:ahLst/>
              <a:cxnLst/>
              <a:rect l="l" t="t" r="r" b="b"/>
              <a:pathLst>
                <a:path w="502" h="887" extrusionOk="0">
                  <a:moveTo>
                    <a:pt x="435" y="815"/>
                  </a:moveTo>
                  <a:cubicBezTo>
                    <a:pt x="428" y="824"/>
                    <a:pt x="419" y="828"/>
                    <a:pt x="408" y="828"/>
                  </a:cubicBezTo>
                  <a:cubicBezTo>
                    <a:pt x="399" y="828"/>
                    <a:pt x="389" y="824"/>
                    <a:pt x="383" y="816"/>
                  </a:cubicBezTo>
                  <a:cubicBezTo>
                    <a:pt x="373" y="805"/>
                    <a:pt x="368" y="788"/>
                    <a:pt x="368" y="770"/>
                  </a:cubicBezTo>
                  <a:cubicBezTo>
                    <a:pt x="368" y="752"/>
                    <a:pt x="373" y="736"/>
                    <a:pt x="383" y="725"/>
                  </a:cubicBezTo>
                  <a:cubicBezTo>
                    <a:pt x="389" y="717"/>
                    <a:pt x="399" y="712"/>
                    <a:pt x="408" y="712"/>
                  </a:cubicBezTo>
                  <a:cubicBezTo>
                    <a:pt x="419" y="712"/>
                    <a:pt x="428" y="717"/>
                    <a:pt x="435" y="725"/>
                  </a:cubicBezTo>
                  <a:cubicBezTo>
                    <a:pt x="435" y="662"/>
                    <a:pt x="435" y="662"/>
                    <a:pt x="435" y="662"/>
                  </a:cubicBezTo>
                  <a:cubicBezTo>
                    <a:pt x="435" y="658"/>
                    <a:pt x="431" y="654"/>
                    <a:pt x="427" y="654"/>
                  </a:cubicBezTo>
                  <a:cubicBezTo>
                    <a:pt x="318" y="645"/>
                    <a:pt x="233" y="554"/>
                    <a:pt x="233" y="444"/>
                  </a:cubicBezTo>
                  <a:cubicBezTo>
                    <a:pt x="233" y="333"/>
                    <a:pt x="318" y="242"/>
                    <a:pt x="427" y="233"/>
                  </a:cubicBezTo>
                  <a:cubicBezTo>
                    <a:pt x="431" y="233"/>
                    <a:pt x="434" y="230"/>
                    <a:pt x="434" y="225"/>
                  </a:cubicBezTo>
                  <a:cubicBezTo>
                    <a:pt x="434" y="143"/>
                    <a:pt x="434" y="143"/>
                    <a:pt x="434" y="143"/>
                  </a:cubicBezTo>
                  <a:cubicBezTo>
                    <a:pt x="435" y="141"/>
                    <a:pt x="438" y="138"/>
                    <a:pt x="441" y="138"/>
                  </a:cubicBezTo>
                  <a:cubicBezTo>
                    <a:pt x="448" y="137"/>
                    <a:pt x="454" y="137"/>
                    <a:pt x="458" y="143"/>
                  </a:cubicBezTo>
                  <a:cubicBezTo>
                    <a:pt x="460" y="147"/>
                    <a:pt x="462" y="151"/>
                    <a:pt x="464" y="155"/>
                  </a:cubicBezTo>
                  <a:cubicBezTo>
                    <a:pt x="471" y="165"/>
                    <a:pt x="483" y="165"/>
                    <a:pt x="491" y="156"/>
                  </a:cubicBezTo>
                  <a:cubicBezTo>
                    <a:pt x="499" y="146"/>
                    <a:pt x="502" y="133"/>
                    <a:pt x="502" y="121"/>
                  </a:cubicBezTo>
                  <a:cubicBezTo>
                    <a:pt x="502" y="109"/>
                    <a:pt x="499" y="95"/>
                    <a:pt x="491" y="86"/>
                  </a:cubicBezTo>
                  <a:cubicBezTo>
                    <a:pt x="483" y="76"/>
                    <a:pt x="471" y="76"/>
                    <a:pt x="464" y="87"/>
                  </a:cubicBezTo>
                  <a:cubicBezTo>
                    <a:pt x="462" y="91"/>
                    <a:pt x="460" y="95"/>
                    <a:pt x="458" y="98"/>
                  </a:cubicBezTo>
                  <a:cubicBezTo>
                    <a:pt x="454" y="104"/>
                    <a:pt x="448" y="104"/>
                    <a:pt x="441" y="104"/>
                  </a:cubicBezTo>
                  <a:cubicBezTo>
                    <a:pt x="438" y="104"/>
                    <a:pt x="435" y="101"/>
                    <a:pt x="434" y="98"/>
                  </a:cubicBezTo>
                  <a:cubicBezTo>
                    <a:pt x="434" y="8"/>
                    <a:pt x="434" y="8"/>
                    <a:pt x="434" y="8"/>
                  </a:cubicBezTo>
                  <a:cubicBezTo>
                    <a:pt x="434" y="4"/>
                    <a:pt x="430" y="0"/>
                    <a:pt x="426" y="0"/>
                  </a:cubicBezTo>
                  <a:cubicBezTo>
                    <a:pt x="189" y="10"/>
                    <a:pt x="0" y="205"/>
                    <a:pt x="0" y="444"/>
                  </a:cubicBezTo>
                  <a:cubicBezTo>
                    <a:pt x="0" y="683"/>
                    <a:pt x="189" y="878"/>
                    <a:pt x="426" y="887"/>
                  </a:cubicBezTo>
                  <a:cubicBezTo>
                    <a:pt x="431" y="887"/>
                    <a:pt x="435" y="884"/>
                    <a:pt x="435" y="879"/>
                  </a:cubicBezTo>
                  <a:lnTo>
                    <a:pt x="435" y="81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191" name="Google Shape;1191;p48"/>
            <p:cNvSpPr/>
            <p:nvPr/>
          </p:nvSpPr>
          <p:spPr>
            <a:xfrm>
              <a:off x="5837237" y="1439862"/>
              <a:ext cx="2252662" cy="3986211"/>
            </a:xfrm>
            <a:custGeom>
              <a:avLst/>
              <a:gdLst/>
              <a:ahLst/>
              <a:cxnLst/>
              <a:rect l="l" t="t" r="r" b="b"/>
              <a:pathLst>
                <a:path w="502" h="887" extrusionOk="0">
                  <a:moveTo>
                    <a:pt x="67" y="8"/>
                  </a:moveTo>
                  <a:cubicBezTo>
                    <a:pt x="67" y="76"/>
                    <a:pt x="67" y="76"/>
                    <a:pt x="67" y="76"/>
                  </a:cubicBezTo>
                  <a:cubicBezTo>
                    <a:pt x="73" y="68"/>
                    <a:pt x="83" y="63"/>
                    <a:pt x="93" y="63"/>
                  </a:cubicBezTo>
                  <a:cubicBezTo>
                    <a:pt x="103" y="63"/>
                    <a:pt x="112" y="67"/>
                    <a:pt x="119" y="75"/>
                  </a:cubicBezTo>
                  <a:cubicBezTo>
                    <a:pt x="128" y="87"/>
                    <a:pt x="134" y="103"/>
                    <a:pt x="133" y="121"/>
                  </a:cubicBezTo>
                  <a:cubicBezTo>
                    <a:pt x="134" y="139"/>
                    <a:pt x="128" y="155"/>
                    <a:pt x="119" y="166"/>
                  </a:cubicBezTo>
                  <a:cubicBezTo>
                    <a:pt x="112" y="174"/>
                    <a:pt x="103" y="179"/>
                    <a:pt x="93" y="179"/>
                  </a:cubicBezTo>
                  <a:cubicBezTo>
                    <a:pt x="83" y="179"/>
                    <a:pt x="73" y="174"/>
                    <a:pt x="67" y="166"/>
                  </a:cubicBezTo>
                  <a:cubicBezTo>
                    <a:pt x="67" y="225"/>
                    <a:pt x="67" y="225"/>
                    <a:pt x="67" y="225"/>
                  </a:cubicBezTo>
                  <a:cubicBezTo>
                    <a:pt x="67" y="230"/>
                    <a:pt x="70" y="233"/>
                    <a:pt x="75" y="233"/>
                  </a:cubicBezTo>
                  <a:cubicBezTo>
                    <a:pt x="183" y="242"/>
                    <a:pt x="269" y="333"/>
                    <a:pt x="269" y="444"/>
                  </a:cubicBezTo>
                  <a:cubicBezTo>
                    <a:pt x="269" y="554"/>
                    <a:pt x="183" y="645"/>
                    <a:pt x="75" y="654"/>
                  </a:cubicBezTo>
                  <a:cubicBezTo>
                    <a:pt x="71" y="654"/>
                    <a:pt x="67" y="658"/>
                    <a:pt x="67" y="662"/>
                  </a:cubicBezTo>
                  <a:cubicBezTo>
                    <a:pt x="67" y="748"/>
                    <a:pt x="67" y="748"/>
                    <a:pt x="67" y="748"/>
                  </a:cubicBezTo>
                  <a:cubicBezTo>
                    <a:pt x="66" y="751"/>
                    <a:pt x="64" y="754"/>
                    <a:pt x="60" y="754"/>
                  </a:cubicBezTo>
                  <a:cubicBezTo>
                    <a:pt x="54" y="754"/>
                    <a:pt x="48" y="754"/>
                    <a:pt x="44" y="748"/>
                  </a:cubicBezTo>
                  <a:cubicBezTo>
                    <a:pt x="41" y="744"/>
                    <a:pt x="40" y="740"/>
                    <a:pt x="37" y="736"/>
                  </a:cubicBezTo>
                  <a:cubicBezTo>
                    <a:pt x="30" y="726"/>
                    <a:pt x="18" y="726"/>
                    <a:pt x="10" y="736"/>
                  </a:cubicBezTo>
                  <a:cubicBezTo>
                    <a:pt x="3" y="745"/>
                    <a:pt x="0" y="758"/>
                    <a:pt x="0" y="770"/>
                  </a:cubicBezTo>
                  <a:cubicBezTo>
                    <a:pt x="0" y="783"/>
                    <a:pt x="3" y="796"/>
                    <a:pt x="10" y="805"/>
                  </a:cubicBezTo>
                  <a:cubicBezTo>
                    <a:pt x="18" y="815"/>
                    <a:pt x="30" y="815"/>
                    <a:pt x="37" y="804"/>
                  </a:cubicBezTo>
                  <a:cubicBezTo>
                    <a:pt x="40" y="801"/>
                    <a:pt x="41" y="796"/>
                    <a:pt x="44" y="793"/>
                  </a:cubicBezTo>
                  <a:cubicBezTo>
                    <a:pt x="48" y="787"/>
                    <a:pt x="54" y="787"/>
                    <a:pt x="60" y="787"/>
                  </a:cubicBezTo>
                  <a:cubicBezTo>
                    <a:pt x="64" y="787"/>
                    <a:pt x="66" y="790"/>
                    <a:pt x="67" y="793"/>
                  </a:cubicBezTo>
                  <a:cubicBezTo>
                    <a:pt x="67" y="879"/>
                    <a:pt x="67" y="879"/>
                    <a:pt x="67" y="879"/>
                  </a:cubicBezTo>
                  <a:cubicBezTo>
                    <a:pt x="67" y="884"/>
                    <a:pt x="71" y="887"/>
                    <a:pt x="76" y="887"/>
                  </a:cubicBezTo>
                  <a:cubicBezTo>
                    <a:pt x="313" y="878"/>
                    <a:pt x="502" y="683"/>
                    <a:pt x="502" y="444"/>
                  </a:cubicBezTo>
                  <a:cubicBezTo>
                    <a:pt x="502" y="204"/>
                    <a:pt x="312" y="9"/>
                    <a:pt x="75" y="0"/>
                  </a:cubicBezTo>
                  <a:cubicBezTo>
                    <a:pt x="71" y="0"/>
                    <a:pt x="67" y="4"/>
                    <a:pt x="67" y="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grpSp>
        <p:nvGrpSpPr>
          <p:cNvPr id="1192" name="Google Shape;1192;p48"/>
          <p:cNvGrpSpPr/>
          <p:nvPr/>
        </p:nvGrpSpPr>
        <p:grpSpPr>
          <a:xfrm>
            <a:off x="6907645" y="1550361"/>
            <a:ext cx="445803" cy="445535"/>
            <a:chOff x="9878272" y="2682320"/>
            <a:chExt cx="720199" cy="719767"/>
          </a:xfrm>
        </p:grpSpPr>
        <p:sp>
          <p:nvSpPr>
            <p:cNvPr id="1193" name="Google Shape;1193;p48"/>
            <p:cNvSpPr/>
            <p:nvPr/>
          </p:nvSpPr>
          <p:spPr>
            <a:xfrm>
              <a:off x="10056560" y="2963533"/>
              <a:ext cx="541911" cy="438554"/>
            </a:xfrm>
            <a:custGeom>
              <a:avLst/>
              <a:gdLst/>
              <a:ahLst/>
              <a:cxnLst/>
              <a:rect l="l" t="t" r="r" b="b"/>
              <a:pathLst>
                <a:path w="861" h="697" extrusionOk="0">
                  <a:moveTo>
                    <a:pt x="849" y="6"/>
                  </a:moveTo>
                  <a:cubicBezTo>
                    <a:pt x="847" y="0"/>
                    <a:pt x="839" y="0"/>
                    <a:pt x="837" y="5"/>
                  </a:cubicBezTo>
                  <a:cubicBezTo>
                    <a:pt x="830" y="26"/>
                    <a:pt x="820" y="51"/>
                    <a:pt x="806" y="78"/>
                  </a:cubicBezTo>
                  <a:cubicBezTo>
                    <a:pt x="770" y="150"/>
                    <a:pt x="700" y="250"/>
                    <a:pt x="575" y="321"/>
                  </a:cubicBezTo>
                  <a:cubicBezTo>
                    <a:pt x="513" y="356"/>
                    <a:pt x="448" y="374"/>
                    <a:pt x="380" y="374"/>
                  </a:cubicBezTo>
                  <a:cubicBezTo>
                    <a:pt x="262" y="374"/>
                    <a:pt x="180" y="321"/>
                    <a:pt x="176" y="319"/>
                  </a:cubicBezTo>
                  <a:cubicBezTo>
                    <a:pt x="176" y="319"/>
                    <a:pt x="176" y="319"/>
                    <a:pt x="176" y="319"/>
                  </a:cubicBezTo>
                  <a:cubicBezTo>
                    <a:pt x="108" y="279"/>
                    <a:pt x="65" y="205"/>
                    <a:pt x="65" y="125"/>
                  </a:cubicBezTo>
                  <a:cubicBezTo>
                    <a:pt x="65" y="112"/>
                    <a:pt x="66" y="99"/>
                    <a:pt x="69" y="86"/>
                  </a:cubicBezTo>
                  <a:cubicBezTo>
                    <a:pt x="70" y="79"/>
                    <a:pt x="61" y="76"/>
                    <a:pt x="57" y="81"/>
                  </a:cubicBezTo>
                  <a:cubicBezTo>
                    <a:pt x="21" y="139"/>
                    <a:pt x="3" y="203"/>
                    <a:pt x="2" y="275"/>
                  </a:cubicBezTo>
                  <a:cubicBezTo>
                    <a:pt x="0" y="517"/>
                    <a:pt x="156" y="664"/>
                    <a:pt x="182" y="686"/>
                  </a:cubicBezTo>
                  <a:cubicBezTo>
                    <a:pt x="182" y="687"/>
                    <a:pt x="183" y="687"/>
                    <a:pt x="185" y="688"/>
                  </a:cubicBezTo>
                  <a:cubicBezTo>
                    <a:pt x="219" y="694"/>
                    <a:pt x="254" y="697"/>
                    <a:pt x="289" y="697"/>
                  </a:cubicBezTo>
                  <a:cubicBezTo>
                    <a:pt x="604" y="697"/>
                    <a:pt x="861" y="441"/>
                    <a:pt x="861" y="125"/>
                  </a:cubicBezTo>
                  <a:cubicBezTo>
                    <a:pt x="861" y="85"/>
                    <a:pt x="857" y="45"/>
                    <a:pt x="849" y="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194" name="Google Shape;1194;p48"/>
            <p:cNvSpPr/>
            <p:nvPr/>
          </p:nvSpPr>
          <p:spPr>
            <a:xfrm>
              <a:off x="9878272" y="2791266"/>
              <a:ext cx="459066" cy="594405"/>
            </a:xfrm>
            <a:custGeom>
              <a:avLst/>
              <a:gdLst/>
              <a:ahLst/>
              <a:cxnLst/>
              <a:rect l="l" t="t" r="r" b="b"/>
              <a:pathLst>
                <a:path w="729" h="945" extrusionOk="0">
                  <a:moveTo>
                    <a:pt x="717" y="228"/>
                  </a:moveTo>
                  <a:cubicBezTo>
                    <a:pt x="722" y="233"/>
                    <a:pt x="729" y="227"/>
                    <a:pt x="726" y="221"/>
                  </a:cubicBezTo>
                  <a:cubicBezTo>
                    <a:pt x="694" y="161"/>
                    <a:pt x="647" y="112"/>
                    <a:pt x="586" y="76"/>
                  </a:cubicBezTo>
                  <a:cubicBezTo>
                    <a:pt x="500" y="26"/>
                    <a:pt x="406" y="0"/>
                    <a:pt x="307" y="0"/>
                  </a:cubicBezTo>
                  <a:cubicBezTo>
                    <a:pt x="221" y="0"/>
                    <a:pt x="157" y="20"/>
                    <a:pt x="140" y="26"/>
                  </a:cubicBezTo>
                  <a:cubicBezTo>
                    <a:pt x="139" y="26"/>
                    <a:pt x="138" y="27"/>
                    <a:pt x="137" y="27"/>
                  </a:cubicBezTo>
                  <a:cubicBezTo>
                    <a:pt x="49" y="131"/>
                    <a:pt x="0" y="263"/>
                    <a:pt x="0" y="399"/>
                  </a:cubicBezTo>
                  <a:cubicBezTo>
                    <a:pt x="0" y="649"/>
                    <a:pt x="163" y="868"/>
                    <a:pt x="396" y="943"/>
                  </a:cubicBezTo>
                  <a:cubicBezTo>
                    <a:pt x="401" y="945"/>
                    <a:pt x="406" y="938"/>
                    <a:pt x="402" y="934"/>
                  </a:cubicBezTo>
                  <a:cubicBezTo>
                    <a:pt x="387" y="917"/>
                    <a:pt x="371" y="896"/>
                    <a:pt x="354" y="870"/>
                  </a:cubicBezTo>
                  <a:cubicBezTo>
                    <a:pt x="310" y="803"/>
                    <a:pt x="258" y="693"/>
                    <a:pt x="259" y="549"/>
                  </a:cubicBezTo>
                  <a:cubicBezTo>
                    <a:pt x="260" y="423"/>
                    <a:pt x="315" y="337"/>
                    <a:pt x="360" y="286"/>
                  </a:cubicBezTo>
                  <a:cubicBezTo>
                    <a:pt x="410" y="231"/>
                    <a:pt x="459" y="206"/>
                    <a:pt x="461" y="205"/>
                  </a:cubicBezTo>
                  <a:cubicBezTo>
                    <a:pt x="461" y="205"/>
                    <a:pt x="461" y="205"/>
                    <a:pt x="461" y="205"/>
                  </a:cubicBezTo>
                  <a:cubicBezTo>
                    <a:pt x="495" y="185"/>
                    <a:pt x="533" y="175"/>
                    <a:pt x="572" y="175"/>
                  </a:cubicBezTo>
                  <a:cubicBezTo>
                    <a:pt x="627" y="175"/>
                    <a:pt x="678" y="195"/>
                    <a:pt x="717" y="2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195" name="Google Shape;1195;p48"/>
            <p:cNvSpPr/>
            <p:nvPr/>
          </p:nvSpPr>
          <p:spPr>
            <a:xfrm>
              <a:off x="9994853" y="2682320"/>
              <a:ext cx="583546" cy="500170"/>
            </a:xfrm>
            <a:custGeom>
              <a:avLst/>
              <a:gdLst/>
              <a:ahLst/>
              <a:cxnLst/>
              <a:rect l="l" t="t" r="r" b="b"/>
              <a:pathLst>
                <a:path w="927" h="795" extrusionOk="0">
                  <a:moveTo>
                    <a:pt x="660" y="746"/>
                  </a:moveTo>
                  <a:cubicBezTo>
                    <a:pt x="871" y="626"/>
                    <a:pt x="920" y="418"/>
                    <a:pt x="927" y="385"/>
                  </a:cubicBezTo>
                  <a:cubicBezTo>
                    <a:pt x="927" y="384"/>
                    <a:pt x="927" y="383"/>
                    <a:pt x="926" y="381"/>
                  </a:cubicBezTo>
                  <a:cubicBezTo>
                    <a:pt x="846" y="153"/>
                    <a:pt x="630" y="0"/>
                    <a:pt x="387" y="0"/>
                  </a:cubicBezTo>
                  <a:cubicBezTo>
                    <a:pt x="245" y="0"/>
                    <a:pt x="109" y="53"/>
                    <a:pt x="4" y="147"/>
                  </a:cubicBezTo>
                  <a:cubicBezTo>
                    <a:pt x="0" y="151"/>
                    <a:pt x="4" y="159"/>
                    <a:pt x="10" y="158"/>
                  </a:cubicBezTo>
                  <a:cubicBezTo>
                    <a:pt x="39" y="152"/>
                    <a:pt x="78" y="147"/>
                    <a:pt x="122" y="147"/>
                  </a:cubicBezTo>
                  <a:cubicBezTo>
                    <a:pt x="226" y="147"/>
                    <a:pt x="324" y="174"/>
                    <a:pt x="414" y="227"/>
                  </a:cubicBezTo>
                  <a:cubicBezTo>
                    <a:pt x="522" y="290"/>
                    <a:pt x="570" y="381"/>
                    <a:pt x="591" y="446"/>
                  </a:cubicBezTo>
                  <a:cubicBezTo>
                    <a:pt x="613" y="514"/>
                    <a:pt x="611" y="567"/>
                    <a:pt x="611" y="573"/>
                  </a:cubicBezTo>
                  <a:cubicBezTo>
                    <a:pt x="611" y="669"/>
                    <a:pt x="549" y="752"/>
                    <a:pt x="463" y="783"/>
                  </a:cubicBezTo>
                  <a:cubicBezTo>
                    <a:pt x="457" y="785"/>
                    <a:pt x="458" y="795"/>
                    <a:pt x="465" y="795"/>
                  </a:cubicBezTo>
                  <a:cubicBezTo>
                    <a:pt x="469" y="795"/>
                    <a:pt x="474" y="795"/>
                    <a:pt x="478" y="795"/>
                  </a:cubicBezTo>
                  <a:cubicBezTo>
                    <a:pt x="541" y="795"/>
                    <a:pt x="602" y="778"/>
                    <a:pt x="660" y="74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grpSp>
        <p:nvGrpSpPr>
          <p:cNvPr id="1196" name="Google Shape;1196;p48"/>
          <p:cNvGrpSpPr/>
          <p:nvPr/>
        </p:nvGrpSpPr>
        <p:grpSpPr>
          <a:xfrm>
            <a:off x="7549143" y="1550278"/>
            <a:ext cx="445700" cy="445701"/>
            <a:chOff x="10914618" y="2682187"/>
            <a:chExt cx="720033" cy="720033"/>
          </a:xfrm>
        </p:grpSpPr>
        <p:sp>
          <p:nvSpPr>
            <p:cNvPr id="1197" name="Google Shape;1197;p48"/>
            <p:cNvSpPr/>
            <p:nvPr/>
          </p:nvSpPr>
          <p:spPr>
            <a:xfrm>
              <a:off x="11401733" y="2955582"/>
              <a:ext cx="229448" cy="412406"/>
            </a:xfrm>
            <a:custGeom>
              <a:avLst/>
              <a:gdLst/>
              <a:ahLst/>
              <a:cxnLst/>
              <a:rect l="l" t="t" r="r" b="b"/>
              <a:pathLst>
                <a:path w="335" h="602" extrusionOk="0">
                  <a:moveTo>
                    <a:pt x="335" y="19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4" y="37"/>
                    <a:pt x="38" y="81"/>
                    <a:pt x="38" y="126"/>
                  </a:cubicBezTo>
                  <a:cubicBezTo>
                    <a:pt x="38" y="602"/>
                    <a:pt x="38" y="602"/>
                    <a:pt x="38" y="602"/>
                  </a:cubicBezTo>
                  <a:cubicBezTo>
                    <a:pt x="200" y="525"/>
                    <a:pt x="312" y="371"/>
                    <a:pt x="335" y="19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198" name="Google Shape;1198;p48"/>
            <p:cNvSpPr/>
            <p:nvPr/>
          </p:nvSpPr>
          <p:spPr>
            <a:xfrm>
              <a:off x="10914618" y="3012482"/>
              <a:ext cx="370771" cy="315723"/>
            </a:xfrm>
            <a:custGeom>
              <a:avLst/>
              <a:gdLst/>
              <a:ahLst/>
              <a:cxnLst/>
              <a:rect l="l" t="t" r="r" b="b"/>
              <a:pathLst>
                <a:path w="542" h="461" extrusionOk="0">
                  <a:moveTo>
                    <a:pt x="207" y="461"/>
                  </a:moveTo>
                  <a:cubicBezTo>
                    <a:pt x="542" y="267"/>
                    <a:pt x="542" y="267"/>
                    <a:pt x="542" y="267"/>
                  </a:cubicBezTo>
                  <a:cubicBezTo>
                    <a:pt x="537" y="268"/>
                    <a:pt x="531" y="268"/>
                    <a:pt x="526" y="268"/>
                  </a:cubicBezTo>
                  <a:cubicBezTo>
                    <a:pt x="486" y="268"/>
                    <a:pt x="446" y="257"/>
                    <a:pt x="411" y="236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15"/>
                    <a:pt x="0" y="29"/>
                    <a:pt x="0" y="43"/>
                  </a:cubicBezTo>
                  <a:cubicBezTo>
                    <a:pt x="0" y="209"/>
                    <a:pt x="76" y="361"/>
                    <a:pt x="207" y="46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199" name="Google Shape;1199;p48"/>
            <p:cNvSpPr/>
            <p:nvPr/>
          </p:nvSpPr>
          <p:spPr>
            <a:xfrm>
              <a:off x="11136202" y="2682187"/>
              <a:ext cx="343016" cy="292593"/>
            </a:xfrm>
            <a:custGeom>
              <a:avLst/>
              <a:gdLst/>
              <a:ahLst/>
              <a:cxnLst/>
              <a:rect l="l" t="t" r="r" b="b"/>
              <a:pathLst>
                <a:path w="501" h="427" extrusionOk="0">
                  <a:moveTo>
                    <a:pt x="93" y="329"/>
                  </a:moveTo>
                  <a:cubicBezTo>
                    <a:pt x="501" y="93"/>
                    <a:pt x="501" y="93"/>
                    <a:pt x="501" y="93"/>
                  </a:cubicBezTo>
                  <a:cubicBezTo>
                    <a:pt x="413" y="32"/>
                    <a:pt x="310" y="0"/>
                    <a:pt x="202" y="0"/>
                  </a:cubicBezTo>
                  <a:cubicBezTo>
                    <a:pt x="132" y="0"/>
                    <a:pt x="64" y="13"/>
                    <a:pt x="0" y="40"/>
                  </a:cubicBezTo>
                  <a:cubicBezTo>
                    <a:pt x="0" y="427"/>
                    <a:pt x="0" y="427"/>
                    <a:pt x="0" y="427"/>
                  </a:cubicBezTo>
                  <a:cubicBezTo>
                    <a:pt x="20" y="387"/>
                    <a:pt x="52" y="352"/>
                    <a:pt x="93" y="32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200" name="Google Shape;1200;p48"/>
            <p:cNvSpPr/>
            <p:nvPr/>
          </p:nvSpPr>
          <p:spPr>
            <a:xfrm>
              <a:off x="10917856" y="2716419"/>
              <a:ext cx="230142" cy="411712"/>
            </a:xfrm>
            <a:custGeom>
              <a:avLst/>
              <a:gdLst/>
              <a:ahLst/>
              <a:cxnLst/>
              <a:rect l="l" t="t" r="r" b="b"/>
              <a:pathLst>
                <a:path w="336" h="601" extrusionOk="0">
                  <a:moveTo>
                    <a:pt x="0" y="408"/>
                  </a:moveTo>
                  <a:cubicBezTo>
                    <a:pt x="336" y="601"/>
                    <a:pt x="336" y="601"/>
                    <a:pt x="336" y="601"/>
                  </a:cubicBezTo>
                  <a:cubicBezTo>
                    <a:pt x="311" y="565"/>
                    <a:pt x="297" y="521"/>
                    <a:pt x="297" y="475"/>
                  </a:cubicBezTo>
                  <a:cubicBezTo>
                    <a:pt x="297" y="0"/>
                    <a:pt x="297" y="0"/>
                    <a:pt x="297" y="0"/>
                  </a:cubicBezTo>
                  <a:cubicBezTo>
                    <a:pt x="135" y="76"/>
                    <a:pt x="23" y="231"/>
                    <a:pt x="0" y="4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201" name="Google Shape;1201;p48"/>
            <p:cNvSpPr/>
            <p:nvPr/>
          </p:nvSpPr>
          <p:spPr>
            <a:xfrm>
              <a:off x="11069819" y="3108934"/>
              <a:ext cx="343016" cy="293287"/>
            </a:xfrm>
            <a:custGeom>
              <a:avLst/>
              <a:gdLst/>
              <a:ahLst/>
              <a:cxnLst/>
              <a:rect l="l" t="t" r="r" b="b"/>
              <a:pathLst>
                <a:path w="501" h="428" extrusionOk="0">
                  <a:moveTo>
                    <a:pt x="408" y="98"/>
                  </a:moveTo>
                  <a:cubicBezTo>
                    <a:pt x="0" y="334"/>
                    <a:pt x="0" y="334"/>
                    <a:pt x="0" y="334"/>
                  </a:cubicBezTo>
                  <a:cubicBezTo>
                    <a:pt x="88" y="396"/>
                    <a:pt x="191" y="428"/>
                    <a:pt x="299" y="428"/>
                  </a:cubicBezTo>
                  <a:cubicBezTo>
                    <a:pt x="369" y="428"/>
                    <a:pt x="437" y="414"/>
                    <a:pt x="501" y="388"/>
                  </a:cubicBezTo>
                  <a:cubicBezTo>
                    <a:pt x="501" y="0"/>
                    <a:pt x="501" y="0"/>
                    <a:pt x="501" y="0"/>
                  </a:cubicBezTo>
                  <a:cubicBezTo>
                    <a:pt x="481" y="41"/>
                    <a:pt x="449" y="76"/>
                    <a:pt x="408" y="9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202" name="Google Shape;1202;p48"/>
            <p:cNvSpPr/>
            <p:nvPr/>
          </p:nvSpPr>
          <p:spPr>
            <a:xfrm>
              <a:off x="11263647" y="2756203"/>
              <a:ext cx="371003" cy="315723"/>
            </a:xfrm>
            <a:custGeom>
              <a:avLst/>
              <a:gdLst/>
              <a:ahLst/>
              <a:cxnLst/>
              <a:rect l="l" t="t" r="r" b="b"/>
              <a:pathLst>
                <a:path w="542" h="461" extrusionOk="0">
                  <a:moveTo>
                    <a:pt x="131" y="225"/>
                  </a:moveTo>
                  <a:cubicBezTo>
                    <a:pt x="540" y="461"/>
                    <a:pt x="540" y="461"/>
                    <a:pt x="540" y="461"/>
                  </a:cubicBezTo>
                  <a:cubicBezTo>
                    <a:pt x="541" y="446"/>
                    <a:pt x="542" y="432"/>
                    <a:pt x="542" y="417"/>
                  </a:cubicBezTo>
                  <a:cubicBezTo>
                    <a:pt x="542" y="252"/>
                    <a:pt x="466" y="100"/>
                    <a:pt x="335" y="0"/>
                  </a:cubicBezTo>
                  <a:cubicBezTo>
                    <a:pt x="0" y="194"/>
                    <a:pt x="0" y="194"/>
                    <a:pt x="0" y="194"/>
                  </a:cubicBezTo>
                  <a:cubicBezTo>
                    <a:pt x="5" y="193"/>
                    <a:pt x="11" y="193"/>
                    <a:pt x="16" y="193"/>
                  </a:cubicBezTo>
                  <a:cubicBezTo>
                    <a:pt x="57" y="193"/>
                    <a:pt x="96" y="204"/>
                    <a:pt x="131" y="22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grpSp>
        <p:nvGrpSpPr>
          <p:cNvPr id="1203" name="Google Shape;1203;p48"/>
          <p:cNvGrpSpPr/>
          <p:nvPr/>
        </p:nvGrpSpPr>
        <p:grpSpPr>
          <a:xfrm>
            <a:off x="1772664" y="843057"/>
            <a:ext cx="361521" cy="445816"/>
            <a:chOff x="1582665" y="1011072"/>
            <a:chExt cx="584040" cy="720220"/>
          </a:xfrm>
        </p:grpSpPr>
        <p:sp>
          <p:nvSpPr>
            <p:cNvPr id="1204" name="Google Shape;1204;p48"/>
            <p:cNvSpPr/>
            <p:nvPr/>
          </p:nvSpPr>
          <p:spPr>
            <a:xfrm>
              <a:off x="1638485" y="1571653"/>
              <a:ext cx="449564" cy="159640"/>
            </a:xfrm>
            <a:custGeom>
              <a:avLst/>
              <a:gdLst/>
              <a:ahLst/>
              <a:cxnLst/>
              <a:rect l="l" t="t" r="r" b="b"/>
              <a:pathLst>
                <a:path w="767" h="273" extrusionOk="0">
                  <a:moveTo>
                    <a:pt x="8" y="71"/>
                  </a:moveTo>
                  <a:cubicBezTo>
                    <a:pt x="26" y="131"/>
                    <a:pt x="228" y="66"/>
                    <a:pt x="244" y="81"/>
                  </a:cubicBezTo>
                  <a:cubicBezTo>
                    <a:pt x="269" y="104"/>
                    <a:pt x="240" y="171"/>
                    <a:pt x="254" y="194"/>
                  </a:cubicBezTo>
                  <a:cubicBezTo>
                    <a:pt x="274" y="228"/>
                    <a:pt x="588" y="273"/>
                    <a:pt x="743" y="165"/>
                  </a:cubicBezTo>
                  <a:cubicBezTo>
                    <a:pt x="767" y="149"/>
                    <a:pt x="749" y="103"/>
                    <a:pt x="751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0" y="17"/>
                    <a:pt x="0" y="43"/>
                    <a:pt x="8" y="7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205" name="Google Shape;1205;p48"/>
            <p:cNvSpPr/>
            <p:nvPr/>
          </p:nvSpPr>
          <p:spPr>
            <a:xfrm>
              <a:off x="1590507" y="1435245"/>
              <a:ext cx="515072" cy="136407"/>
            </a:xfrm>
            <a:custGeom>
              <a:avLst/>
              <a:gdLst/>
              <a:ahLst/>
              <a:cxnLst/>
              <a:rect l="l" t="t" r="r" b="b"/>
              <a:pathLst>
                <a:path w="879" h="233" extrusionOk="0">
                  <a:moveTo>
                    <a:pt x="75" y="52"/>
                  </a:moveTo>
                  <a:cubicBezTo>
                    <a:pt x="81" y="64"/>
                    <a:pt x="64" y="89"/>
                    <a:pt x="66" y="104"/>
                  </a:cubicBezTo>
                  <a:cubicBezTo>
                    <a:pt x="68" y="117"/>
                    <a:pt x="105" y="132"/>
                    <a:pt x="105" y="132"/>
                  </a:cubicBezTo>
                  <a:cubicBezTo>
                    <a:pt x="105" y="132"/>
                    <a:pt x="78" y="157"/>
                    <a:pt x="77" y="169"/>
                  </a:cubicBezTo>
                  <a:cubicBezTo>
                    <a:pt x="76" y="182"/>
                    <a:pt x="101" y="204"/>
                    <a:pt x="101" y="218"/>
                  </a:cubicBezTo>
                  <a:cubicBezTo>
                    <a:pt x="102" y="221"/>
                    <a:pt x="100" y="227"/>
                    <a:pt x="98" y="233"/>
                  </a:cubicBezTo>
                  <a:cubicBezTo>
                    <a:pt x="833" y="233"/>
                    <a:pt x="833" y="233"/>
                    <a:pt x="833" y="233"/>
                  </a:cubicBezTo>
                  <a:cubicBezTo>
                    <a:pt x="834" y="202"/>
                    <a:pt x="837" y="167"/>
                    <a:pt x="843" y="126"/>
                  </a:cubicBezTo>
                  <a:cubicBezTo>
                    <a:pt x="850" y="80"/>
                    <a:pt x="863" y="39"/>
                    <a:pt x="87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2" y="20"/>
                    <a:pt x="65" y="34"/>
                    <a:pt x="75" y="5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206" name="Google Shape;1206;p48"/>
            <p:cNvSpPr/>
            <p:nvPr/>
          </p:nvSpPr>
          <p:spPr>
            <a:xfrm>
              <a:off x="1582665" y="1299068"/>
              <a:ext cx="576890" cy="136177"/>
            </a:xfrm>
            <a:custGeom>
              <a:avLst/>
              <a:gdLst/>
              <a:ahLst/>
              <a:cxnLst/>
              <a:rect l="l" t="t" r="r" b="b"/>
              <a:pathLst>
                <a:path w="984" h="233" extrusionOk="0">
                  <a:moveTo>
                    <a:pt x="984" y="0"/>
                  </a:moveTo>
                  <a:cubicBezTo>
                    <a:pt x="119" y="0"/>
                    <a:pt x="119" y="0"/>
                    <a:pt x="119" y="0"/>
                  </a:cubicBezTo>
                  <a:cubicBezTo>
                    <a:pt x="121" y="7"/>
                    <a:pt x="122" y="14"/>
                    <a:pt x="121" y="20"/>
                  </a:cubicBezTo>
                  <a:cubicBezTo>
                    <a:pt x="115" y="71"/>
                    <a:pt x="3" y="151"/>
                    <a:pt x="1" y="207"/>
                  </a:cubicBezTo>
                  <a:cubicBezTo>
                    <a:pt x="0" y="217"/>
                    <a:pt x="5" y="225"/>
                    <a:pt x="13" y="233"/>
                  </a:cubicBezTo>
                  <a:cubicBezTo>
                    <a:pt x="892" y="233"/>
                    <a:pt x="892" y="233"/>
                    <a:pt x="892" y="233"/>
                  </a:cubicBezTo>
                  <a:cubicBezTo>
                    <a:pt x="910" y="190"/>
                    <a:pt x="932" y="150"/>
                    <a:pt x="954" y="106"/>
                  </a:cubicBezTo>
                  <a:cubicBezTo>
                    <a:pt x="965" y="83"/>
                    <a:pt x="977" y="45"/>
                    <a:pt x="9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207" name="Google Shape;1207;p48"/>
            <p:cNvSpPr/>
            <p:nvPr/>
          </p:nvSpPr>
          <p:spPr>
            <a:xfrm>
              <a:off x="1665934" y="1011072"/>
              <a:ext cx="484393" cy="151589"/>
            </a:xfrm>
            <a:custGeom>
              <a:avLst/>
              <a:gdLst/>
              <a:ahLst/>
              <a:cxnLst/>
              <a:rect l="l" t="t" r="r" b="b"/>
              <a:pathLst>
                <a:path w="826" h="259" extrusionOk="0">
                  <a:moveTo>
                    <a:pt x="691" y="105"/>
                  </a:moveTo>
                  <a:cubicBezTo>
                    <a:pt x="485" y="0"/>
                    <a:pt x="280" y="20"/>
                    <a:pt x="171" y="77"/>
                  </a:cubicBezTo>
                  <a:cubicBezTo>
                    <a:pt x="84" y="123"/>
                    <a:pt x="31" y="190"/>
                    <a:pt x="0" y="259"/>
                  </a:cubicBezTo>
                  <a:cubicBezTo>
                    <a:pt x="826" y="259"/>
                    <a:pt x="826" y="259"/>
                    <a:pt x="826" y="259"/>
                  </a:cubicBezTo>
                  <a:cubicBezTo>
                    <a:pt x="803" y="196"/>
                    <a:pt x="762" y="140"/>
                    <a:pt x="691" y="1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208" name="Google Shape;1208;p48"/>
            <p:cNvSpPr/>
            <p:nvPr/>
          </p:nvSpPr>
          <p:spPr>
            <a:xfrm>
              <a:off x="1639639" y="1162661"/>
              <a:ext cx="527066" cy="136407"/>
            </a:xfrm>
            <a:custGeom>
              <a:avLst/>
              <a:gdLst/>
              <a:ahLst/>
              <a:cxnLst/>
              <a:rect l="l" t="t" r="r" b="b"/>
              <a:pathLst>
                <a:path w="899" h="233" extrusionOk="0">
                  <a:moveTo>
                    <a:pt x="871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20" y="53"/>
                    <a:pt x="9" y="106"/>
                    <a:pt x="4" y="150"/>
                  </a:cubicBezTo>
                  <a:cubicBezTo>
                    <a:pt x="0" y="184"/>
                    <a:pt x="15" y="210"/>
                    <a:pt x="22" y="233"/>
                  </a:cubicBezTo>
                  <a:cubicBezTo>
                    <a:pt x="887" y="233"/>
                    <a:pt x="887" y="233"/>
                    <a:pt x="887" y="233"/>
                  </a:cubicBezTo>
                  <a:cubicBezTo>
                    <a:pt x="898" y="163"/>
                    <a:pt x="899" y="77"/>
                    <a:pt x="8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grpSp>
        <p:nvGrpSpPr>
          <p:cNvPr id="1209" name="Google Shape;1209;p48"/>
          <p:cNvGrpSpPr/>
          <p:nvPr/>
        </p:nvGrpSpPr>
        <p:grpSpPr>
          <a:xfrm>
            <a:off x="2374048" y="843078"/>
            <a:ext cx="379481" cy="445796"/>
            <a:chOff x="2554206" y="1011105"/>
            <a:chExt cx="613055" cy="720187"/>
          </a:xfrm>
        </p:grpSpPr>
        <p:sp>
          <p:nvSpPr>
            <p:cNvPr id="1210" name="Google Shape;1210;p48"/>
            <p:cNvSpPr/>
            <p:nvPr/>
          </p:nvSpPr>
          <p:spPr>
            <a:xfrm flipH="1">
              <a:off x="2721847" y="1011105"/>
              <a:ext cx="445414" cy="388012"/>
            </a:xfrm>
            <a:custGeom>
              <a:avLst/>
              <a:gdLst/>
              <a:ahLst/>
              <a:cxnLst/>
              <a:rect l="l" t="t" r="r" b="b"/>
              <a:pathLst>
                <a:path w="885" h="771" extrusionOk="0">
                  <a:moveTo>
                    <a:pt x="708" y="363"/>
                  </a:moveTo>
                  <a:cubicBezTo>
                    <a:pt x="699" y="358"/>
                    <a:pt x="687" y="357"/>
                    <a:pt x="677" y="361"/>
                  </a:cubicBezTo>
                  <a:cubicBezTo>
                    <a:pt x="662" y="366"/>
                    <a:pt x="649" y="378"/>
                    <a:pt x="640" y="395"/>
                  </a:cubicBezTo>
                  <a:cubicBezTo>
                    <a:pt x="630" y="411"/>
                    <a:pt x="626" y="429"/>
                    <a:pt x="629" y="444"/>
                  </a:cubicBezTo>
                  <a:cubicBezTo>
                    <a:pt x="631" y="455"/>
                    <a:pt x="637" y="464"/>
                    <a:pt x="646" y="470"/>
                  </a:cubicBezTo>
                  <a:cubicBezTo>
                    <a:pt x="655" y="475"/>
                    <a:pt x="667" y="476"/>
                    <a:pt x="677" y="471"/>
                  </a:cubicBezTo>
                  <a:cubicBezTo>
                    <a:pt x="551" y="690"/>
                    <a:pt x="551" y="690"/>
                    <a:pt x="551" y="690"/>
                  </a:cubicBezTo>
                  <a:cubicBezTo>
                    <a:pt x="548" y="696"/>
                    <a:pt x="542" y="699"/>
                    <a:pt x="536" y="699"/>
                  </a:cubicBezTo>
                  <a:cubicBezTo>
                    <a:pt x="365" y="699"/>
                    <a:pt x="365" y="699"/>
                    <a:pt x="365" y="699"/>
                  </a:cubicBezTo>
                  <a:cubicBezTo>
                    <a:pt x="362" y="700"/>
                    <a:pt x="359" y="703"/>
                    <a:pt x="359" y="706"/>
                  </a:cubicBezTo>
                  <a:cubicBezTo>
                    <a:pt x="358" y="713"/>
                    <a:pt x="358" y="720"/>
                    <a:pt x="365" y="724"/>
                  </a:cubicBezTo>
                  <a:cubicBezTo>
                    <a:pt x="368" y="726"/>
                    <a:pt x="372" y="728"/>
                    <a:pt x="376" y="730"/>
                  </a:cubicBezTo>
                  <a:cubicBezTo>
                    <a:pt x="387" y="737"/>
                    <a:pt x="388" y="751"/>
                    <a:pt x="378" y="759"/>
                  </a:cubicBezTo>
                  <a:cubicBezTo>
                    <a:pt x="368" y="767"/>
                    <a:pt x="354" y="771"/>
                    <a:pt x="341" y="770"/>
                  </a:cubicBezTo>
                  <a:cubicBezTo>
                    <a:pt x="328" y="771"/>
                    <a:pt x="314" y="768"/>
                    <a:pt x="304" y="759"/>
                  </a:cubicBezTo>
                  <a:cubicBezTo>
                    <a:pt x="294" y="751"/>
                    <a:pt x="295" y="737"/>
                    <a:pt x="306" y="730"/>
                  </a:cubicBezTo>
                  <a:cubicBezTo>
                    <a:pt x="310" y="728"/>
                    <a:pt x="314" y="726"/>
                    <a:pt x="317" y="724"/>
                  </a:cubicBezTo>
                  <a:cubicBezTo>
                    <a:pt x="323" y="720"/>
                    <a:pt x="323" y="713"/>
                    <a:pt x="323" y="706"/>
                  </a:cubicBezTo>
                  <a:cubicBezTo>
                    <a:pt x="323" y="703"/>
                    <a:pt x="320" y="700"/>
                    <a:pt x="317" y="699"/>
                  </a:cubicBezTo>
                  <a:cubicBezTo>
                    <a:pt x="115" y="699"/>
                    <a:pt x="115" y="699"/>
                    <a:pt x="115" y="699"/>
                  </a:cubicBezTo>
                  <a:cubicBezTo>
                    <a:pt x="112" y="699"/>
                    <a:pt x="109" y="697"/>
                    <a:pt x="108" y="694"/>
                  </a:cubicBezTo>
                  <a:cubicBezTo>
                    <a:pt x="108" y="694"/>
                    <a:pt x="108" y="694"/>
                    <a:pt x="108" y="694"/>
                  </a:cubicBezTo>
                  <a:cubicBezTo>
                    <a:pt x="58" y="592"/>
                    <a:pt x="0" y="246"/>
                    <a:pt x="247" y="121"/>
                  </a:cubicBezTo>
                  <a:cubicBezTo>
                    <a:pt x="487" y="0"/>
                    <a:pt x="726" y="23"/>
                    <a:pt x="852" y="89"/>
                  </a:cubicBezTo>
                  <a:cubicBezTo>
                    <a:pt x="862" y="94"/>
                    <a:pt x="871" y="99"/>
                    <a:pt x="879" y="104"/>
                  </a:cubicBezTo>
                  <a:cubicBezTo>
                    <a:pt x="883" y="107"/>
                    <a:pt x="885" y="112"/>
                    <a:pt x="882" y="116"/>
                  </a:cubicBezTo>
                  <a:cubicBezTo>
                    <a:pt x="725" y="389"/>
                    <a:pt x="725" y="389"/>
                    <a:pt x="725" y="389"/>
                  </a:cubicBezTo>
                  <a:cubicBezTo>
                    <a:pt x="723" y="378"/>
                    <a:pt x="717" y="368"/>
                    <a:pt x="708" y="36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211" name="Google Shape;1211;p48"/>
            <p:cNvSpPr/>
            <p:nvPr/>
          </p:nvSpPr>
          <p:spPr>
            <a:xfrm flipH="1">
              <a:off x="2554206" y="1072424"/>
              <a:ext cx="329184" cy="568718"/>
            </a:xfrm>
            <a:custGeom>
              <a:avLst/>
              <a:gdLst/>
              <a:ahLst/>
              <a:cxnLst/>
              <a:rect l="l" t="t" r="r" b="b"/>
              <a:pathLst>
                <a:path w="654" h="1130" extrusionOk="0">
                  <a:moveTo>
                    <a:pt x="208" y="896"/>
                  </a:moveTo>
                  <a:cubicBezTo>
                    <a:pt x="217" y="891"/>
                    <a:pt x="224" y="882"/>
                    <a:pt x="225" y="871"/>
                  </a:cubicBezTo>
                  <a:cubicBezTo>
                    <a:pt x="228" y="856"/>
                    <a:pt x="224" y="838"/>
                    <a:pt x="214" y="822"/>
                  </a:cubicBezTo>
                  <a:cubicBezTo>
                    <a:pt x="205" y="805"/>
                    <a:pt x="192" y="793"/>
                    <a:pt x="177" y="787"/>
                  </a:cubicBezTo>
                  <a:cubicBezTo>
                    <a:pt x="167" y="784"/>
                    <a:pt x="156" y="784"/>
                    <a:pt x="147" y="790"/>
                  </a:cubicBezTo>
                  <a:cubicBezTo>
                    <a:pt x="137" y="795"/>
                    <a:pt x="131" y="805"/>
                    <a:pt x="130" y="816"/>
                  </a:cubicBezTo>
                  <a:cubicBezTo>
                    <a:pt x="3" y="597"/>
                    <a:pt x="3" y="597"/>
                    <a:pt x="3" y="597"/>
                  </a:cubicBezTo>
                  <a:cubicBezTo>
                    <a:pt x="0" y="591"/>
                    <a:pt x="0" y="585"/>
                    <a:pt x="3" y="579"/>
                  </a:cubicBezTo>
                  <a:cubicBezTo>
                    <a:pt x="142" y="339"/>
                    <a:pt x="142" y="339"/>
                    <a:pt x="142" y="339"/>
                  </a:cubicBezTo>
                  <a:cubicBezTo>
                    <a:pt x="142" y="336"/>
                    <a:pt x="142" y="332"/>
                    <a:pt x="139" y="330"/>
                  </a:cubicBezTo>
                  <a:cubicBezTo>
                    <a:pt x="133" y="326"/>
                    <a:pt x="127" y="323"/>
                    <a:pt x="121" y="326"/>
                  </a:cubicBezTo>
                  <a:cubicBezTo>
                    <a:pt x="117" y="328"/>
                    <a:pt x="113" y="331"/>
                    <a:pt x="110" y="333"/>
                  </a:cubicBezTo>
                  <a:cubicBezTo>
                    <a:pt x="98" y="339"/>
                    <a:pt x="85" y="333"/>
                    <a:pt x="83" y="320"/>
                  </a:cubicBezTo>
                  <a:cubicBezTo>
                    <a:pt x="81" y="307"/>
                    <a:pt x="85" y="294"/>
                    <a:pt x="92" y="282"/>
                  </a:cubicBezTo>
                  <a:cubicBezTo>
                    <a:pt x="99" y="271"/>
                    <a:pt x="108" y="260"/>
                    <a:pt x="120" y="256"/>
                  </a:cubicBezTo>
                  <a:cubicBezTo>
                    <a:pt x="132" y="251"/>
                    <a:pt x="144" y="259"/>
                    <a:pt x="144" y="272"/>
                  </a:cubicBezTo>
                  <a:cubicBezTo>
                    <a:pt x="145" y="276"/>
                    <a:pt x="144" y="281"/>
                    <a:pt x="144" y="285"/>
                  </a:cubicBezTo>
                  <a:cubicBezTo>
                    <a:pt x="145" y="293"/>
                    <a:pt x="150" y="296"/>
                    <a:pt x="157" y="299"/>
                  </a:cubicBezTo>
                  <a:cubicBezTo>
                    <a:pt x="160" y="301"/>
                    <a:pt x="163" y="299"/>
                    <a:pt x="166" y="297"/>
                  </a:cubicBezTo>
                  <a:cubicBezTo>
                    <a:pt x="334" y="6"/>
                    <a:pt x="334" y="6"/>
                    <a:pt x="334" y="6"/>
                  </a:cubicBezTo>
                  <a:cubicBezTo>
                    <a:pt x="337" y="2"/>
                    <a:pt x="343" y="0"/>
                    <a:pt x="347" y="3"/>
                  </a:cubicBezTo>
                  <a:cubicBezTo>
                    <a:pt x="480" y="102"/>
                    <a:pt x="524" y="251"/>
                    <a:pt x="535" y="353"/>
                  </a:cubicBezTo>
                  <a:cubicBezTo>
                    <a:pt x="542" y="405"/>
                    <a:pt x="507" y="442"/>
                    <a:pt x="511" y="473"/>
                  </a:cubicBezTo>
                  <a:cubicBezTo>
                    <a:pt x="518" y="532"/>
                    <a:pt x="648" y="625"/>
                    <a:pt x="651" y="690"/>
                  </a:cubicBezTo>
                  <a:cubicBezTo>
                    <a:pt x="654" y="734"/>
                    <a:pt x="565" y="752"/>
                    <a:pt x="550" y="781"/>
                  </a:cubicBezTo>
                  <a:cubicBezTo>
                    <a:pt x="543" y="794"/>
                    <a:pt x="562" y="823"/>
                    <a:pt x="560" y="841"/>
                  </a:cubicBezTo>
                  <a:cubicBezTo>
                    <a:pt x="559" y="857"/>
                    <a:pt x="515" y="874"/>
                    <a:pt x="515" y="874"/>
                  </a:cubicBezTo>
                  <a:cubicBezTo>
                    <a:pt x="515" y="874"/>
                    <a:pt x="546" y="903"/>
                    <a:pt x="548" y="916"/>
                  </a:cubicBezTo>
                  <a:cubicBezTo>
                    <a:pt x="549" y="932"/>
                    <a:pt x="520" y="957"/>
                    <a:pt x="519" y="973"/>
                  </a:cubicBezTo>
                  <a:cubicBezTo>
                    <a:pt x="519" y="989"/>
                    <a:pt x="545" y="1030"/>
                    <a:pt x="532" y="1073"/>
                  </a:cubicBezTo>
                  <a:cubicBezTo>
                    <a:pt x="515" y="1130"/>
                    <a:pt x="356" y="1091"/>
                    <a:pt x="288" y="1083"/>
                  </a:cubicBezTo>
                  <a:cubicBezTo>
                    <a:pt x="286" y="1083"/>
                    <a:pt x="283" y="1082"/>
                    <a:pt x="282" y="1079"/>
                  </a:cubicBezTo>
                  <a:cubicBezTo>
                    <a:pt x="177" y="898"/>
                    <a:pt x="177" y="898"/>
                    <a:pt x="177" y="898"/>
                  </a:cubicBezTo>
                  <a:cubicBezTo>
                    <a:pt x="188" y="902"/>
                    <a:pt x="199" y="902"/>
                    <a:pt x="208" y="89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212" name="Google Shape;1212;p48"/>
            <p:cNvSpPr/>
            <p:nvPr/>
          </p:nvSpPr>
          <p:spPr>
            <a:xfrm flipH="1">
              <a:off x="2750903" y="1372925"/>
              <a:ext cx="354381" cy="358367"/>
            </a:xfrm>
            <a:custGeom>
              <a:avLst/>
              <a:gdLst/>
              <a:ahLst/>
              <a:cxnLst/>
              <a:rect l="l" t="t" r="r" b="b"/>
              <a:pathLst>
                <a:path w="704" h="712" extrusionOk="0">
                  <a:moveTo>
                    <a:pt x="11" y="0"/>
                  </a:moveTo>
                  <a:cubicBezTo>
                    <a:pt x="170" y="0"/>
                    <a:pt x="170" y="0"/>
                    <a:pt x="170" y="0"/>
                  </a:cubicBezTo>
                  <a:cubicBezTo>
                    <a:pt x="162" y="7"/>
                    <a:pt x="157" y="17"/>
                    <a:pt x="157" y="28"/>
                  </a:cubicBezTo>
                  <a:cubicBezTo>
                    <a:pt x="157" y="38"/>
                    <a:pt x="162" y="48"/>
                    <a:pt x="170" y="55"/>
                  </a:cubicBezTo>
                  <a:cubicBezTo>
                    <a:pt x="182" y="65"/>
                    <a:pt x="199" y="70"/>
                    <a:pt x="218" y="70"/>
                  </a:cubicBezTo>
                  <a:cubicBezTo>
                    <a:pt x="237" y="70"/>
                    <a:pt x="254" y="65"/>
                    <a:pt x="267" y="55"/>
                  </a:cubicBezTo>
                  <a:cubicBezTo>
                    <a:pt x="275" y="48"/>
                    <a:pt x="280" y="38"/>
                    <a:pt x="280" y="28"/>
                  </a:cubicBezTo>
                  <a:cubicBezTo>
                    <a:pt x="280" y="17"/>
                    <a:pt x="275" y="7"/>
                    <a:pt x="266" y="0"/>
                  </a:cubicBezTo>
                  <a:cubicBezTo>
                    <a:pt x="411" y="0"/>
                    <a:pt x="411" y="0"/>
                    <a:pt x="411" y="0"/>
                  </a:cubicBezTo>
                  <a:cubicBezTo>
                    <a:pt x="417" y="0"/>
                    <a:pt x="423" y="3"/>
                    <a:pt x="426" y="9"/>
                  </a:cubicBezTo>
                  <a:cubicBezTo>
                    <a:pt x="565" y="249"/>
                    <a:pt x="565" y="249"/>
                    <a:pt x="565" y="249"/>
                  </a:cubicBezTo>
                  <a:cubicBezTo>
                    <a:pt x="568" y="251"/>
                    <a:pt x="571" y="253"/>
                    <a:pt x="575" y="251"/>
                  </a:cubicBezTo>
                  <a:cubicBezTo>
                    <a:pt x="581" y="248"/>
                    <a:pt x="586" y="244"/>
                    <a:pt x="587" y="237"/>
                  </a:cubicBezTo>
                  <a:cubicBezTo>
                    <a:pt x="587" y="233"/>
                    <a:pt x="587" y="228"/>
                    <a:pt x="587" y="224"/>
                  </a:cubicBezTo>
                  <a:cubicBezTo>
                    <a:pt x="587" y="211"/>
                    <a:pt x="599" y="203"/>
                    <a:pt x="611" y="208"/>
                  </a:cubicBezTo>
                  <a:cubicBezTo>
                    <a:pt x="623" y="212"/>
                    <a:pt x="633" y="223"/>
                    <a:pt x="639" y="234"/>
                  </a:cubicBezTo>
                  <a:cubicBezTo>
                    <a:pt x="646" y="245"/>
                    <a:pt x="650" y="259"/>
                    <a:pt x="648" y="272"/>
                  </a:cubicBezTo>
                  <a:cubicBezTo>
                    <a:pt x="646" y="285"/>
                    <a:pt x="633" y="290"/>
                    <a:pt x="622" y="284"/>
                  </a:cubicBezTo>
                  <a:cubicBezTo>
                    <a:pt x="618" y="282"/>
                    <a:pt x="614" y="280"/>
                    <a:pt x="611" y="278"/>
                  </a:cubicBezTo>
                  <a:cubicBezTo>
                    <a:pt x="604" y="275"/>
                    <a:pt x="598" y="278"/>
                    <a:pt x="592" y="282"/>
                  </a:cubicBezTo>
                  <a:cubicBezTo>
                    <a:pt x="589" y="283"/>
                    <a:pt x="589" y="287"/>
                    <a:pt x="589" y="291"/>
                  </a:cubicBezTo>
                  <a:cubicBezTo>
                    <a:pt x="700" y="482"/>
                    <a:pt x="700" y="482"/>
                    <a:pt x="700" y="482"/>
                  </a:cubicBezTo>
                  <a:cubicBezTo>
                    <a:pt x="700" y="482"/>
                    <a:pt x="701" y="484"/>
                    <a:pt x="700" y="485"/>
                  </a:cubicBezTo>
                  <a:cubicBezTo>
                    <a:pt x="700" y="487"/>
                    <a:pt x="699" y="488"/>
                    <a:pt x="699" y="488"/>
                  </a:cubicBezTo>
                  <a:cubicBezTo>
                    <a:pt x="699" y="488"/>
                    <a:pt x="699" y="488"/>
                    <a:pt x="699" y="488"/>
                  </a:cubicBezTo>
                  <a:cubicBezTo>
                    <a:pt x="671" y="516"/>
                    <a:pt x="704" y="593"/>
                    <a:pt x="688" y="619"/>
                  </a:cubicBezTo>
                  <a:cubicBezTo>
                    <a:pt x="664" y="659"/>
                    <a:pt x="299" y="712"/>
                    <a:pt x="119" y="586"/>
                  </a:cubicBezTo>
                  <a:cubicBezTo>
                    <a:pt x="83" y="561"/>
                    <a:pt x="129" y="479"/>
                    <a:pt x="98" y="269"/>
                  </a:cubicBezTo>
                  <a:cubicBezTo>
                    <a:pt x="84" y="172"/>
                    <a:pt x="45" y="96"/>
                    <a:pt x="3" y="12"/>
                  </a:cubicBezTo>
                  <a:cubicBezTo>
                    <a:pt x="0" y="7"/>
                    <a:pt x="4" y="0"/>
                    <a:pt x="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grpSp>
        <p:nvGrpSpPr>
          <p:cNvPr id="1213" name="Google Shape;1213;p48"/>
          <p:cNvGrpSpPr/>
          <p:nvPr/>
        </p:nvGrpSpPr>
        <p:grpSpPr>
          <a:xfrm>
            <a:off x="6922223" y="797418"/>
            <a:ext cx="460705" cy="491455"/>
            <a:chOff x="9901824" y="937343"/>
            <a:chExt cx="744273" cy="793950"/>
          </a:xfrm>
        </p:grpSpPr>
        <p:grpSp>
          <p:nvGrpSpPr>
            <p:cNvPr id="1214" name="Google Shape;1214;p48"/>
            <p:cNvGrpSpPr/>
            <p:nvPr/>
          </p:nvGrpSpPr>
          <p:grpSpPr>
            <a:xfrm>
              <a:off x="9901824" y="937343"/>
              <a:ext cx="744273" cy="793950"/>
              <a:chOff x="9901824" y="937343"/>
              <a:chExt cx="744273" cy="793950"/>
            </a:xfrm>
          </p:grpSpPr>
          <p:sp>
            <p:nvSpPr>
              <p:cNvPr id="1215" name="Google Shape;1215;p48"/>
              <p:cNvSpPr/>
              <p:nvPr/>
            </p:nvSpPr>
            <p:spPr>
              <a:xfrm>
                <a:off x="10463799" y="1043794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endParaRPr>
              </a:p>
            </p:txBody>
          </p:sp>
          <p:sp>
            <p:nvSpPr>
              <p:cNvPr id="1216" name="Google Shape;1216;p48"/>
              <p:cNvSpPr/>
              <p:nvPr/>
            </p:nvSpPr>
            <p:spPr>
              <a:xfrm>
                <a:off x="10546077" y="1303491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endParaRPr>
              </a:p>
            </p:txBody>
          </p:sp>
          <p:sp>
            <p:nvSpPr>
              <p:cNvPr id="1217" name="Google Shape;1217;p48"/>
              <p:cNvSpPr/>
              <p:nvPr/>
            </p:nvSpPr>
            <p:spPr>
              <a:xfrm>
                <a:off x="10463799" y="1499539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endParaRPr>
              </a:p>
            </p:txBody>
          </p:sp>
          <p:sp>
            <p:nvSpPr>
              <p:cNvPr id="1218" name="Google Shape;1218;p48"/>
              <p:cNvSpPr/>
              <p:nvPr/>
            </p:nvSpPr>
            <p:spPr>
              <a:xfrm>
                <a:off x="10008275" y="1500204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endParaRPr>
              </a:p>
            </p:txBody>
          </p:sp>
          <p:sp>
            <p:nvSpPr>
              <p:cNvPr id="1219" name="Google Shape;1219;p48"/>
              <p:cNvSpPr/>
              <p:nvPr/>
            </p:nvSpPr>
            <p:spPr>
              <a:xfrm>
                <a:off x="9901824" y="1303934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endParaRPr>
              </a:p>
            </p:txBody>
          </p:sp>
          <p:sp>
            <p:nvSpPr>
              <p:cNvPr id="1220" name="Google Shape;1220;p48"/>
              <p:cNvSpPr/>
              <p:nvPr/>
            </p:nvSpPr>
            <p:spPr>
              <a:xfrm>
                <a:off x="10008275" y="1044237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endParaRPr>
              </a:p>
            </p:txBody>
          </p:sp>
          <p:sp>
            <p:nvSpPr>
              <p:cNvPr id="1221" name="Google Shape;1221;p48"/>
              <p:cNvSpPr/>
              <p:nvPr/>
            </p:nvSpPr>
            <p:spPr>
              <a:xfrm>
                <a:off x="10267751" y="937343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endParaRPr>
              </a:p>
            </p:txBody>
          </p:sp>
          <p:sp>
            <p:nvSpPr>
              <p:cNvPr id="1222" name="Google Shape;1222;p48"/>
              <p:cNvSpPr/>
              <p:nvPr/>
            </p:nvSpPr>
            <p:spPr>
              <a:xfrm>
                <a:off x="10183698" y="1629498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endParaRPr>
              </a:p>
            </p:txBody>
          </p:sp>
          <p:sp>
            <p:nvSpPr>
              <p:cNvPr id="1223" name="Google Shape;1223;p48"/>
              <p:cNvSpPr/>
              <p:nvPr/>
            </p:nvSpPr>
            <p:spPr>
              <a:xfrm>
                <a:off x="10188356" y="1667865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endParaRPr>
              </a:p>
            </p:txBody>
          </p:sp>
          <p:sp>
            <p:nvSpPr>
              <p:cNvPr id="1224" name="Google Shape;1224;p48"/>
              <p:cNvSpPr/>
              <p:nvPr/>
            </p:nvSpPr>
            <p:spPr>
              <a:xfrm>
                <a:off x="10212751" y="1705567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endParaRPr>
              </a:p>
            </p:txBody>
          </p:sp>
        </p:grpSp>
        <p:sp>
          <p:nvSpPr>
            <p:cNvPr id="1225" name="Google Shape;1225;p48"/>
            <p:cNvSpPr/>
            <p:nvPr/>
          </p:nvSpPr>
          <p:spPr>
            <a:xfrm>
              <a:off x="10047751" y="1220548"/>
              <a:ext cx="217117" cy="205362"/>
            </a:xfrm>
            <a:custGeom>
              <a:avLst/>
              <a:gdLst/>
              <a:ahLst/>
              <a:cxnLst/>
              <a:rect l="l" t="t" r="r" b="b"/>
              <a:pathLst>
                <a:path w="380" h="359" extrusionOk="0">
                  <a:moveTo>
                    <a:pt x="63" y="268"/>
                  </a:moveTo>
                  <a:cubicBezTo>
                    <a:pt x="78" y="297"/>
                    <a:pt x="94" y="324"/>
                    <a:pt x="108" y="350"/>
                  </a:cubicBezTo>
                  <a:cubicBezTo>
                    <a:pt x="113" y="359"/>
                    <a:pt x="113" y="359"/>
                    <a:pt x="113" y="359"/>
                  </a:cubicBezTo>
                  <a:cubicBezTo>
                    <a:pt x="380" y="206"/>
                    <a:pt x="380" y="206"/>
                    <a:pt x="380" y="206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2" y="2"/>
                    <a:pt x="22" y="4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0" y="88"/>
                    <a:pt x="14" y="174"/>
                    <a:pt x="63" y="26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226" name="Google Shape;1226;p48"/>
            <p:cNvSpPr/>
            <p:nvPr/>
          </p:nvSpPr>
          <p:spPr>
            <a:xfrm>
              <a:off x="10063053" y="1080830"/>
              <a:ext cx="205806" cy="250604"/>
            </a:xfrm>
            <a:custGeom>
              <a:avLst/>
              <a:gdLst/>
              <a:ahLst/>
              <a:cxnLst/>
              <a:rect l="l" t="t" r="r" b="b"/>
              <a:pathLst>
                <a:path w="360" h="438" extrusionOk="0">
                  <a:moveTo>
                    <a:pt x="0" y="230"/>
                  </a:moveTo>
                  <a:cubicBezTo>
                    <a:pt x="360" y="438"/>
                    <a:pt x="360" y="438"/>
                    <a:pt x="360" y="438"/>
                  </a:cubicBezTo>
                  <a:cubicBezTo>
                    <a:pt x="360" y="0"/>
                    <a:pt x="360" y="0"/>
                    <a:pt x="360" y="0"/>
                  </a:cubicBezTo>
                  <a:cubicBezTo>
                    <a:pt x="174" y="3"/>
                    <a:pt x="40" y="117"/>
                    <a:pt x="0" y="2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227" name="Google Shape;1227;p48"/>
            <p:cNvSpPr/>
            <p:nvPr/>
          </p:nvSpPr>
          <p:spPr>
            <a:xfrm>
              <a:off x="10276400" y="1080830"/>
              <a:ext cx="208024" cy="250604"/>
            </a:xfrm>
            <a:custGeom>
              <a:avLst/>
              <a:gdLst/>
              <a:ahLst/>
              <a:cxnLst/>
              <a:rect l="l" t="t" r="r" b="b"/>
              <a:pathLst>
                <a:path w="364" h="438" extrusionOk="0">
                  <a:moveTo>
                    <a:pt x="0" y="0"/>
                  </a:moveTo>
                  <a:cubicBezTo>
                    <a:pt x="0" y="438"/>
                    <a:pt x="0" y="438"/>
                    <a:pt x="0" y="438"/>
                  </a:cubicBezTo>
                  <a:cubicBezTo>
                    <a:pt x="364" y="228"/>
                    <a:pt x="364" y="228"/>
                    <a:pt x="364" y="228"/>
                  </a:cubicBezTo>
                  <a:cubicBezTo>
                    <a:pt x="323" y="115"/>
                    <a:pt x="186" y="1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228" name="Google Shape;1228;p48"/>
            <p:cNvSpPr/>
            <p:nvPr/>
          </p:nvSpPr>
          <p:spPr>
            <a:xfrm>
              <a:off x="10280392" y="1218773"/>
              <a:ext cx="219334" cy="208689"/>
            </a:xfrm>
            <a:custGeom>
              <a:avLst/>
              <a:gdLst/>
              <a:ahLst/>
              <a:cxnLst/>
              <a:rect l="l" t="t" r="r" b="b"/>
              <a:pathLst>
                <a:path w="384" h="365" extrusionOk="0">
                  <a:moveTo>
                    <a:pt x="322" y="271"/>
                  </a:moveTo>
                  <a:cubicBezTo>
                    <a:pt x="371" y="177"/>
                    <a:pt x="384" y="91"/>
                    <a:pt x="364" y="9"/>
                  </a:cubicBezTo>
                  <a:cubicBezTo>
                    <a:pt x="364" y="9"/>
                    <a:pt x="364" y="9"/>
                    <a:pt x="364" y="9"/>
                  </a:cubicBezTo>
                  <a:cubicBezTo>
                    <a:pt x="363" y="6"/>
                    <a:pt x="362" y="3"/>
                    <a:pt x="361" y="0"/>
                  </a:cubicBezTo>
                  <a:cubicBezTo>
                    <a:pt x="0" y="209"/>
                    <a:pt x="0" y="209"/>
                    <a:pt x="0" y="209"/>
                  </a:cubicBezTo>
                  <a:cubicBezTo>
                    <a:pt x="270" y="365"/>
                    <a:pt x="270" y="365"/>
                    <a:pt x="270" y="365"/>
                  </a:cubicBezTo>
                  <a:cubicBezTo>
                    <a:pt x="277" y="353"/>
                    <a:pt x="277" y="353"/>
                    <a:pt x="277" y="353"/>
                  </a:cubicBezTo>
                  <a:cubicBezTo>
                    <a:pt x="291" y="327"/>
                    <a:pt x="307" y="300"/>
                    <a:pt x="322" y="27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229" name="Google Shape;1229;p48"/>
            <p:cNvSpPr/>
            <p:nvPr/>
          </p:nvSpPr>
          <p:spPr>
            <a:xfrm>
              <a:off x="10116279" y="1345184"/>
              <a:ext cx="152580" cy="267681"/>
            </a:xfrm>
            <a:custGeom>
              <a:avLst/>
              <a:gdLst/>
              <a:ahLst/>
              <a:cxnLst/>
              <a:rect l="l" t="t" r="r" b="b"/>
              <a:pathLst>
                <a:path w="267" h="468" extrusionOk="0">
                  <a:moveTo>
                    <a:pt x="267" y="468"/>
                  </a:moveTo>
                  <a:cubicBezTo>
                    <a:pt x="267" y="0"/>
                    <a:pt x="267" y="0"/>
                    <a:pt x="267" y="0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21" y="190"/>
                    <a:pt x="42" y="229"/>
                    <a:pt x="61" y="272"/>
                  </a:cubicBezTo>
                  <a:cubicBezTo>
                    <a:pt x="75" y="304"/>
                    <a:pt x="83" y="346"/>
                    <a:pt x="90" y="383"/>
                  </a:cubicBezTo>
                  <a:cubicBezTo>
                    <a:pt x="92" y="398"/>
                    <a:pt x="95" y="411"/>
                    <a:pt x="98" y="424"/>
                  </a:cubicBezTo>
                  <a:cubicBezTo>
                    <a:pt x="105" y="457"/>
                    <a:pt x="116" y="466"/>
                    <a:pt x="151" y="467"/>
                  </a:cubicBezTo>
                  <a:cubicBezTo>
                    <a:pt x="157" y="468"/>
                    <a:pt x="157" y="468"/>
                    <a:pt x="157" y="468"/>
                  </a:cubicBezTo>
                  <a:cubicBezTo>
                    <a:pt x="185" y="468"/>
                    <a:pt x="185" y="468"/>
                    <a:pt x="185" y="468"/>
                  </a:cubicBezTo>
                  <a:cubicBezTo>
                    <a:pt x="237" y="468"/>
                    <a:pt x="237" y="468"/>
                    <a:pt x="237" y="468"/>
                  </a:cubicBezTo>
                  <a:cubicBezTo>
                    <a:pt x="247" y="468"/>
                    <a:pt x="257" y="468"/>
                    <a:pt x="267" y="4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230" name="Google Shape;1230;p48"/>
            <p:cNvSpPr/>
            <p:nvPr/>
          </p:nvSpPr>
          <p:spPr>
            <a:xfrm>
              <a:off x="10276400" y="1345184"/>
              <a:ext cx="154798" cy="267681"/>
            </a:xfrm>
            <a:custGeom>
              <a:avLst/>
              <a:gdLst/>
              <a:ahLst/>
              <a:cxnLst/>
              <a:rect l="l" t="t" r="r" b="b"/>
              <a:pathLst>
                <a:path w="271" h="468" extrusionOk="0">
                  <a:moveTo>
                    <a:pt x="174" y="424"/>
                  </a:moveTo>
                  <a:cubicBezTo>
                    <a:pt x="177" y="411"/>
                    <a:pt x="180" y="398"/>
                    <a:pt x="182" y="383"/>
                  </a:cubicBezTo>
                  <a:cubicBezTo>
                    <a:pt x="189" y="346"/>
                    <a:pt x="197" y="304"/>
                    <a:pt x="211" y="272"/>
                  </a:cubicBezTo>
                  <a:cubicBezTo>
                    <a:pt x="230" y="229"/>
                    <a:pt x="251" y="191"/>
                    <a:pt x="271" y="15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67"/>
                    <a:pt x="0" y="467"/>
                    <a:pt x="0" y="467"/>
                  </a:cubicBezTo>
                  <a:cubicBezTo>
                    <a:pt x="5" y="467"/>
                    <a:pt x="5" y="467"/>
                    <a:pt x="5" y="467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15" y="468"/>
                    <a:pt x="25" y="468"/>
                    <a:pt x="36" y="468"/>
                  </a:cubicBezTo>
                  <a:cubicBezTo>
                    <a:pt x="42" y="467"/>
                    <a:pt x="42" y="467"/>
                    <a:pt x="42" y="467"/>
                  </a:cubicBezTo>
                  <a:cubicBezTo>
                    <a:pt x="94" y="468"/>
                    <a:pt x="94" y="468"/>
                    <a:pt x="94" y="468"/>
                  </a:cubicBezTo>
                  <a:cubicBezTo>
                    <a:pt x="101" y="468"/>
                    <a:pt x="108" y="468"/>
                    <a:pt x="115" y="467"/>
                  </a:cubicBezTo>
                  <a:cubicBezTo>
                    <a:pt x="157" y="467"/>
                    <a:pt x="167" y="456"/>
                    <a:pt x="174" y="42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grpSp>
        <p:nvGrpSpPr>
          <p:cNvPr id="1231" name="Google Shape;1231;p48"/>
          <p:cNvGrpSpPr/>
          <p:nvPr/>
        </p:nvGrpSpPr>
        <p:grpSpPr>
          <a:xfrm>
            <a:off x="2993392" y="843244"/>
            <a:ext cx="369868" cy="445629"/>
            <a:chOff x="3554761" y="1011374"/>
            <a:chExt cx="597525" cy="719918"/>
          </a:xfrm>
        </p:grpSpPr>
        <p:sp>
          <p:nvSpPr>
            <p:cNvPr id="1232" name="Google Shape;1232;p48"/>
            <p:cNvSpPr/>
            <p:nvPr/>
          </p:nvSpPr>
          <p:spPr>
            <a:xfrm>
              <a:off x="3615879" y="1376596"/>
              <a:ext cx="441685" cy="354696"/>
            </a:xfrm>
            <a:custGeom>
              <a:avLst/>
              <a:gdLst/>
              <a:ahLst/>
              <a:cxnLst/>
              <a:rect l="l" t="t" r="r" b="b"/>
              <a:pathLst>
                <a:path w="797" h="638" extrusionOk="0">
                  <a:moveTo>
                    <a:pt x="674" y="281"/>
                  </a:moveTo>
                  <a:cubicBezTo>
                    <a:pt x="667" y="288"/>
                    <a:pt x="658" y="291"/>
                    <a:pt x="648" y="290"/>
                  </a:cubicBezTo>
                  <a:cubicBezTo>
                    <a:pt x="634" y="289"/>
                    <a:pt x="620" y="281"/>
                    <a:pt x="608" y="269"/>
                  </a:cubicBezTo>
                  <a:cubicBezTo>
                    <a:pt x="595" y="257"/>
                    <a:pt x="588" y="243"/>
                    <a:pt x="586" y="228"/>
                  </a:cubicBezTo>
                  <a:cubicBezTo>
                    <a:pt x="585" y="219"/>
                    <a:pt x="589" y="209"/>
                    <a:pt x="595" y="202"/>
                  </a:cubicBezTo>
                  <a:cubicBezTo>
                    <a:pt x="602" y="195"/>
                    <a:pt x="612" y="192"/>
                    <a:pt x="622" y="193"/>
                  </a:cubicBezTo>
                  <a:cubicBezTo>
                    <a:pt x="433" y="4"/>
                    <a:pt x="433" y="4"/>
                    <a:pt x="433" y="4"/>
                  </a:cubicBezTo>
                  <a:cubicBezTo>
                    <a:pt x="429" y="0"/>
                    <a:pt x="423" y="0"/>
                    <a:pt x="419" y="4"/>
                  </a:cubicBezTo>
                  <a:cubicBezTo>
                    <a:pt x="216" y="207"/>
                    <a:pt x="216" y="207"/>
                    <a:pt x="216" y="207"/>
                  </a:cubicBezTo>
                  <a:cubicBezTo>
                    <a:pt x="214" y="209"/>
                    <a:pt x="212" y="210"/>
                    <a:pt x="209" y="210"/>
                  </a:cubicBezTo>
                  <a:cubicBezTo>
                    <a:pt x="208" y="210"/>
                    <a:pt x="206" y="210"/>
                    <a:pt x="205" y="209"/>
                  </a:cubicBezTo>
                  <a:cubicBezTo>
                    <a:pt x="201" y="204"/>
                    <a:pt x="197" y="200"/>
                    <a:pt x="198" y="193"/>
                  </a:cubicBezTo>
                  <a:cubicBezTo>
                    <a:pt x="199" y="190"/>
                    <a:pt x="200" y="186"/>
                    <a:pt x="201" y="182"/>
                  </a:cubicBezTo>
                  <a:cubicBezTo>
                    <a:pt x="204" y="171"/>
                    <a:pt x="195" y="161"/>
                    <a:pt x="184" y="162"/>
                  </a:cubicBezTo>
                  <a:cubicBezTo>
                    <a:pt x="172" y="163"/>
                    <a:pt x="161" y="170"/>
                    <a:pt x="153" y="179"/>
                  </a:cubicBezTo>
                  <a:cubicBezTo>
                    <a:pt x="144" y="187"/>
                    <a:pt x="137" y="198"/>
                    <a:pt x="136" y="210"/>
                  </a:cubicBezTo>
                  <a:cubicBezTo>
                    <a:pt x="135" y="221"/>
                    <a:pt x="145" y="230"/>
                    <a:pt x="156" y="227"/>
                  </a:cubicBezTo>
                  <a:cubicBezTo>
                    <a:pt x="160" y="226"/>
                    <a:pt x="164" y="225"/>
                    <a:pt x="167" y="224"/>
                  </a:cubicBezTo>
                  <a:cubicBezTo>
                    <a:pt x="174" y="223"/>
                    <a:pt x="178" y="227"/>
                    <a:pt x="183" y="231"/>
                  </a:cubicBezTo>
                  <a:cubicBezTo>
                    <a:pt x="184" y="232"/>
                    <a:pt x="184" y="234"/>
                    <a:pt x="184" y="235"/>
                  </a:cubicBezTo>
                  <a:cubicBezTo>
                    <a:pt x="184" y="237"/>
                    <a:pt x="183" y="240"/>
                    <a:pt x="181" y="242"/>
                  </a:cubicBezTo>
                  <a:cubicBezTo>
                    <a:pt x="4" y="419"/>
                    <a:pt x="4" y="419"/>
                    <a:pt x="4" y="419"/>
                  </a:cubicBezTo>
                  <a:cubicBezTo>
                    <a:pt x="0" y="423"/>
                    <a:pt x="1" y="427"/>
                    <a:pt x="2" y="430"/>
                  </a:cubicBezTo>
                  <a:cubicBezTo>
                    <a:pt x="32" y="483"/>
                    <a:pt x="232" y="420"/>
                    <a:pt x="247" y="435"/>
                  </a:cubicBezTo>
                  <a:cubicBezTo>
                    <a:pt x="274" y="459"/>
                    <a:pt x="244" y="530"/>
                    <a:pt x="258" y="554"/>
                  </a:cubicBezTo>
                  <a:cubicBezTo>
                    <a:pt x="279" y="589"/>
                    <a:pt x="609" y="638"/>
                    <a:pt x="773" y="524"/>
                  </a:cubicBezTo>
                  <a:cubicBezTo>
                    <a:pt x="797" y="507"/>
                    <a:pt x="779" y="460"/>
                    <a:pt x="781" y="357"/>
                  </a:cubicBezTo>
                  <a:cubicBezTo>
                    <a:pt x="781" y="354"/>
                    <a:pt x="780" y="352"/>
                    <a:pt x="779" y="350"/>
                  </a:cubicBezTo>
                  <a:cubicBezTo>
                    <a:pt x="683" y="255"/>
                    <a:pt x="683" y="255"/>
                    <a:pt x="683" y="255"/>
                  </a:cubicBezTo>
                  <a:cubicBezTo>
                    <a:pt x="684" y="265"/>
                    <a:pt x="681" y="274"/>
                    <a:pt x="674" y="28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233" name="Google Shape;1233;p48"/>
            <p:cNvSpPr/>
            <p:nvPr/>
          </p:nvSpPr>
          <p:spPr>
            <a:xfrm>
              <a:off x="3554761" y="1164199"/>
              <a:ext cx="288366" cy="430478"/>
            </a:xfrm>
            <a:custGeom>
              <a:avLst/>
              <a:gdLst/>
              <a:ahLst/>
              <a:cxnLst/>
              <a:rect l="l" t="t" r="r" b="b"/>
              <a:pathLst>
                <a:path w="520" h="774" extrusionOk="0">
                  <a:moveTo>
                    <a:pt x="2" y="460"/>
                  </a:moveTo>
                  <a:cubicBezTo>
                    <a:pt x="0" y="499"/>
                    <a:pt x="80" y="515"/>
                    <a:pt x="94" y="542"/>
                  </a:cubicBezTo>
                  <a:cubicBezTo>
                    <a:pt x="100" y="554"/>
                    <a:pt x="83" y="580"/>
                    <a:pt x="84" y="597"/>
                  </a:cubicBezTo>
                  <a:cubicBezTo>
                    <a:pt x="86" y="610"/>
                    <a:pt x="125" y="626"/>
                    <a:pt x="125" y="626"/>
                  </a:cubicBezTo>
                  <a:cubicBezTo>
                    <a:pt x="125" y="626"/>
                    <a:pt x="97" y="652"/>
                    <a:pt x="96" y="664"/>
                  </a:cubicBezTo>
                  <a:cubicBezTo>
                    <a:pt x="95" y="679"/>
                    <a:pt x="121" y="701"/>
                    <a:pt x="122" y="716"/>
                  </a:cubicBezTo>
                  <a:cubicBezTo>
                    <a:pt x="122" y="723"/>
                    <a:pt x="116" y="737"/>
                    <a:pt x="111" y="754"/>
                  </a:cubicBezTo>
                  <a:cubicBezTo>
                    <a:pt x="108" y="767"/>
                    <a:pt x="114" y="774"/>
                    <a:pt x="127" y="763"/>
                  </a:cubicBezTo>
                  <a:cubicBezTo>
                    <a:pt x="265" y="624"/>
                    <a:pt x="265" y="624"/>
                    <a:pt x="265" y="624"/>
                  </a:cubicBezTo>
                  <a:cubicBezTo>
                    <a:pt x="255" y="626"/>
                    <a:pt x="246" y="622"/>
                    <a:pt x="239" y="615"/>
                  </a:cubicBezTo>
                  <a:cubicBezTo>
                    <a:pt x="232" y="609"/>
                    <a:pt x="229" y="599"/>
                    <a:pt x="230" y="589"/>
                  </a:cubicBezTo>
                  <a:cubicBezTo>
                    <a:pt x="231" y="575"/>
                    <a:pt x="239" y="561"/>
                    <a:pt x="251" y="549"/>
                  </a:cubicBezTo>
                  <a:cubicBezTo>
                    <a:pt x="263" y="536"/>
                    <a:pt x="277" y="529"/>
                    <a:pt x="292" y="528"/>
                  </a:cubicBezTo>
                  <a:cubicBezTo>
                    <a:pt x="301" y="527"/>
                    <a:pt x="311" y="530"/>
                    <a:pt x="318" y="537"/>
                  </a:cubicBezTo>
                  <a:cubicBezTo>
                    <a:pt x="324" y="544"/>
                    <a:pt x="328" y="553"/>
                    <a:pt x="326" y="563"/>
                  </a:cubicBezTo>
                  <a:cubicBezTo>
                    <a:pt x="516" y="374"/>
                    <a:pt x="516" y="374"/>
                    <a:pt x="516" y="374"/>
                  </a:cubicBezTo>
                  <a:cubicBezTo>
                    <a:pt x="520" y="370"/>
                    <a:pt x="520" y="364"/>
                    <a:pt x="516" y="361"/>
                  </a:cubicBezTo>
                  <a:cubicBezTo>
                    <a:pt x="313" y="157"/>
                    <a:pt x="313" y="157"/>
                    <a:pt x="313" y="157"/>
                  </a:cubicBezTo>
                  <a:cubicBezTo>
                    <a:pt x="311" y="155"/>
                    <a:pt x="310" y="153"/>
                    <a:pt x="310" y="150"/>
                  </a:cubicBezTo>
                  <a:cubicBezTo>
                    <a:pt x="310" y="149"/>
                    <a:pt x="310" y="148"/>
                    <a:pt x="311" y="147"/>
                  </a:cubicBezTo>
                  <a:cubicBezTo>
                    <a:pt x="316" y="142"/>
                    <a:pt x="320" y="138"/>
                    <a:pt x="327" y="139"/>
                  </a:cubicBezTo>
                  <a:cubicBezTo>
                    <a:pt x="330" y="140"/>
                    <a:pt x="334" y="141"/>
                    <a:pt x="338" y="142"/>
                  </a:cubicBezTo>
                  <a:cubicBezTo>
                    <a:pt x="349" y="145"/>
                    <a:pt x="359" y="137"/>
                    <a:pt x="358" y="125"/>
                  </a:cubicBezTo>
                  <a:cubicBezTo>
                    <a:pt x="357" y="114"/>
                    <a:pt x="350" y="102"/>
                    <a:pt x="341" y="94"/>
                  </a:cubicBezTo>
                  <a:cubicBezTo>
                    <a:pt x="333" y="86"/>
                    <a:pt x="322" y="79"/>
                    <a:pt x="310" y="78"/>
                  </a:cubicBezTo>
                  <a:cubicBezTo>
                    <a:pt x="299" y="77"/>
                    <a:pt x="290" y="86"/>
                    <a:pt x="293" y="98"/>
                  </a:cubicBezTo>
                  <a:cubicBezTo>
                    <a:pt x="294" y="101"/>
                    <a:pt x="295" y="105"/>
                    <a:pt x="296" y="109"/>
                  </a:cubicBezTo>
                  <a:cubicBezTo>
                    <a:pt x="297" y="116"/>
                    <a:pt x="293" y="120"/>
                    <a:pt x="289" y="124"/>
                  </a:cubicBezTo>
                  <a:cubicBezTo>
                    <a:pt x="288" y="125"/>
                    <a:pt x="286" y="125"/>
                    <a:pt x="285" y="126"/>
                  </a:cubicBezTo>
                  <a:cubicBezTo>
                    <a:pt x="282" y="126"/>
                    <a:pt x="280" y="125"/>
                    <a:pt x="278" y="123"/>
                  </a:cubicBezTo>
                  <a:cubicBezTo>
                    <a:pt x="161" y="5"/>
                    <a:pt x="161" y="5"/>
                    <a:pt x="161" y="5"/>
                  </a:cubicBezTo>
                  <a:cubicBezTo>
                    <a:pt x="156" y="0"/>
                    <a:pt x="148" y="2"/>
                    <a:pt x="145" y="8"/>
                  </a:cubicBezTo>
                  <a:cubicBezTo>
                    <a:pt x="123" y="60"/>
                    <a:pt x="112" y="112"/>
                    <a:pt x="107" y="154"/>
                  </a:cubicBezTo>
                  <a:cubicBezTo>
                    <a:pt x="101" y="202"/>
                    <a:pt x="132" y="236"/>
                    <a:pt x="129" y="263"/>
                  </a:cubicBezTo>
                  <a:cubicBezTo>
                    <a:pt x="123" y="317"/>
                    <a:pt x="5" y="401"/>
                    <a:pt x="2" y="46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234" name="Google Shape;1234;p48"/>
            <p:cNvSpPr/>
            <p:nvPr/>
          </p:nvSpPr>
          <p:spPr>
            <a:xfrm>
              <a:off x="3860350" y="1126940"/>
              <a:ext cx="291937" cy="427110"/>
            </a:xfrm>
            <a:custGeom>
              <a:avLst/>
              <a:gdLst/>
              <a:ahLst/>
              <a:cxnLst/>
              <a:rect l="l" t="t" r="r" b="b"/>
              <a:pathLst>
                <a:path w="527" h="768" extrusionOk="0">
                  <a:moveTo>
                    <a:pt x="281" y="185"/>
                  </a:moveTo>
                  <a:cubicBezTo>
                    <a:pt x="288" y="191"/>
                    <a:pt x="291" y="201"/>
                    <a:pt x="290" y="211"/>
                  </a:cubicBezTo>
                  <a:cubicBezTo>
                    <a:pt x="289" y="225"/>
                    <a:pt x="281" y="239"/>
                    <a:pt x="269" y="251"/>
                  </a:cubicBezTo>
                  <a:cubicBezTo>
                    <a:pt x="257" y="264"/>
                    <a:pt x="242" y="271"/>
                    <a:pt x="228" y="273"/>
                  </a:cubicBezTo>
                  <a:cubicBezTo>
                    <a:pt x="218" y="274"/>
                    <a:pt x="209" y="270"/>
                    <a:pt x="202" y="264"/>
                  </a:cubicBezTo>
                  <a:cubicBezTo>
                    <a:pt x="195" y="257"/>
                    <a:pt x="192" y="247"/>
                    <a:pt x="193" y="237"/>
                  </a:cubicBezTo>
                  <a:cubicBezTo>
                    <a:pt x="4" y="426"/>
                    <a:pt x="4" y="426"/>
                    <a:pt x="4" y="426"/>
                  </a:cubicBezTo>
                  <a:cubicBezTo>
                    <a:pt x="0" y="430"/>
                    <a:pt x="0" y="436"/>
                    <a:pt x="4" y="440"/>
                  </a:cubicBezTo>
                  <a:cubicBezTo>
                    <a:pt x="207" y="643"/>
                    <a:pt x="207" y="643"/>
                    <a:pt x="207" y="643"/>
                  </a:cubicBezTo>
                  <a:cubicBezTo>
                    <a:pt x="209" y="645"/>
                    <a:pt x="210" y="647"/>
                    <a:pt x="210" y="650"/>
                  </a:cubicBezTo>
                  <a:cubicBezTo>
                    <a:pt x="210" y="651"/>
                    <a:pt x="209" y="653"/>
                    <a:pt x="208" y="654"/>
                  </a:cubicBezTo>
                  <a:cubicBezTo>
                    <a:pt x="204" y="658"/>
                    <a:pt x="200" y="662"/>
                    <a:pt x="193" y="661"/>
                  </a:cubicBezTo>
                  <a:cubicBezTo>
                    <a:pt x="189" y="660"/>
                    <a:pt x="186" y="659"/>
                    <a:pt x="182" y="658"/>
                  </a:cubicBezTo>
                  <a:cubicBezTo>
                    <a:pt x="171" y="655"/>
                    <a:pt x="161" y="664"/>
                    <a:pt x="162" y="675"/>
                  </a:cubicBezTo>
                  <a:cubicBezTo>
                    <a:pt x="163" y="687"/>
                    <a:pt x="170" y="698"/>
                    <a:pt x="179" y="706"/>
                  </a:cubicBezTo>
                  <a:cubicBezTo>
                    <a:pt x="187" y="715"/>
                    <a:pt x="198" y="722"/>
                    <a:pt x="209" y="723"/>
                  </a:cubicBezTo>
                  <a:cubicBezTo>
                    <a:pt x="221" y="724"/>
                    <a:pt x="229" y="714"/>
                    <a:pt x="227" y="703"/>
                  </a:cubicBezTo>
                  <a:cubicBezTo>
                    <a:pt x="226" y="699"/>
                    <a:pt x="224" y="695"/>
                    <a:pt x="224" y="691"/>
                  </a:cubicBezTo>
                  <a:cubicBezTo>
                    <a:pt x="222" y="685"/>
                    <a:pt x="226" y="681"/>
                    <a:pt x="231" y="676"/>
                  </a:cubicBezTo>
                  <a:cubicBezTo>
                    <a:pt x="232" y="675"/>
                    <a:pt x="233" y="675"/>
                    <a:pt x="235" y="675"/>
                  </a:cubicBezTo>
                  <a:cubicBezTo>
                    <a:pt x="237" y="675"/>
                    <a:pt x="240" y="676"/>
                    <a:pt x="241" y="677"/>
                  </a:cubicBezTo>
                  <a:cubicBezTo>
                    <a:pt x="326" y="763"/>
                    <a:pt x="326" y="763"/>
                    <a:pt x="326" y="763"/>
                  </a:cubicBezTo>
                  <a:cubicBezTo>
                    <a:pt x="332" y="768"/>
                    <a:pt x="342" y="765"/>
                    <a:pt x="343" y="757"/>
                  </a:cubicBezTo>
                  <a:cubicBezTo>
                    <a:pt x="344" y="735"/>
                    <a:pt x="347" y="712"/>
                    <a:pt x="350" y="686"/>
                  </a:cubicBezTo>
                  <a:cubicBezTo>
                    <a:pt x="365" y="585"/>
                    <a:pt x="409" y="509"/>
                    <a:pt x="453" y="420"/>
                  </a:cubicBezTo>
                  <a:cubicBezTo>
                    <a:pt x="488" y="349"/>
                    <a:pt x="527" y="147"/>
                    <a:pt x="441" y="6"/>
                  </a:cubicBezTo>
                  <a:cubicBezTo>
                    <a:pt x="438" y="1"/>
                    <a:pt x="430" y="0"/>
                    <a:pt x="426" y="4"/>
                  </a:cubicBezTo>
                  <a:cubicBezTo>
                    <a:pt x="254" y="176"/>
                    <a:pt x="254" y="176"/>
                    <a:pt x="254" y="176"/>
                  </a:cubicBezTo>
                  <a:cubicBezTo>
                    <a:pt x="264" y="175"/>
                    <a:pt x="274" y="178"/>
                    <a:pt x="281" y="18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235" name="Google Shape;1235;p48"/>
            <p:cNvSpPr/>
            <p:nvPr/>
          </p:nvSpPr>
          <p:spPr>
            <a:xfrm>
              <a:off x="3644023" y="1011374"/>
              <a:ext cx="449665" cy="347961"/>
            </a:xfrm>
            <a:custGeom>
              <a:avLst/>
              <a:gdLst/>
              <a:ahLst/>
              <a:cxnLst/>
              <a:rect l="l" t="t" r="r" b="b"/>
              <a:pathLst>
                <a:path w="811" h="626" extrusionOk="0">
                  <a:moveTo>
                    <a:pt x="126" y="345"/>
                  </a:moveTo>
                  <a:cubicBezTo>
                    <a:pt x="132" y="338"/>
                    <a:pt x="142" y="335"/>
                    <a:pt x="151" y="336"/>
                  </a:cubicBezTo>
                  <a:cubicBezTo>
                    <a:pt x="166" y="337"/>
                    <a:pt x="180" y="345"/>
                    <a:pt x="192" y="357"/>
                  </a:cubicBezTo>
                  <a:cubicBezTo>
                    <a:pt x="204" y="369"/>
                    <a:pt x="212" y="384"/>
                    <a:pt x="213" y="398"/>
                  </a:cubicBezTo>
                  <a:cubicBezTo>
                    <a:pt x="214" y="408"/>
                    <a:pt x="211" y="417"/>
                    <a:pt x="204" y="424"/>
                  </a:cubicBezTo>
                  <a:cubicBezTo>
                    <a:pt x="197" y="431"/>
                    <a:pt x="188" y="434"/>
                    <a:pt x="178" y="433"/>
                  </a:cubicBezTo>
                  <a:cubicBezTo>
                    <a:pt x="367" y="622"/>
                    <a:pt x="367" y="622"/>
                    <a:pt x="367" y="622"/>
                  </a:cubicBezTo>
                  <a:cubicBezTo>
                    <a:pt x="371" y="626"/>
                    <a:pt x="377" y="626"/>
                    <a:pt x="380" y="622"/>
                  </a:cubicBezTo>
                  <a:cubicBezTo>
                    <a:pt x="584" y="419"/>
                    <a:pt x="584" y="419"/>
                    <a:pt x="584" y="419"/>
                  </a:cubicBezTo>
                  <a:cubicBezTo>
                    <a:pt x="586" y="417"/>
                    <a:pt x="588" y="416"/>
                    <a:pt x="591" y="416"/>
                  </a:cubicBezTo>
                  <a:cubicBezTo>
                    <a:pt x="592" y="416"/>
                    <a:pt x="593" y="417"/>
                    <a:pt x="594" y="418"/>
                  </a:cubicBezTo>
                  <a:cubicBezTo>
                    <a:pt x="599" y="422"/>
                    <a:pt x="603" y="426"/>
                    <a:pt x="602" y="433"/>
                  </a:cubicBezTo>
                  <a:cubicBezTo>
                    <a:pt x="601" y="437"/>
                    <a:pt x="600" y="440"/>
                    <a:pt x="599" y="444"/>
                  </a:cubicBezTo>
                  <a:cubicBezTo>
                    <a:pt x="596" y="455"/>
                    <a:pt x="604" y="465"/>
                    <a:pt x="616" y="464"/>
                  </a:cubicBezTo>
                  <a:cubicBezTo>
                    <a:pt x="627" y="463"/>
                    <a:pt x="639" y="456"/>
                    <a:pt x="647" y="447"/>
                  </a:cubicBezTo>
                  <a:cubicBezTo>
                    <a:pt x="655" y="439"/>
                    <a:pt x="662" y="428"/>
                    <a:pt x="663" y="417"/>
                  </a:cubicBezTo>
                  <a:cubicBezTo>
                    <a:pt x="664" y="405"/>
                    <a:pt x="655" y="397"/>
                    <a:pt x="643" y="399"/>
                  </a:cubicBezTo>
                  <a:cubicBezTo>
                    <a:pt x="640" y="400"/>
                    <a:pt x="636" y="402"/>
                    <a:pt x="632" y="402"/>
                  </a:cubicBezTo>
                  <a:cubicBezTo>
                    <a:pt x="625" y="404"/>
                    <a:pt x="621" y="400"/>
                    <a:pt x="617" y="395"/>
                  </a:cubicBezTo>
                  <a:cubicBezTo>
                    <a:pt x="616" y="394"/>
                    <a:pt x="616" y="393"/>
                    <a:pt x="615" y="391"/>
                  </a:cubicBezTo>
                  <a:cubicBezTo>
                    <a:pt x="615" y="389"/>
                    <a:pt x="616" y="386"/>
                    <a:pt x="618" y="385"/>
                  </a:cubicBezTo>
                  <a:cubicBezTo>
                    <a:pt x="808" y="195"/>
                    <a:pt x="808" y="195"/>
                    <a:pt x="808" y="195"/>
                  </a:cubicBezTo>
                  <a:cubicBezTo>
                    <a:pt x="811" y="192"/>
                    <a:pt x="811" y="186"/>
                    <a:pt x="808" y="182"/>
                  </a:cubicBezTo>
                  <a:cubicBezTo>
                    <a:pt x="785" y="154"/>
                    <a:pt x="755" y="129"/>
                    <a:pt x="717" y="109"/>
                  </a:cubicBezTo>
                  <a:cubicBezTo>
                    <a:pt x="500" y="0"/>
                    <a:pt x="284" y="20"/>
                    <a:pt x="170" y="80"/>
                  </a:cubicBezTo>
                  <a:cubicBezTo>
                    <a:pt x="88" y="123"/>
                    <a:pt x="36" y="184"/>
                    <a:pt x="2" y="247"/>
                  </a:cubicBezTo>
                  <a:cubicBezTo>
                    <a:pt x="0" y="251"/>
                    <a:pt x="0" y="255"/>
                    <a:pt x="3" y="258"/>
                  </a:cubicBezTo>
                  <a:cubicBezTo>
                    <a:pt x="117" y="372"/>
                    <a:pt x="117" y="372"/>
                    <a:pt x="117" y="372"/>
                  </a:cubicBezTo>
                  <a:cubicBezTo>
                    <a:pt x="115" y="362"/>
                    <a:pt x="119" y="352"/>
                    <a:pt x="126" y="3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grpSp>
        <p:nvGrpSpPr>
          <p:cNvPr id="1236" name="Google Shape;1236;p48"/>
          <p:cNvGrpSpPr/>
          <p:nvPr/>
        </p:nvGrpSpPr>
        <p:grpSpPr>
          <a:xfrm>
            <a:off x="3603122" y="843032"/>
            <a:ext cx="370755" cy="445841"/>
            <a:chOff x="4539787" y="1011032"/>
            <a:chExt cx="598958" cy="720261"/>
          </a:xfrm>
        </p:grpSpPr>
        <p:sp>
          <p:nvSpPr>
            <p:cNvPr id="1237" name="Google Shape;1237;p48"/>
            <p:cNvSpPr/>
            <p:nvPr/>
          </p:nvSpPr>
          <p:spPr>
            <a:xfrm>
              <a:off x="4849480" y="1011032"/>
              <a:ext cx="289264" cy="340491"/>
            </a:xfrm>
            <a:custGeom>
              <a:avLst/>
              <a:gdLst/>
              <a:ahLst/>
              <a:cxnLst/>
              <a:rect l="l" t="t" r="r" b="b"/>
              <a:pathLst>
                <a:path w="518" h="610" extrusionOk="0">
                  <a:moveTo>
                    <a:pt x="26" y="275"/>
                  </a:moveTo>
                  <a:cubicBezTo>
                    <a:pt x="36" y="275"/>
                    <a:pt x="45" y="280"/>
                    <a:pt x="51" y="287"/>
                  </a:cubicBezTo>
                  <a:cubicBezTo>
                    <a:pt x="61" y="299"/>
                    <a:pt x="66" y="315"/>
                    <a:pt x="65" y="332"/>
                  </a:cubicBezTo>
                  <a:cubicBezTo>
                    <a:pt x="66" y="350"/>
                    <a:pt x="61" y="366"/>
                    <a:pt x="51" y="377"/>
                  </a:cubicBezTo>
                  <a:cubicBezTo>
                    <a:pt x="45" y="384"/>
                    <a:pt x="36" y="389"/>
                    <a:pt x="26" y="389"/>
                  </a:cubicBezTo>
                  <a:cubicBezTo>
                    <a:pt x="16" y="389"/>
                    <a:pt x="7" y="384"/>
                    <a:pt x="0" y="376"/>
                  </a:cubicBezTo>
                  <a:cubicBezTo>
                    <a:pt x="0" y="603"/>
                    <a:pt x="0" y="603"/>
                    <a:pt x="0" y="603"/>
                  </a:cubicBezTo>
                  <a:cubicBezTo>
                    <a:pt x="0" y="607"/>
                    <a:pt x="5" y="610"/>
                    <a:pt x="9" y="609"/>
                  </a:cubicBezTo>
                  <a:cubicBezTo>
                    <a:pt x="244" y="532"/>
                    <a:pt x="244" y="532"/>
                    <a:pt x="244" y="532"/>
                  </a:cubicBezTo>
                  <a:cubicBezTo>
                    <a:pt x="245" y="532"/>
                    <a:pt x="247" y="532"/>
                    <a:pt x="248" y="532"/>
                  </a:cubicBezTo>
                  <a:cubicBezTo>
                    <a:pt x="250" y="533"/>
                    <a:pt x="252" y="534"/>
                    <a:pt x="253" y="537"/>
                  </a:cubicBezTo>
                  <a:cubicBezTo>
                    <a:pt x="256" y="543"/>
                    <a:pt x="257" y="548"/>
                    <a:pt x="253" y="554"/>
                  </a:cubicBezTo>
                  <a:cubicBezTo>
                    <a:pt x="251" y="557"/>
                    <a:pt x="248" y="560"/>
                    <a:pt x="245" y="563"/>
                  </a:cubicBezTo>
                  <a:cubicBezTo>
                    <a:pt x="237" y="572"/>
                    <a:pt x="240" y="584"/>
                    <a:pt x="252" y="589"/>
                  </a:cubicBezTo>
                  <a:cubicBezTo>
                    <a:pt x="263" y="593"/>
                    <a:pt x="276" y="592"/>
                    <a:pt x="287" y="588"/>
                  </a:cubicBezTo>
                  <a:cubicBezTo>
                    <a:pt x="299" y="584"/>
                    <a:pt x="310" y="578"/>
                    <a:pt x="317" y="568"/>
                  </a:cubicBezTo>
                  <a:cubicBezTo>
                    <a:pt x="323" y="557"/>
                    <a:pt x="318" y="545"/>
                    <a:pt x="306" y="543"/>
                  </a:cubicBezTo>
                  <a:cubicBezTo>
                    <a:pt x="303" y="542"/>
                    <a:pt x="299" y="541"/>
                    <a:pt x="295" y="540"/>
                  </a:cubicBezTo>
                  <a:cubicBezTo>
                    <a:pt x="288" y="538"/>
                    <a:pt x="286" y="533"/>
                    <a:pt x="285" y="526"/>
                  </a:cubicBezTo>
                  <a:cubicBezTo>
                    <a:pt x="284" y="524"/>
                    <a:pt x="285" y="521"/>
                    <a:pt x="287" y="520"/>
                  </a:cubicBezTo>
                  <a:cubicBezTo>
                    <a:pt x="287" y="519"/>
                    <a:pt x="288" y="518"/>
                    <a:pt x="289" y="518"/>
                  </a:cubicBezTo>
                  <a:cubicBezTo>
                    <a:pt x="505" y="448"/>
                    <a:pt x="505" y="448"/>
                    <a:pt x="505" y="448"/>
                  </a:cubicBezTo>
                  <a:cubicBezTo>
                    <a:pt x="507" y="447"/>
                    <a:pt x="509" y="445"/>
                    <a:pt x="509" y="442"/>
                  </a:cubicBezTo>
                  <a:cubicBezTo>
                    <a:pt x="518" y="313"/>
                    <a:pt x="487" y="155"/>
                    <a:pt x="341" y="81"/>
                  </a:cubicBezTo>
                  <a:cubicBezTo>
                    <a:pt x="224" y="22"/>
                    <a:pt x="108" y="0"/>
                    <a:pt x="7" y="2"/>
                  </a:cubicBezTo>
                  <a:cubicBezTo>
                    <a:pt x="3" y="2"/>
                    <a:pt x="0" y="5"/>
                    <a:pt x="0" y="8"/>
                  </a:cubicBezTo>
                  <a:cubicBezTo>
                    <a:pt x="0" y="288"/>
                    <a:pt x="0" y="288"/>
                    <a:pt x="0" y="288"/>
                  </a:cubicBezTo>
                  <a:cubicBezTo>
                    <a:pt x="7" y="280"/>
                    <a:pt x="16" y="275"/>
                    <a:pt x="26" y="2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238" name="Google Shape;1238;p48"/>
            <p:cNvSpPr/>
            <p:nvPr/>
          </p:nvSpPr>
          <p:spPr>
            <a:xfrm>
              <a:off x="4599335" y="1012768"/>
              <a:ext cx="277094" cy="339188"/>
            </a:xfrm>
            <a:custGeom>
              <a:avLst/>
              <a:gdLst/>
              <a:ahLst/>
              <a:cxnLst/>
              <a:rect l="l" t="t" r="r" b="b"/>
              <a:pathLst>
                <a:path w="496" h="608" extrusionOk="0">
                  <a:moveTo>
                    <a:pt x="118" y="481"/>
                  </a:moveTo>
                  <a:cubicBezTo>
                    <a:pt x="121" y="472"/>
                    <a:pt x="128" y="464"/>
                    <a:pt x="137" y="461"/>
                  </a:cubicBezTo>
                  <a:cubicBezTo>
                    <a:pt x="151" y="455"/>
                    <a:pt x="168" y="455"/>
                    <a:pt x="184" y="461"/>
                  </a:cubicBezTo>
                  <a:cubicBezTo>
                    <a:pt x="201" y="466"/>
                    <a:pt x="215" y="476"/>
                    <a:pt x="222" y="488"/>
                  </a:cubicBezTo>
                  <a:cubicBezTo>
                    <a:pt x="228" y="497"/>
                    <a:pt x="229" y="507"/>
                    <a:pt x="226" y="516"/>
                  </a:cubicBezTo>
                  <a:cubicBezTo>
                    <a:pt x="223" y="526"/>
                    <a:pt x="216" y="533"/>
                    <a:pt x="206" y="536"/>
                  </a:cubicBezTo>
                  <a:cubicBezTo>
                    <a:pt x="421" y="606"/>
                    <a:pt x="421" y="606"/>
                    <a:pt x="421" y="606"/>
                  </a:cubicBezTo>
                  <a:cubicBezTo>
                    <a:pt x="426" y="608"/>
                    <a:pt x="430" y="605"/>
                    <a:pt x="430" y="600"/>
                  </a:cubicBezTo>
                  <a:cubicBezTo>
                    <a:pt x="430" y="353"/>
                    <a:pt x="430" y="353"/>
                    <a:pt x="430" y="353"/>
                  </a:cubicBezTo>
                  <a:cubicBezTo>
                    <a:pt x="430" y="352"/>
                    <a:pt x="430" y="351"/>
                    <a:pt x="431" y="350"/>
                  </a:cubicBezTo>
                  <a:cubicBezTo>
                    <a:pt x="432" y="347"/>
                    <a:pt x="434" y="346"/>
                    <a:pt x="437" y="345"/>
                  </a:cubicBezTo>
                  <a:cubicBezTo>
                    <a:pt x="443" y="345"/>
                    <a:pt x="449" y="345"/>
                    <a:pt x="453" y="351"/>
                  </a:cubicBezTo>
                  <a:cubicBezTo>
                    <a:pt x="455" y="354"/>
                    <a:pt x="457" y="358"/>
                    <a:pt x="459" y="361"/>
                  </a:cubicBezTo>
                  <a:cubicBezTo>
                    <a:pt x="465" y="371"/>
                    <a:pt x="478" y="373"/>
                    <a:pt x="486" y="363"/>
                  </a:cubicBezTo>
                  <a:cubicBezTo>
                    <a:pt x="493" y="354"/>
                    <a:pt x="496" y="341"/>
                    <a:pt x="496" y="329"/>
                  </a:cubicBezTo>
                  <a:cubicBezTo>
                    <a:pt x="496" y="317"/>
                    <a:pt x="493" y="304"/>
                    <a:pt x="486" y="295"/>
                  </a:cubicBezTo>
                  <a:cubicBezTo>
                    <a:pt x="478" y="286"/>
                    <a:pt x="465" y="287"/>
                    <a:pt x="459" y="297"/>
                  </a:cubicBezTo>
                  <a:cubicBezTo>
                    <a:pt x="457" y="300"/>
                    <a:pt x="455" y="304"/>
                    <a:pt x="453" y="307"/>
                  </a:cubicBezTo>
                  <a:cubicBezTo>
                    <a:pt x="449" y="313"/>
                    <a:pt x="443" y="313"/>
                    <a:pt x="437" y="313"/>
                  </a:cubicBezTo>
                  <a:cubicBezTo>
                    <a:pt x="434" y="313"/>
                    <a:pt x="432" y="311"/>
                    <a:pt x="431" y="309"/>
                  </a:cubicBezTo>
                  <a:cubicBezTo>
                    <a:pt x="430" y="308"/>
                    <a:pt x="430" y="307"/>
                    <a:pt x="430" y="305"/>
                  </a:cubicBezTo>
                  <a:cubicBezTo>
                    <a:pt x="430" y="7"/>
                    <a:pt x="430" y="7"/>
                    <a:pt x="430" y="7"/>
                  </a:cubicBezTo>
                  <a:cubicBezTo>
                    <a:pt x="430" y="3"/>
                    <a:pt x="427" y="0"/>
                    <a:pt x="423" y="0"/>
                  </a:cubicBezTo>
                  <a:cubicBezTo>
                    <a:pt x="346" y="5"/>
                    <a:pt x="279" y="23"/>
                    <a:pt x="231" y="49"/>
                  </a:cubicBezTo>
                  <a:cubicBezTo>
                    <a:pt x="64" y="136"/>
                    <a:pt x="15" y="299"/>
                    <a:pt x="3" y="405"/>
                  </a:cubicBezTo>
                  <a:cubicBezTo>
                    <a:pt x="0" y="431"/>
                    <a:pt x="7" y="453"/>
                    <a:pt x="14" y="472"/>
                  </a:cubicBezTo>
                  <a:cubicBezTo>
                    <a:pt x="15" y="473"/>
                    <a:pt x="16" y="475"/>
                    <a:pt x="18" y="475"/>
                  </a:cubicBezTo>
                  <a:cubicBezTo>
                    <a:pt x="122" y="509"/>
                    <a:pt x="122" y="509"/>
                    <a:pt x="122" y="509"/>
                  </a:cubicBezTo>
                  <a:cubicBezTo>
                    <a:pt x="117" y="501"/>
                    <a:pt x="115" y="490"/>
                    <a:pt x="118" y="48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239" name="Google Shape;1239;p48"/>
            <p:cNvSpPr/>
            <p:nvPr/>
          </p:nvSpPr>
          <p:spPr>
            <a:xfrm>
              <a:off x="4539787" y="1276220"/>
              <a:ext cx="295350" cy="349606"/>
            </a:xfrm>
            <a:custGeom>
              <a:avLst/>
              <a:gdLst/>
              <a:ahLst/>
              <a:cxnLst/>
              <a:rect l="l" t="t" r="r" b="b"/>
              <a:pathLst>
                <a:path w="529" h="627" extrusionOk="0">
                  <a:moveTo>
                    <a:pt x="313" y="412"/>
                  </a:moveTo>
                  <a:cubicBezTo>
                    <a:pt x="306" y="406"/>
                    <a:pt x="301" y="397"/>
                    <a:pt x="300" y="387"/>
                  </a:cubicBezTo>
                  <a:cubicBezTo>
                    <a:pt x="299" y="373"/>
                    <a:pt x="305" y="357"/>
                    <a:pt x="315" y="343"/>
                  </a:cubicBezTo>
                  <a:cubicBezTo>
                    <a:pt x="325" y="329"/>
                    <a:pt x="339" y="319"/>
                    <a:pt x="353" y="315"/>
                  </a:cubicBezTo>
                  <a:cubicBezTo>
                    <a:pt x="362" y="313"/>
                    <a:pt x="372" y="314"/>
                    <a:pt x="380" y="320"/>
                  </a:cubicBezTo>
                  <a:cubicBezTo>
                    <a:pt x="388" y="326"/>
                    <a:pt x="393" y="335"/>
                    <a:pt x="394" y="345"/>
                  </a:cubicBezTo>
                  <a:cubicBezTo>
                    <a:pt x="527" y="162"/>
                    <a:pt x="527" y="162"/>
                    <a:pt x="527" y="162"/>
                  </a:cubicBezTo>
                  <a:cubicBezTo>
                    <a:pt x="529" y="159"/>
                    <a:pt x="528" y="153"/>
                    <a:pt x="523" y="152"/>
                  </a:cubicBezTo>
                  <a:cubicBezTo>
                    <a:pt x="288" y="76"/>
                    <a:pt x="288" y="76"/>
                    <a:pt x="288" y="76"/>
                  </a:cubicBezTo>
                  <a:cubicBezTo>
                    <a:pt x="287" y="75"/>
                    <a:pt x="286" y="75"/>
                    <a:pt x="285" y="74"/>
                  </a:cubicBezTo>
                  <a:cubicBezTo>
                    <a:pt x="284" y="72"/>
                    <a:pt x="282" y="70"/>
                    <a:pt x="283" y="67"/>
                  </a:cubicBezTo>
                  <a:cubicBezTo>
                    <a:pt x="285" y="61"/>
                    <a:pt x="287" y="55"/>
                    <a:pt x="294" y="53"/>
                  </a:cubicBezTo>
                  <a:cubicBezTo>
                    <a:pt x="297" y="52"/>
                    <a:pt x="301" y="52"/>
                    <a:pt x="305" y="51"/>
                  </a:cubicBezTo>
                  <a:cubicBezTo>
                    <a:pt x="317" y="48"/>
                    <a:pt x="322" y="36"/>
                    <a:pt x="315" y="26"/>
                  </a:cubicBezTo>
                  <a:cubicBezTo>
                    <a:pt x="309" y="16"/>
                    <a:pt x="297" y="9"/>
                    <a:pt x="286" y="6"/>
                  </a:cubicBezTo>
                  <a:cubicBezTo>
                    <a:pt x="274" y="2"/>
                    <a:pt x="261" y="0"/>
                    <a:pt x="250" y="5"/>
                  </a:cubicBezTo>
                  <a:cubicBezTo>
                    <a:pt x="239" y="9"/>
                    <a:pt x="236" y="22"/>
                    <a:pt x="244" y="31"/>
                  </a:cubicBezTo>
                  <a:cubicBezTo>
                    <a:pt x="246" y="34"/>
                    <a:pt x="249" y="37"/>
                    <a:pt x="252" y="40"/>
                  </a:cubicBezTo>
                  <a:cubicBezTo>
                    <a:pt x="256" y="45"/>
                    <a:pt x="254" y="51"/>
                    <a:pt x="252" y="57"/>
                  </a:cubicBezTo>
                  <a:cubicBezTo>
                    <a:pt x="251" y="59"/>
                    <a:pt x="249" y="61"/>
                    <a:pt x="246" y="61"/>
                  </a:cubicBezTo>
                  <a:cubicBezTo>
                    <a:pt x="245" y="61"/>
                    <a:pt x="244" y="61"/>
                    <a:pt x="243" y="61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36" y="26"/>
                    <a:pt x="131" y="30"/>
                    <a:pt x="132" y="35"/>
                  </a:cubicBezTo>
                  <a:cubicBezTo>
                    <a:pt x="132" y="38"/>
                    <a:pt x="132" y="41"/>
                    <a:pt x="132" y="44"/>
                  </a:cubicBezTo>
                  <a:cubicBezTo>
                    <a:pt x="125" y="99"/>
                    <a:pt x="5" y="184"/>
                    <a:pt x="2" y="244"/>
                  </a:cubicBezTo>
                  <a:cubicBezTo>
                    <a:pt x="0" y="285"/>
                    <a:pt x="82" y="301"/>
                    <a:pt x="96" y="329"/>
                  </a:cubicBezTo>
                  <a:cubicBezTo>
                    <a:pt x="103" y="341"/>
                    <a:pt x="85" y="368"/>
                    <a:pt x="87" y="384"/>
                  </a:cubicBezTo>
                  <a:cubicBezTo>
                    <a:pt x="88" y="398"/>
                    <a:pt x="128" y="414"/>
                    <a:pt x="128" y="414"/>
                  </a:cubicBezTo>
                  <a:cubicBezTo>
                    <a:pt x="128" y="414"/>
                    <a:pt x="99" y="441"/>
                    <a:pt x="98" y="453"/>
                  </a:cubicBezTo>
                  <a:cubicBezTo>
                    <a:pt x="97" y="468"/>
                    <a:pt x="124" y="491"/>
                    <a:pt x="125" y="506"/>
                  </a:cubicBezTo>
                  <a:cubicBezTo>
                    <a:pt x="125" y="521"/>
                    <a:pt x="101" y="558"/>
                    <a:pt x="112" y="598"/>
                  </a:cubicBezTo>
                  <a:cubicBezTo>
                    <a:pt x="119" y="621"/>
                    <a:pt x="149" y="627"/>
                    <a:pt x="186" y="626"/>
                  </a:cubicBezTo>
                  <a:cubicBezTo>
                    <a:pt x="188" y="626"/>
                    <a:pt x="190" y="625"/>
                    <a:pt x="191" y="624"/>
                  </a:cubicBezTo>
                  <a:cubicBezTo>
                    <a:pt x="342" y="417"/>
                    <a:pt x="342" y="417"/>
                    <a:pt x="342" y="417"/>
                  </a:cubicBezTo>
                  <a:cubicBezTo>
                    <a:pt x="332" y="420"/>
                    <a:pt x="322" y="418"/>
                    <a:pt x="313" y="41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240" name="Google Shape;1240;p48"/>
            <p:cNvSpPr/>
            <p:nvPr/>
          </p:nvSpPr>
          <p:spPr>
            <a:xfrm>
              <a:off x="4854479" y="1272314"/>
              <a:ext cx="277529" cy="353078"/>
            </a:xfrm>
            <a:custGeom>
              <a:avLst/>
              <a:gdLst/>
              <a:ahLst/>
              <a:cxnLst/>
              <a:rect l="l" t="t" r="r" b="b"/>
              <a:pathLst>
                <a:path w="497" h="633" extrusionOk="0">
                  <a:moveTo>
                    <a:pt x="326" y="81"/>
                  </a:moveTo>
                  <a:cubicBezTo>
                    <a:pt x="328" y="91"/>
                    <a:pt x="327" y="101"/>
                    <a:pt x="322" y="109"/>
                  </a:cubicBezTo>
                  <a:cubicBezTo>
                    <a:pt x="314" y="122"/>
                    <a:pt x="300" y="131"/>
                    <a:pt x="284" y="136"/>
                  </a:cubicBezTo>
                  <a:cubicBezTo>
                    <a:pt x="267" y="142"/>
                    <a:pt x="250" y="142"/>
                    <a:pt x="237" y="137"/>
                  </a:cubicBezTo>
                  <a:cubicBezTo>
                    <a:pt x="227" y="133"/>
                    <a:pt x="220" y="126"/>
                    <a:pt x="217" y="117"/>
                  </a:cubicBezTo>
                  <a:cubicBezTo>
                    <a:pt x="214" y="107"/>
                    <a:pt x="216" y="97"/>
                    <a:pt x="222" y="88"/>
                  </a:cubicBezTo>
                  <a:cubicBezTo>
                    <a:pt x="6" y="158"/>
                    <a:pt x="6" y="158"/>
                    <a:pt x="6" y="158"/>
                  </a:cubicBezTo>
                  <a:cubicBezTo>
                    <a:pt x="2" y="160"/>
                    <a:pt x="0" y="165"/>
                    <a:pt x="3" y="168"/>
                  </a:cubicBezTo>
                  <a:cubicBezTo>
                    <a:pt x="148" y="368"/>
                    <a:pt x="148" y="368"/>
                    <a:pt x="148" y="368"/>
                  </a:cubicBezTo>
                  <a:cubicBezTo>
                    <a:pt x="149" y="369"/>
                    <a:pt x="149" y="370"/>
                    <a:pt x="150" y="372"/>
                  </a:cubicBezTo>
                  <a:cubicBezTo>
                    <a:pt x="150" y="374"/>
                    <a:pt x="149" y="377"/>
                    <a:pt x="147" y="378"/>
                  </a:cubicBezTo>
                  <a:cubicBezTo>
                    <a:pt x="142" y="382"/>
                    <a:pt x="137" y="386"/>
                    <a:pt x="131" y="383"/>
                  </a:cubicBezTo>
                  <a:cubicBezTo>
                    <a:pt x="127" y="382"/>
                    <a:pt x="124" y="380"/>
                    <a:pt x="120" y="379"/>
                  </a:cubicBezTo>
                  <a:cubicBezTo>
                    <a:pt x="109" y="374"/>
                    <a:pt x="98" y="381"/>
                    <a:pt x="97" y="393"/>
                  </a:cubicBezTo>
                  <a:cubicBezTo>
                    <a:pt x="96" y="404"/>
                    <a:pt x="102" y="417"/>
                    <a:pt x="109" y="426"/>
                  </a:cubicBezTo>
                  <a:cubicBezTo>
                    <a:pt x="116" y="436"/>
                    <a:pt x="126" y="445"/>
                    <a:pt x="137" y="448"/>
                  </a:cubicBezTo>
                  <a:cubicBezTo>
                    <a:pt x="149" y="451"/>
                    <a:pt x="159" y="443"/>
                    <a:pt x="158" y="431"/>
                  </a:cubicBezTo>
                  <a:cubicBezTo>
                    <a:pt x="158" y="427"/>
                    <a:pt x="157" y="423"/>
                    <a:pt x="157" y="419"/>
                  </a:cubicBezTo>
                  <a:cubicBezTo>
                    <a:pt x="156" y="412"/>
                    <a:pt x="161" y="408"/>
                    <a:pt x="167" y="405"/>
                  </a:cubicBezTo>
                  <a:cubicBezTo>
                    <a:pt x="169" y="403"/>
                    <a:pt x="171" y="404"/>
                    <a:pt x="174" y="405"/>
                  </a:cubicBezTo>
                  <a:cubicBezTo>
                    <a:pt x="175" y="405"/>
                    <a:pt x="176" y="406"/>
                    <a:pt x="176" y="407"/>
                  </a:cubicBezTo>
                  <a:cubicBezTo>
                    <a:pt x="336" y="627"/>
                    <a:pt x="336" y="627"/>
                    <a:pt x="336" y="627"/>
                  </a:cubicBezTo>
                  <a:cubicBezTo>
                    <a:pt x="340" y="633"/>
                    <a:pt x="349" y="630"/>
                    <a:pt x="348" y="623"/>
                  </a:cubicBezTo>
                  <a:cubicBezTo>
                    <a:pt x="345" y="577"/>
                    <a:pt x="342" y="510"/>
                    <a:pt x="356" y="414"/>
                  </a:cubicBezTo>
                  <a:cubicBezTo>
                    <a:pt x="372" y="311"/>
                    <a:pt x="417" y="234"/>
                    <a:pt x="461" y="143"/>
                  </a:cubicBezTo>
                  <a:cubicBezTo>
                    <a:pt x="475" y="114"/>
                    <a:pt x="489" y="66"/>
                    <a:pt x="497" y="9"/>
                  </a:cubicBezTo>
                  <a:cubicBezTo>
                    <a:pt x="497" y="4"/>
                    <a:pt x="493" y="0"/>
                    <a:pt x="488" y="2"/>
                  </a:cubicBezTo>
                  <a:cubicBezTo>
                    <a:pt x="305" y="61"/>
                    <a:pt x="305" y="61"/>
                    <a:pt x="305" y="61"/>
                  </a:cubicBezTo>
                  <a:cubicBezTo>
                    <a:pt x="315" y="64"/>
                    <a:pt x="322" y="72"/>
                    <a:pt x="326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241" name="Google Shape;1241;p48"/>
            <p:cNvSpPr/>
            <p:nvPr/>
          </p:nvSpPr>
          <p:spPr>
            <a:xfrm>
              <a:off x="4661491" y="1370403"/>
              <a:ext cx="388584" cy="360890"/>
            </a:xfrm>
            <a:custGeom>
              <a:avLst/>
              <a:gdLst/>
              <a:ahLst/>
              <a:cxnLst/>
              <a:rect l="l" t="t" r="r" b="b"/>
              <a:pathLst>
                <a:path w="696" h="647" extrusionOk="0">
                  <a:moveTo>
                    <a:pt x="506" y="283"/>
                  </a:moveTo>
                  <a:cubicBezTo>
                    <a:pt x="498" y="289"/>
                    <a:pt x="488" y="291"/>
                    <a:pt x="478" y="288"/>
                  </a:cubicBezTo>
                  <a:cubicBezTo>
                    <a:pt x="464" y="285"/>
                    <a:pt x="451" y="275"/>
                    <a:pt x="441" y="261"/>
                  </a:cubicBezTo>
                  <a:cubicBezTo>
                    <a:pt x="430" y="246"/>
                    <a:pt x="425" y="231"/>
                    <a:pt x="426" y="216"/>
                  </a:cubicBezTo>
                  <a:cubicBezTo>
                    <a:pt x="427" y="206"/>
                    <a:pt x="432" y="197"/>
                    <a:pt x="439" y="192"/>
                  </a:cubicBezTo>
                  <a:cubicBezTo>
                    <a:pt x="447" y="186"/>
                    <a:pt x="458" y="184"/>
                    <a:pt x="468" y="187"/>
                  </a:cubicBezTo>
                  <a:cubicBezTo>
                    <a:pt x="334" y="4"/>
                    <a:pt x="334" y="4"/>
                    <a:pt x="334" y="4"/>
                  </a:cubicBezTo>
                  <a:cubicBezTo>
                    <a:pt x="332" y="0"/>
                    <a:pt x="326" y="0"/>
                    <a:pt x="324" y="4"/>
                  </a:cubicBezTo>
                  <a:cubicBezTo>
                    <a:pt x="178" y="204"/>
                    <a:pt x="178" y="204"/>
                    <a:pt x="178" y="204"/>
                  </a:cubicBezTo>
                  <a:cubicBezTo>
                    <a:pt x="178" y="205"/>
                    <a:pt x="177" y="205"/>
                    <a:pt x="176" y="206"/>
                  </a:cubicBezTo>
                  <a:cubicBezTo>
                    <a:pt x="173" y="207"/>
                    <a:pt x="171" y="207"/>
                    <a:pt x="169" y="206"/>
                  </a:cubicBezTo>
                  <a:cubicBezTo>
                    <a:pt x="163" y="202"/>
                    <a:pt x="159" y="199"/>
                    <a:pt x="159" y="192"/>
                  </a:cubicBezTo>
                  <a:cubicBezTo>
                    <a:pt x="159" y="188"/>
                    <a:pt x="160" y="184"/>
                    <a:pt x="160" y="180"/>
                  </a:cubicBezTo>
                  <a:cubicBezTo>
                    <a:pt x="161" y="168"/>
                    <a:pt x="151" y="159"/>
                    <a:pt x="139" y="162"/>
                  </a:cubicBezTo>
                  <a:cubicBezTo>
                    <a:pt x="128" y="165"/>
                    <a:pt x="118" y="174"/>
                    <a:pt x="111" y="184"/>
                  </a:cubicBezTo>
                  <a:cubicBezTo>
                    <a:pt x="104" y="194"/>
                    <a:pt x="98" y="206"/>
                    <a:pt x="99" y="218"/>
                  </a:cubicBezTo>
                  <a:cubicBezTo>
                    <a:pt x="100" y="230"/>
                    <a:pt x="111" y="236"/>
                    <a:pt x="122" y="232"/>
                  </a:cubicBezTo>
                  <a:cubicBezTo>
                    <a:pt x="126" y="230"/>
                    <a:pt x="129" y="228"/>
                    <a:pt x="133" y="227"/>
                  </a:cubicBezTo>
                  <a:cubicBezTo>
                    <a:pt x="140" y="225"/>
                    <a:pt x="144" y="228"/>
                    <a:pt x="149" y="232"/>
                  </a:cubicBezTo>
                  <a:cubicBezTo>
                    <a:pt x="152" y="234"/>
                    <a:pt x="152" y="236"/>
                    <a:pt x="152" y="239"/>
                  </a:cubicBezTo>
                  <a:cubicBezTo>
                    <a:pt x="152" y="240"/>
                    <a:pt x="151" y="241"/>
                    <a:pt x="151" y="242"/>
                  </a:cubicBezTo>
                  <a:cubicBezTo>
                    <a:pt x="4" y="444"/>
                    <a:pt x="4" y="444"/>
                    <a:pt x="4" y="444"/>
                  </a:cubicBezTo>
                  <a:cubicBezTo>
                    <a:pt x="0" y="449"/>
                    <a:pt x="4" y="455"/>
                    <a:pt x="10" y="455"/>
                  </a:cubicBezTo>
                  <a:cubicBezTo>
                    <a:pt x="72" y="448"/>
                    <a:pt x="138" y="432"/>
                    <a:pt x="147" y="440"/>
                  </a:cubicBezTo>
                  <a:cubicBezTo>
                    <a:pt x="174" y="465"/>
                    <a:pt x="143" y="537"/>
                    <a:pt x="158" y="561"/>
                  </a:cubicBezTo>
                  <a:cubicBezTo>
                    <a:pt x="180" y="598"/>
                    <a:pt x="517" y="647"/>
                    <a:pt x="683" y="531"/>
                  </a:cubicBezTo>
                  <a:cubicBezTo>
                    <a:pt x="691" y="525"/>
                    <a:pt x="695" y="517"/>
                    <a:pt x="696" y="504"/>
                  </a:cubicBezTo>
                  <a:cubicBezTo>
                    <a:pt x="696" y="502"/>
                    <a:pt x="696" y="501"/>
                    <a:pt x="695" y="500"/>
                  </a:cubicBezTo>
                  <a:cubicBezTo>
                    <a:pt x="519" y="258"/>
                    <a:pt x="519" y="258"/>
                    <a:pt x="519" y="258"/>
                  </a:cubicBezTo>
                  <a:cubicBezTo>
                    <a:pt x="519" y="268"/>
                    <a:pt x="514" y="278"/>
                    <a:pt x="506" y="28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grpSp>
        <p:nvGrpSpPr>
          <p:cNvPr id="1242" name="Google Shape;1242;p48"/>
          <p:cNvGrpSpPr/>
          <p:nvPr/>
        </p:nvGrpSpPr>
        <p:grpSpPr>
          <a:xfrm>
            <a:off x="4213740" y="843140"/>
            <a:ext cx="366917" cy="445733"/>
            <a:chOff x="5526246" y="1011207"/>
            <a:chExt cx="592758" cy="720086"/>
          </a:xfrm>
        </p:grpSpPr>
        <p:sp>
          <p:nvSpPr>
            <p:cNvPr id="1243" name="Google Shape;1243;p48"/>
            <p:cNvSpPr/>
            <p:nvPr/>
          </p:nvSpPr>
          <p:spPr>
            <a:xfrm>
              <a:off x="5632379" y="1011207"/>
              <a:ext cx="311420" cy="340347"/>
            </a:xfrm>
            <a:custGeom>
              <a:avLst/>
              <a:gdLst/>
              <a:ahLst/>
              <a:cxnLst/>
              <a:rect l="l" t="t" r="r" b="b"/>
              <a:pathLst>
                <a:path w="518" h="567" extrusionOk="0">
                  <a:moveTo>
                    <a:pt x="144" y="322"/>
                  </a:moveTo>
                  <a:cubicBezTo>
                    <a:pt x="151" y="316"/>
                    <a:pt x="160" y="314"/>
                    <a:pt x="169" y="316"/>
                  </a:cubicBezTo>
                  <a:cubicBezTo>
                    <a:pt x="182" y="318"/>
                    <a:pt x="195" y="327"/>
                    <a:pt x="205" y="339"/>
                  </a:cubicBezTo>
                  <a:cubicBezTo>
                    <a:pt x="215" y="352"/>
                    <a:pt x="221" y="366"/>
                    <a:pt x="220" y="379"/>
                  </a:cubicBezTo>
                  <a:cubicBezTo>
                    <a:pt x="220" y="388"/>
                    <a:pt x="216" y="397"/>
                    <a:pt x="209" y="402"/>
                  </a:cubicBezTo>
                  <a:cubicBezTo>
                    <a:pt x="202" y="408"/>
                    <a:pt x="193" y="410"/>
                    <a:pt x="184" y="408"/>
                  </a:cubicBezTo>
                  <a:cubicBezTo>
                    <a:pt x="308" y="562"/>
                    <a:pt x="308" y="562"/>
                    <a:pt x="308" y="562"/>
                  </a:cubicBezTo>
                  <a:cubicBezTo>
                    <a:pt x="312" y="567"/>
                    <a:pt x="321" y="565"/>
                    <a:pt x="323" y="559"/>
                  </a:cubicBezTo>
                  <a:cubicBezTo>
                    <a:pt x="400" y="358"/>
                    <a:pt x="400" y="358"/>
                    <a:pt x="400" y="358"/>
                  </a:cubicBezTo>
                  <a:cubicBezTo>
                    <a:pt x="401" y="356"/>
                    <a:pt x="403" y="354"/>
                    <a:pt x="405" y="353"/>
                  </a:cubicBezTo>
                  <a:cubicBezTo>
                    <a:pt x="406" y="353"/>
                    <a:pt x="407" y="353"/>
                    <a:pt x="409" y="353"/>
                  </a:cubicBezTo>
                  <a:cubicBezTo>
                    <a:pt x="414" y="355"/>
                    <a:pt x="419" y="357"/>
                    <a:pt x="421" y="363"/>
                  </a:cubicBezTo>
                  <a:cubicBezTo>
                    <a:pt x="422" y="367"/>
                    <a:pt x="422" y="370"/>
                    <a:pt x="422" y="374"/>
                  </a:cubicBezTo>
                  <a:cubicBezTo>
                    <a:pt x="425" y="384"/>
                    <a:pt x="435" y="390"/>
                    <a:pt x="445" y="384"/>
                  </a:cubicBezTo>
                  <a:cubicBezTo>
                    <a:pt x="454" y="379"/>
                    <a:pt x="461" y="369"/>
                    <a:pt x="465" y="358"/>
                  </a:cubicBezTo>
                  <a:cubicBezTo>
                    <a:pt x="469" y="348"/>
                    <a:pt x="471" y="336"/>
                    <a:pt x="467" y="326"/>
                  </a:cubicBezTo>
                  <a:cubicBezTo>
                    <a:pt x="464" y="315"/>
                    <a:pt x="452" y="312"/>
                    <a:pt x="444" y="319"/>
                  </a:cubicBezTo>
                  <a:cubicBezTo>
                    <a:pt x="441" y="321"/>
                    <a:pt x="438" y="323"/>
                    <a:pt x="435" y="326"/>
                  </a:cubicBezTo>
                  <a:cubicBezTo>
                    <a:pt x="430" y="329"/>
                    <a:pt x="425" y="327"/>
                    <a:pt x="419" y="325"/>
                  </a:cubicBezTo>
                  <a:cubicBezTo>
                    <a:pt x="418" y="324"/>
                    <a:pt x="417" y="324"/>
                    <a:pt x="417" y="322"/>
                  </a:cubicBezTo>
                  <a:cubicBezTo>
                    <a:pt x="416" y="320"/>
                    <a:pt x="416" y="318"/>
                    <a:pt x="416" y="316"/>
                  </a:cubicBezTo>
                  <a:cubicBezTo>
                    <a:pt x="517" y="54"/>
                    <a:pt x="517" y="54"/>
                    <a:pt x="517" y="54"/>
                  </a:cubicBezTo>
                  <a:cubicBezTo>
                    <a:pt x="518" y="49"/>
                    <a:pt x="516" y="44"/>
                    <a:pt x="511" y="43"/>
                  </a:cubicBezTo>
                  <a:cubicBezTo>
                    <a:pt x="356" y="0"/>
                    <a:pt x="213" y="22"/>
                    <a:pt x="130" y="66"/>
                  </a:cubicBezTo>
                  <a:cubicBezTo>
                    <a:pt x="74" y="95"/>
                    <a:pt x="33" y="133"/>
                    <a:pt x="3" y="174"/>
                  </a:cubicBezTo>
                  <a:cubicBezTo>
                    <a:pt x="0" y="178"/>
                    <a:pt x="0" y="182"/>
                    <a:pt x="3" y="185"/>
                  </a:cubicBezTo>
                  <a:cubicBezTo>
                    <a:pt x="133" y="346"/>
                    <a:pt x="133" y="346"/>
                    <a:pt x="133" y="346"/>
                  </a:cubicBezTo>
                  <a:cubicBezTo>
                    <a:pt x="133" y="336"/>
                    <a:pt x="137" y="327"/>
                    <a:pt x="144" y="32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244" name="Google Shape;1244;p48"/>
            <p:cNvSpPr/>
            <p:nvPr/>
          </p:nvSpPr>
          <p:spPr>
            <a:xfrm>
              <a:off x="5835019" y="1041711"/>
              <a:ext cx="283984" cy="330260"/>
            </a:xfrm>
            <a:custGeom>
              <a:avLst/>
              <a:gdLst/>
              <a:ahLst/>
              <a:cxnLst/>
              <a:rect l="l" t="t" r="r" b="b"/>
              <a:pathLst>
                <a:path w="473" h="550" extrusionOk="0">
                  <a:moveTo>
                    <a:pt x="128" y="252"/>
                  </a:moveTo>
                  <a:cubicBezTo>
                    <a:pt x="136" y="255"/>
                    <a:pt x="142" y="262"/>
                    <a:pt x="145" y="270"/>
                  </a:cubicBezTo>
                  <a:cubicBezTo>
                    <a:pt x="149" y="283"/>
                    <a:pt x="148" y="298"/>
                    <a:pt x="143" y="313"/>
                  </a:cubicBezTo>
                  <a:cubicBezTo>
                    <a:pt x="137" y="328"/>
                    <a:pt x="128" y="340"/>
                    <a:pt x="116" y="347"/>
                  </a:cubicBezTo>
                  <a:cubicBezTo>
                    <a:pt x="108" y="351"/>
                    <a:pt x="99" y="352"/>
                    <a:pt x="90" y="349"/>
                  </a:cubicBezTo>
                  <a:cubicBezTo>
                    <a:pt x="82" y="345"/>
                    <a:pt x="75" y="338"/>
                    <a:pt x="73" y="329"/>
                  </a:cubicBezTo>
                  <a:cubicBezTo>
                    <a:pt x="2" y="514"/>
                    <a:pt x="2" y="514"/>
                    <a:pt x="2" y="514"/>
                  </a:cubicBezTo>
                  <a:cubicBezTo>
                    <a:pt x="0" y="520"/>
                    <a:pt x="5" y="527"/>
                    <a:pt x="12" y="526"/>
                  </a:cubicBezTo>
                  <a:cubicBezTo>
                    <a:pt x="224" y="492"/>
                    <a:pt x="224" y="492"/>
                    <a:pt x="224" y="492"/>
                  </a:cubicBezTo>
                  <a:cubicBezTo>
                    <a:pt x="227" y="491"/>
                    <a:pt x="229" y="492"/>
                    <a:pt x="231" y="493"/>
                  </a:cubicBezTo>
                  <a:cubicBezTo>
                    <a:pt x="232" y="494"/>
                    <a:pt x="233" y="495"/>
                    <a:pt x="233" y="497"/>
                  </a:cubicBezTo>
                  <a:cubicBezTo>
                    <a:pt x="234" y="502"/>
                    <a:pt x="235" y="508"/>
                    <a:pt x="230" y="512"/>
                  </a:cubicBezTo>
                  <a:cubicBezTo>
                    <a:pt x="228" y="515"/>
                    <a:pt x="225" y="516"/>
                    <a:pt x="222" y="519"/>
                  </a:cubicBezTo>
                  <a:cubicBezTo>
                    <a:pt x="214" y="526"/>
                    <a:pt x="214" y="538"/>
                    <a:pt x="224" y="543"/>
                  </a:cubicBezTo>
                  <a:cubicBezTo>
                    <a:pt x="233" y="549"/>
                    <a:pt x="245" y="550"/>
                    <a:pt x="256" y="548"/>
                  </a:cubicBezTo>
                  <a:cubicBezTo>
                    <a:pt x="267" y="546"/>
                    <a:pt x="279" y="542"/>
                    <a:pt x="286" y="534"/>
                  </a:cubicBezTo>
                  <a:cubicBezTo>
                    <a:pt x="293" y="525"/>
                    <a:pt x="290" y="514"/>
                    <a:pt x="280" y="510"/>
                  </a:cubicBezTo>
                  <a:cubicBezTo>
                    <a:pt x="277" y="508"/>
                    <a:pt x="273" y="507"/>
                    <a:pt x="270" y="506"/>
                  </a:cubicBezTo>
                  <a:cubicBezTo>
                    <a:pt x="264" y="503"/>
                    <a:pt x="263" y="498"/>
                    <a:pt x="263" y="492"/>
                  </a:cubicBezTo>
                  <a:cubicBezTo>
                    <a:pt x="262" y="490"/>
                    <a:pt x="263" y="489"/>
                    <a:pt x="263" y="488"/>
                  </a:cubicBezTo>
                  <a:cubicBezTo>
                    <a:pt x="265" y="486"/>
                    <a:pt x="267" y="485"/>
                    <a:pt x="269" y="485"/>
                  </a:cubicBezTo>
                  <a:cubicBezTo>
                    <a:pt x="439" y="458"/>
                    <a:pt x="439" y="458"/>
                    <a:pt x="439" y="458"/>
                  </a:cubicBezTo>
                  <a:cubicBezTo>
                    <a:pt x="442" y="457"/>
                    <a:pt x="445" y="454"/>
                    <a:pt x="446" y="451"/>
                  </a:cubicBezTo>
                  <a:cubicBezTo>
                    <a:pt x="473" y="328"/>
                    <a:pt x="470" y="126"/>
                    <a:pt x="304" y="42"/>
                  </a:cubicBezTo>
                  <a:cubicBezTo>
                    <a:pt x="271" y="25"/>
                    <a:pt x="239" y="12"/>
                    <a:pt x="207" y="2"/>
                  </a:cubicBezTo>
                  <a:cubicBezTo>
                    <a:pt x="203" y="0"/>
                    <a:pt x="198" y="3"/>
                    <a:pt x="196" y="7"/>
                  </a:cubicBezTo>
                  <a:cubicBezTo>
                    <a:pt x="101" y="254"/>
                    <a:pt x="101" y="254"/>
                    <a:pt x="101" y="254"/>
                  </a:cubicBezTo>
                  <a:cubicBezTo>
                    <a:pt x="109" y="249"/>
                    <a:pt x="119" y="248"/>
                    <a:pt x="128" y="25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245" name="Google Shape;1245;p48"/>
            <p:cNvSpPr/>
            <p:nvPr/>
          </p:nvSpPr>
          <p:spPr>
            <a:xfrm>
              <a:off x="5837907" y="1326815"/>
              <a:ext cx="260158" cy="268291"/>
            </a:xfrm>
            <a:custGeom>
              <a:avLst/>
              <a:gdLst/>
              <a:ahLst/>
              <a:cxnLst/>
              <a:rect l="l" t="t" r="r" b="b"/>
              <a:pathLst>
                <a:path w="433" h="447" extrusionOk="0">
                  <a:moveTo>
                    <a:pt x="299" y="45"/>
                  </a:moveTo>
                  <a:cubicBezTo>
                    <a:pt x="301" y="53"/>
                    <a:pt x="298" y="62"/>
                    <a:pt x="292" y="69"/>
                  </a:cubicBezTo>
                  <a:cubicBezTo>
                    <a:pt x="283" y="79"/>
                    <a:pt x="270" y="86"/>
                    <a:pt x="254" y="88"/>
                  </a:cubicBezTo>
                  <a:cubicBezTo>
                    <a:pt x="238" y="91"/>
                    <a:pt x="223" y="89"/>
                    <a:pt x="211" y="82"/>
                  </a:cubicBezTo>
                  <a:cubicBezTo>
                    <a:pt x="203" y="77"/>
                    <a:pt x="198" y="70"/>
                    <a:pt x="197" y="61"/>
                  </a:cubicBezTo>
                  <a:cubicBezTo>
                    <a:pt x="195" y="52"/>
                    <a:pt x="198" y="43"/>
                    <a:pt x="205" y="36"/>
                  </a:cubicBezTo>
                  <a:cubicBezTo>
                    <a:pt x="10" y="67"/>
                    <a:pt x="10" y="67"/>
                    <a:pt x="10" y="67"/>
                  </a:cubicBezTo>
                  <a:cubicBezTo>
                    <a:pt x="3" y="68"/>
                    <a:pt x="0" y="76"/>
                    <a:pt x="4" y="81"/>
                  </a:cubicBezTo>
                  <a:cubicBezTo>
                    <a:pt x="140" y="249"/>
                    <a:pt x="140" y="249"/>
                    <a:pt x="140" y="249"/>
                  </a:cubicBezTo>
                  <a:cubicBezTo>
                    <a:pt x="141" y="250"/>
                    <a:pt x="142" y="253"/>
                    <a:pt x="142" y="255"/>
                  </a:cubicBezTo>
                  <a:cubicBezTo>
                    <a:pt x="142" y="256"/>
                    <a:pt x="141" y="258"/>
                    <a:pt x="140" y="258"/>
                  </a:cubicBezTo>
                  <a:cubicBezTo>
                    <a:pt x="136" y="262"/>
                    <a:pt x="131" y="266"/>
                    <a:pt x="125" y="264"/>
                  </a:cubicBezTo>
                  <a:cubicBezTo>
                    <a:pt x="122" y="263"/>
                    <a:pt x="119" y="261"/>
                    <a:pt x="115" y="260"/>
                  </a:cubicBezTo>
                  <a:cubicBezTo>
                    <a:pt x="105" y="256"/>
                    <a:pt x="95" y="263"/>
                    <a:pt x="95" y="274"/>
                  </a:cubicBezTo>
                  <a:cubicBezTo>
                    <a:pt x="95" y="285"/>
                    <a:pt x="100" y="296"/>
                    <a:pt x="107" y="304"/>
                  </a:cubicBezTo>
                  <a:cubicBezTo>
                    <a:pt x="114" y="313"/>
                    <a:pt x="124" y="321"/>
                    <a:pt x="134" y="323"/>
                  </a:cubicBezTo>
                  <a:cubicBezTo>
                    <a:pt x="145" y="325"/>
                    <a:pt x="154" y="317"/>
                    <a:pt x="152" y="306"/>
                  </a:cubicBezTo>
                  <a:cubicBezTo>
                    <a:pt x="152" y="302"/>
                    <a:pt x="151" y="299"/>
                    <a:pt x="151" y="295"/>
                  </a:cubicBezTo>
                  <a:cubicBezTo>
                    <a:pt x="150" y="289"/>
                    <a:pt x="154" y="285"/>
                    <a:pt x="159" y="282"/>
                  </a:cubicBezTo>
                  <a:cubicBezTo>
                    <a:pt x="160" y="281"/>
                    <a:pt x="161" y="281"/>
                    <a:pt x="162" y="281"/>
                  </a:cubicBezTo>
                  <a:cubicBezTo>
                    <a:pt x="165" y="281"/>
                    <a:pt x="167" y="282"/>
                    <a:pt x="168" y="284"/>
                  </a:cubicBezTo>
                  <a:cubicBezTo>
                    <a:pt x="295" y="440"/>
                    <a:pt x="295" y="440"/>
                    <a:pt x="295" y="440"/>
                  </a:cubicBezTo>
                  <a:cubicBezTo>
                    <a:pt x="301" y="447"/>
                    <a:pt x="311" y="443"/>
                    <a:pt x="311" y="435"/>
                  </a:cubicBezTo>
                  <a:cubicBezTo>
                    <a:pt x="311" y="399"/>
                    <a:pt x="312" y="354"/>
                    <a:pt x="321" y="300"/>
                  </a:cubicBezTo>
                  <a:cubicBezTo>
                    <a:pt x="335" y="205"/>
                    <a:pt x="376" y="134"/>
                    <a:pt x="417" y="51"/>
                  </a:cubicBezTo>
                  <a:cubicBezTo>
                    <a:pt x="422" y="41"/>
                    <a:pt x="427" y="28"/>
                    <a:pt x="431" y="13"/>
                  </a:cubicBezTo>
                  <a:cubicBezTo>
                    <a:pt x="433" y="7"/>
                    <a:pt x="428" y="0"/>
                    <a:pt x="422" y="1"/>
                  </a:cubicBezTo>
                  <a:cubicBezTo>
                    <a:pt x="284" y="23"/>
                    <a:pt x="284" y="23"/>
                    <a:pt x="284" y="23"/>
                  </a:cubicBezTo>
                  <a:cubicBezTo>
                    <a:pt x="292" y="28"/>
                    <a:pt x="298" y="36"/>
                    <a:pt x="299" y="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246" name="Google Shape;1246;p48"/>
            <p:cNvSpPr/>
            <p:nvPr/>
          </p:nvSpPr>
          <p:spPr>
            <a:xfrm>
              <a:off x="5725035" y="1379176"/>
              <a:ext cx="304441" cy="352116"/>
            </a:xfrm>
            <a:custGeom>
              <a:avLst/>
              <a:gdLst/>
              <a:ahLst/>
              <a:cxnLst/>
              <a:rect l="l" t="t" r="r" b="b"/>
              <a:pathLst>
                <a:path w="507" h="587" extrusionOk="0">
                  <a:moveTo>
                    <a:pt x="344" y="245"/>
                  </a:moveTo>
                  <a:cubicBezTo>
                    <a:pt x="337" y="251"/>
                    <a:pt x="328" y="253"/>
                    <a:pt x="319" y="251"/>
                  </a:cubicBezTo>
                  <a:cubicBezTo>
                    <a:pt x="306" y="248"/>
                    <a:pt x="293" y="240"/>
                    <a:pt x="283" y="227"/>
                  </a:cubicBezTo>
                  <a:cubicBezTo>
                    <a:pt x="273" y="215"/>
                    <a:pt x="267" y="201"/>
                    <a:pt x="267" y="187"/>
                  </a:cubicBezTo>
                  <a:cubicBezTo>
                    <a:pt x="267" y="178"/>
                    <a:pt x="271" y="170"/>
                    <a:pt x="278" y="164"/>
                  </a:cubicBezTo>
                  <a:cubicBezTo>
                    <a:pt x="285" y="158"/>
                    <a:pt x="295" y="156"/>
                    <a:pt x="304" y="158"/>
                  </a:cubicBezTo>
                  <a:cubicBezTo>
                    <a:pt x="179" y="5"/>
                    <a:pt x="179" y="5"/>
                    <a:pt x="179" y="5"/>
                  </a:cubicBezTo>
                  <a:cubicBezTo>
                    <a:pt x="175" y="0"/>
                    <a:pt x="167" y="1"/>
                    <a:pt x="164" y="8"/>
                  </a:cubicBezTo>
                  <a:cubicBezTo>
                    <a:pt x="87" y="209"/>
                    <a:pt x="87" y="209"/>
                    <a:pt x="87" y="209"/>
                  </a:cubicBezTo>
                  <a:cubicBezTo>
                    <a:pt x="86" y="211"/>
                    <a:pt x="85" y="213"/>
                    <a:pt x="83" y="214"/>
                  </a:cubicBezTo>
                  <a:cubicBezTo>
                    <a:pt x="81" y="214"/>
                    <a:pt x="80" y="214"/>
                    <a:pt x="79" y="214"/>
                  </a:cubicBezTo>
                  <a:cubicBezTo>
                    <a:pt x="73" y="212"/>
                    <a:pt x="68" y="210"/>
                    <a:pt x="67" y="204"/>
                  </a:cubicBezTo>
                  <a:cubicBezTo>
                    <a:pt x="66" y="200"/>
                    <a:pt x="66" y="196"/>
                    <a:pt x="65" y="193"/>
                  </a:cubicBezTo>
                  <a:cubicBezTo>
                    <a:pt x="63" y="182"/>
                    <a:pt x="52" y="177"/>
                    <a:pt x="43" y="182"/>
                  </a:cubicBezTo>
                  <a:cubicBezTo>
                    <a:pt x="33" y="188"/>
                    <a:pt x="27" y="198"/>
                    <a:pt x="23" y="208"/>
                  </a:cubicBezTo>
                  <a:cubicBezTo>
                    <a:pt x="19" y="219"/>
                    <a:pt x="17" y="231"/>
                    <a:pt x="20" y="241"/>
                  </a:cubicBezTo>
                  <a:cubicBezTo>
                    <a:pt x="24" y="251"/>
                    <a:pt x="35" y="255"/>
                    <a:pt x="44" y="248"/>
                  </a:cubicBezTo>
                  <a:cubicBezTo>
                    <a:pt x="47" y="246"/>
                    <a:pt x="49" y="243"/>
                    <a:pt x="52" y="241"/>
                  </a:cubicBezTo>
                  <a:cubicBezTo>
                    <a:pt x="58" y="238"/>
                    <a:pt x="63" y="239"/>
                    <a:pt x="68" y="242"/>
                  </a:cubicBezTo>
                  <a:cubicBezTo>
                    <a:pt x="69" y="242"/>
                    <a:pt x="70" y="243"/>
                    <a:pt x="71" y="244"/>
                  </a:cubicBezTo>
                  <a:cubicBezTo>
                    <a:pt x="72" y="246"/>
                    <a:pt x="72" y="249"/>
                    <a:pt x="71" y="251"/>
                  </a:cubicBezTo>
                  <a:cubicBezTo>
                    <a:pt x="10" y="410"/>
                    <a:pt x="10" y="410"/>
                    <a:pt x="10" y="410"/>
                  </a:cubicBezTo>
                  <a:cubicBezTo>
                    <a:pt x="10" y="412"/>
                    <a:pt x="9" y="414"/>
                    <a:pt x="10" y="415"/>
                  </a:cubicBezTo>
                  <a:cubicBezTo>
                    <a:pt x="16" y="445"/>
                    <a:pt x="0" y="490"/>
                    <a:pt x="10" y="508"/>
                  </a:cubicBezTo>
                  <a:cubicBezTo>
                    <a:pt x="30" y="542"/>
                    <a:pt x="339" y="587"/>
                    <a:pt x="491" y="480"/>
                  </a:cubicBezTo>
                  <a:cubicBezTo>
                    <a:pt x="507" y="469"/>
                    <a:pt x="504" y="446"/>
                    <a:pt x="501" y="402"/>
                  </a:cubicBezTo>
                  <a:cubicBezTo>
                    <a:pt x="355" y="221"/>
                    <a:pt x="355" y="221"/>
                    <a:pt x="355" y="221"/>
                  </a:cubicBezTo>
                  <a:cubicBezTo>
                    <a:pt x="355" y="230"/>
                    <a:pt x="351" y="239"/>
                    <a:pt x="344" y="24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247" name="Google Shape;1247;p48"/>
            <p:cNvSpPr/>
            <p:nvPr/>
          </p:nvSpPr>
          <p:spPr>
            <a:xfrm>
              <a:off x="5526246" y="1358760"/>
              <a:ext cx="289521" cy="285105"/>
            </a:xfrm>
            <a:custGeom>
              <a:avLst/>
              <a:gdLst/>
              <a:ahLst/>
              <a:cxnLst/>
              <a:rect l="l" t="t" r="r" b="b"/>
              <a:pathLst>
                <a:path w="482" h="475" extrusionOk="0">
                  <a:moveTo>
                    <a:pt x="354" y="298"/>
                  </a:moveTo>
                  <a:cubicBezTo>
                    <a:pt x="346" y="295"/>
                    <a:pt x="339" y="288"/>
                    <a:pt x="336" y="279"/>
                  </a:cubicBezTo>
                  <a:cubicBezTo>
                    <a:pt x="332" y="267"/>
                    <a:pt x="333" y="252"/>
                    <a:pt x="339" y="237"/>
                  </a:cubicBezTo>
                  <a:cubicBezTo>
                    <a:pt x="345" y="222"/>
                    <a:pt x="354" y="210"/>
                    <a:pt x="366" y="203"/>
                  </a:cubicBezTo>
                  <a:cubicBezTo>
                    <a:pt x="374" y="199"/>
                    <a:pt x="383" y="198"/>
                    <a:pt x="391" y="201"/>
                  </a:cubicBezTo>
                  <a:cubicBezTo>
                    <a:pt x="400" y="204"/>
                    <a:pt x="406" y="211"/>
                    <a:pt x="409" y="220"/>
                  </a:cubicBezTo>
                  <a:cubicBezTo>
                    <a:pt x="480" y="36"/>
                    <a:pt x="480" y="36"/>
                    <a:pt x="480" y="36"/>
                  </a:cubicBezTo>
                  <a:cubicBezTo>
                    <a:pt x="482" y="30"/>
                    <a:pt x="477" y="23"/>
                    <a:pt x="470" y="24"/>
                  </a:cubicBezTo>
                  <a:cubicBezTo>
                    <a:pt x="257" y="58"/>
                    <a:pt x="257" y="58"/>
                    <a:pt x="257" y="58"/>
                  </a:cubicBezTo>
                  <a:cubicBezTo>
                    <a:pt x="255" y="58"/>
                    <a:pt x="252" y="58"/>
                    <a:pt x="251" y="56"/>
                  </a:cubicBezTo>
                  <a:cubicBezTo>
                    <a:pt x="250" y="56"/>
                    <a:pt x="249" y="54"/>
                    <a:pt x="249" y="53"/>
                  </a:cubicBezTo>
                  <a:cubicBezTo>
                    <a:pt x="248" y="47"/>
                    <a:pt x="247" y="42"/>
                    <a:pt x="251" y="38"/>
                  </a:cubicBezTo>
                  <a:cubicBezTo>
                    <a:pt x="254" y="35"/>
                    <a:pt x="257" y="33"/>
                    <a:pt x="260" y="31"/>
                  </a:cubicBezTo>
                  <a:cubicBezTo>
                    <a:pt x="268" y="24"/>
                    <a:pt x="267" y="12"/>
                    <a:pt x="258" y="6"/>
                  </a:cubicBezTo>
                  <a:cubicBezTo>
                    <a:pt x="248" y="1"/>
                    <a:pt x="236" y="0"/>
                    <a:pt x="225" y="2"/>
                  </a:cubicBezTo>
                  <a:cubicBezTo>
                    <a:pt x="214" y="3"/>
                    <a:pt x="203" y="8"/>
                    <a:pt x="196" y="16"/>
                  </a:cubicBezTo>
                  <a:cubicBezTo>
                    <a:pt x="189" y="24"/>
                    <a:pt x="192" y="36"/>
                    <a:pt x="202" y="40"/>
                  </a:cubicBezTo>
                  <a:cubicBezTo>
                    <a:pt x="205" y="42"/>
                    <a:pt x="208" y="42"/>
                    <a:pt x="212" y="44"/>
                  </a:cubicBezTo>
                  <a:cubicBezTo>
                    <a:pt x="217" y="47"/>
                    <a:pt x="218" y="52"/>
                    <a:pt x="219" y="58"/>
                  </a:cubicBezTo>
                  <a:cubicBezTo>
                    <a:pt x="219" y="59"/>
                    <a:pt x="219" y="60"/>
                    <a:pt x="218" y="61"/>
                  </a:cubicBezTo>
                  <a:cubicBezTo>
                    <a:pt x="217" y="64"/>
                    <a:pt x="215" y="65"/>
                    <a:pt x="212" y="65"/>
                  </a:cubicBezTo>
                  <a:cubicBezTo>
                    <a:pt x="9" y="98"/>
                    <a:pt x="9" y="98"/>
                    <a:pt x="9" y="98"/>
                  </a:cubicBezTo>
                  <a:cubicBezTo>
                    <a:pt x="3" y="98"/>
                    <a:pt x="0" y="104"/>
                    <a:pt x="2" y="109"/>
                  </a:cubicBezTo>
                  <a:cubicBezTo>
                    <a:pt x="14" y="138"/>
                    <a:pt x="74" y="153"/>
                    <a:pt x="86" y="175"/>
                  </a:cubicBezTo>
                  <a:cubicBezTo>
                    <a:pt x="92" y="186"/>
                    <a:pt x="75" y="210"/>
                    <a:pt x="77" y="226"/>
                  </a:cubicBezTo>
                  <a:cubicBezTo>
                    <a:pt x="78" y="239"/>
                    <a:pt x="115" y="253"/>
                    <a:pt x="115" y="253"/>
                  </a:cubicBezTo>
                  <a:cubicBezTo>
                    <a:pt x="115" y="253"/>
                    <a:pt x="89" y="277"/>
                    <a:pt x="88" y="289"/>
                  </a:cubicBezTo>
                  <a:cubicBezTo>
                    <a:pt x="86" y="302"/>
                    <a:pt x="111" y="323"/>
                    <a:pt x="112" y="337"/>
                  </a:cubicBezTo>
                  <a:cubicBezTo>
                    <a:pt x="112" y="350"/>
                    <a:pt x="90" y="385"/>
                    <a:pt x="101" y="421"/>
                  </a:cubicBezTo>
                  <a:cubicBezTo>
                    <a:pt x="116" y="475"/>
                    <a:pt x="280" y="428"/>
                    <a:pt x="323" y="429"/>
                  </a:cubicBezTo>
                  <a:cubicBezTo>
                    <a:pt x="326" y="429"/>
                    <a:pt x="330" y="427"/>
                    <a:pt x="331" y="423"/>
                  </a:cubicBezTo>
                  <a:cubicBezTo>
                    <a:pt x="380" y="296"/>
                    <a:pt x="380" y="296"/>
                    <a:pt x="380" y="296"/>
                  </a:cubicBezTo>
                  <a:cubicBezTo>
                    <a:pt x="372" y="300"/>
                    <a:pt x="363" y="301"/>
                    <a:pt x="354" y="29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248" name="Google Shape;1248;p48"/>
            <p:cNvSpPr/>
            <p:nvPr/>
          </p:nvSpPr>
          <p:spPr>
            <a:xfrm>
              <a:off x="5530337" y="1130580"/>
              <a:ext cx="282300" cy="276217"/>
            </a:xfrm>
            <a:custGeom>
              <a:avLst/>
              <a:gdLst/>
              <a:ahLst/>
              <a:cxnLst/>
              <a:rect l="l" t="t" r="r" b="b"/>
              <a:pathLst>
                <a:path w="470" h="460" extrusionOk="0">
                  <a:moveTo>
                    <a:pt x="170" y="410"/>
                  </a:moveTo>
                  <a:cubicBezTo>
                    <a:pt x="169" y="401"/>
                    <a:pt x="171" y="392"/>
                    <a:pt x="178" y="385"/>
                  </a:cubicBezTo>
                  <a:cubicBezTo>
                    <a:pt x="186" y="375"/>
                    <a:pt x="200" y="369"/>
                    <a:pt x="216" y="366"/>
                  </a:cubicBezTo>
                  <a:cubicBezTo>
                    <a:pt x="232" y="364"/>
                    <a:pt x="247" y="366"/>
                    <a:pt x="258" y="373"/>
                  </a:cubicBezTo>
                  <a:cubicBezTo>
                    <a:pt x="266" y="377"/>
                    <a:pt x="271" y="385"/>
                    <a:pt x="273" y="394"/>
                  </a:cubicBezTo>
                  <a:cubicBezTo>
                    <a:pt x="274" y="403"/>
                    <a:pt x="271" y="412"/>
                    <a:pt x="265" y="419"/>
                  </a:cubicBezTo>
                  <a:cubicBezTo>
                    <a:pt x="460" y="388"/>
                    <a:pt x="460" y="388"/>
                    <a:pt x="460" y="388"/>
                  </a:cubicBezTo>
                  <a:cubicBezTo>
                    <a:pt x="467" y="387"/>
                    <a:pt x="470" y="379"/>
                    <a:pt x="465" y="373"/>
                  </a:cubicBezTo>
                  <a:cubicBezTo>
                    <a:pt x="330" y="206"/>
                    <a:pt x="330" y="206"/>
                    <a:pt x="330" y="206"/>
                  </a:cubicBezTo>
                  <a:cubicBezTo>
                    <a:pt x="328" y="204"/>
                    <a:pt x="327" y="202"/>
                    <a:pt x="328" y="200"/>
                  </a:cubicBezTo>
                  <a:cubicBezTo>
                    <a:pt x="328" y="198"/>
                    <a:pt x="329" y="197"/>
                    <a:pt x="330" y="196"/>
                  </a:cubicBezTo>
                  <a:cubicBezTo>
                    <a:pt x="334" y="192"/>
                    <a:pt x="338" y="189"/>
                    <a:pt x="344" y="191"/>
                  </a:cubicBezTo>
                  <a:cubicBezTo>
                    <a:pt x="348" y="192"/>
                    <a:pt x="351" y="194"/>
                    <a:pt x="354" y="195"/>
                  </a:cubicBezTo>
                  <a:cubicBezTo>
                    <a:pt x="365" y="198"/>
                    <a:pt x="375" y="192"/>
                    <a:pt x="375" y="181"/>
                  </a:cubicBezTo>
                  <a:cubicBezTo>
                    <a:pt x="375" y="170"/>
                    <a:pt x="369" y="159"/>
                    <a:pt x="362" y="150"/>
                  </a:cubicBezTo>
                  <a:cubicBezTo>
                    <a:pt x="355" y="142"/>
                    <a:pt x="346" y="134"/>
                    <a:pt x="335" y="132"/>
                  </a:cubicBezTo>
                  <a:cubicBezTo>
                    <a:pt x="325" y="130"/>
                    <a:pt x="316" y="138"/>
                    <a:pt x="317" y="149"/>
                  </a:cubicBezTo>
                  <a:cubicBezTo>
                    <a:pt x="318" y="153"/>
                    <a:pt x="319" y="156"/>
                    <a:pt x="319" y="160"/>
                  </a:cubicBezTo>
                  <a:cubicBezTo>
                    <a:pt x="320" y="166"/>
                    <a:pt x="315" y="169"/>
                    <a:pt x="311" y="173"/>
                  </a:cubicBezTo>
                  <a:cubicBezTo>
                    <a:pt x="310" y="174"/>
                    <a:pt x="308" y="174"/>
                    <a:pt x="307" y="174"/>
                  </a:cubicBezTo>
                  <a:cubicBezTo>
                    <a:pt x="305" y="174"/>
                    <a:pt x="303" y="173"/>
                    <a:pt x="301" y="171"/>
                  </a:cubicBezTo>
                  <a:cubicBezTo>
                    <a:pt x="167" y="5"/>
                    <a:pt x="167" y="5"/>
                    <a:pt x="167" y="5"/>
                  </a:cubicBezTo>
                  <a:cubicBezTo>
                    <a:pt x="163" y="0"/>
                    <a:pt x="155" y="1"/>
                    <a:pt x="152" y="6"/>
                  </a:cubicBezTo>
                  <a:cubicBezTo>
                    <a:pt x="113" y="70"/>
                    <a:pt x="97" y="139"/>
                    <a:pt x="91" y="193"/>
                  </a:cubicBezTo>
                  <a:cubicBezTo>
                    <a:pt x="86" y="237"/>
                    <a:pt x="114" y="268"/>
                    <a:pt x="111" y="294"/>
                  </a:cubicBezTo>
                  <a:cubicBezTo>
                    <a:pt x="106" y="335"/>
                    <a:pt x="32" y="395"/>
                    <a:pt x="4" y="446"/>
                  </a:cubicBezTo>
                  <a:cubicBezTo>
                    <a:pt x="0" y="452"/>
                    <a:pt x="5" y="460"/>
                    <a:pt x="13" y="459"/>
                  </a:cubicBezTo>
                  <a:cubicBezTo>
                    <a:pt x="185" y="431"/>
                    <a:pt x="185" y="431"/>
                    <a:pt x="185" y="431"/>
                  </a:cubicBezTo>
                  <a:cubicBezTo>
                    <a:pt x="177" y="427"/>
                    <a:pt x="172" y="419"/>
                    <a:pt x="170" y="41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grpSp>
        <p:nvGrpSpPr>
          <p:cNvPr id="1249" name="Google Shape;1249;p48"/>
          <p:cNvGrpSpPr/>
          <p:nvPr/>
        </p:nvGrpSpPr>
        <p:grpSpPr>
          <a:xfrm>
            <a:off x="1168508" y="843134"/>
            <a:ext cx="364294" cy="445740"/>
            <a:chOff x="606645" y="1011196"/>
            <a:chExt cx="588520" cy="720096"/>
          </a:xfrm>
        </p:grpSpPr>
        <p:sp>
          <p:nvSpPr>
            <p:cNvPr id="1250" name="Google Shape;1250;p48"/>
            <p:cNvSpPr/>
            <p:nvPr/>
          </p:nvSpPr>
          <p:spPr>
            <a:xfrm>
              <a:off x="659316" y="1517469"/>
              <a:ext cx="456722" cy="213824"/>
            </a:xfrm>
            <a:custGeom>
              <a:avLst/>
              <a:gdLst/>
              <a:ahLst/>
              <a:cxnLst/>
              <a:rect l="l" t="t" r="r" b="b"/>
              <a:pathLst>
                <a:path w="763" h="358" extrusionOk="0">
                  <a:moveTo>
                    <a:pt x="1" y="27"/>
                  </a:moveTo>
                  <a:cubicBezTo>
                    <a:pt x="0" y="41"/>
                    <a:pt x="25" y="62"/>
                    <a:pt x="25" y="75"/>
                  </a:cubicBezTo>
                  <a:cubicBezTo>
                    <a:pt x="26" y="89"/>
                    <a:pt x="4" y="123"/>
                    <a:pt x="14" y="160"/>
                  </a:cubicBezTo>
                  <a:cubicBezTo>
                    <a:pt x="32" y="219"/>
                    <a:pt x="230" y="155"/>
                    <a:pt x="245" y="169"/>
                  </a:cubicBezTo>
                  <a:cubicBezTo>
                    <a:pt x="269" y="192"/>
                    <a:pt x="241" y="258"/>
                    <a:pt x="255" y="280"/>
                  </a:cubicBezTo>
                  <a:cubicBezTo>
                    <a:pt x="275" y="313"/>
                    <a:pt x="582" y="358"/>
                    <a:pt x="735" y="252"/>
                  </a:cubicBezTo>
                  <a:cubicBezTo>
                    <a:pt x="763" y="232"/>
                    <a:pt x="729" y="168"/>
                    <a:pt x="749" y="8"/>
                  </a:cubicBezTo>
                  <a:cubicBezTo>
                    <a:pt x="749" y="4"/>
                    <a:pt x="746" y="0"/>
                    <a:pt x="742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2" y="0"/>
                    <a:pt x="19" y="1"/>
                    <a:pt x="17" y="3"/>
                  </a:cubicBezTo>
                  <a:cubicBezTo>
                    <a:pt x="10" y="11"/>
                    <a:pt x="2" y="21"/>
                    <a:pt x="1" y="2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251" name="Google Shape;1251;p48"/>
            <p:cNvSpPr/>
            <p:nvPr/>
          </p:nvSpPr>
          <p:spPr>
            <a:xfrm>
              <a:off x="606645" y="1354464"/>
              <a:ext cx="561583" cy="154615"/>
            </a:xfrm>
            <a:custGeom>
              <a:avLst/>
              <a:gdLst/>
              <a:ahLst/>
              <a:cxnLst/>
              <a:rect l="l" t="t" r="r" b="b"/>
              <a:pathLst>
                <a:path w="938" h="259" extrusionOk="0">
                  <a:moveTo>
                    <a:pt x="2" y="109"/>
                  </a:moveTo>
                  <a:cubicBezTo>
                    <a:pt x="0" y="146"/>
                    <a:pt x="74" y="161"/>
                    <a:pt x="88" y="186"/>
                  </a:cubicBezTo>
                  <a:cubicBezTo>
                    <a:pt x="93" y="197"/>
                    <a:pt x="77" y="222"/>
                    <a:pt x="79" y="237"/>
                  </a:cubicBezTo>
                  <a:cubicBezTo>
                    <a:pt x="79" y="244"/>
                    <a:pt x="91" y="252"/>
                    <a:pt x="101" y="257"/>
                  </a:cubicBezTo>
                  <a:cubicBezTo>
                    <a:pt x="103" y="258"/>
                    <a:pt x="104" y="259"/>
                    <a:pt x="106" y="259"/>
                  </a:cubicBezTo>
                  <a:cubicBezTo>
                    <a:pt x="840" y="259"/>
                    <a:pt x="840" y="259"/>
                    <a:pt x="840" y="259"/>
                  </a:cubicBezTo>
                  <a:cubicBezTo>
                    <a:pt x="840" y="258"/>
                    <a:pt x="840" y="258"/>
                    <a:pt x="840" y="258"/>
                  </a:cubicBezTo>
                  <a:cubicBezTo>
                    <a:pt x="854" y="164"/>
                    <a:pt x="895" y="93"/>
                    <a:pt x="936" y="10"/>
                  </a:cubicBezTo>
                  <a:cubicBezTo>
                    <a:pt x="936" y="10"/>
                    <a:pt x="936" y="10"/>
                    <a:pt x="936" y="10"/>
                  </a:cubicBezTo>
                  <a:cubicBezTo>
                    <a:pt x="938" y="5"/>
                    <a:pt x="935" y="0"/>
                    <a:pt x="929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75" y="0"/>
                    <a:pt x="73" y="1"/>
                    <a:pt x="71" y="3"/>
                  </a:cubicBezTo>
                  <a:cubicBezTo>
                    <a:pt x="39" y="39"/>
                    <a:pt x="3" y="78"/>
                    <a:pt x="2" y="10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252" name="Google Shape;1252;p48"/>
            <p:cNvSpPr/>
            <p:nvPr/>
          </p:nvSpPr>
          <p:spPr>
            <a:xfrm>
              <a:off x="661721" y="1191460"/>
              <a:ext cx="533444" cy="154135"/>
            </a:xfrm>
            <a:custGeom>
              <a:avLst/>
              <a:gdLst/>
              <a:ahLst/>
              <a:cxnLst/>
              <a:rect l="l" t="t" r="r" b="b"/>
              <a:pathLst>
                <a:path w="891" h="258" extrusionOk="0">
                  <a:moveTo>
                    <a:pt x="8" y="98"/>
                  </a:moveTo>
                  <a:cubicBezTo>
                    <a:pt x="2" y="142"/>
                    <a:pt x="31" y="174"/>
                    <a:pt x="28" y="199"/>
                  </a:cubicBezTo>
                  <a:cubicBezTo>
                    <a:pt x="26" y="213"/>
                    <a:pt x="17" y="230"/>
                    <a:pt x="3" y="247"/>
                  </a:cubicBezTo>
                  <a:cubicBezTo>
                    <a:pt x="0" y="252"/>
                    <a:pt x="3" y="258"/>
                    <a:pt x="9" y="258"/>
                  </a:cubicBezTo>
                  <a:cubicBezTo>
                    <a:pt x="849" y="258"/>
                    <a:pt x="849" y="258"/>
                    <a:pt x="849" y="258"/>
                  </a:cubicBezTo>
                  <a:cubicBezTo>
                    <a:pt x="852" y="258"/>
                    <a:pt x="855" y="256"/>
                    <a:pt x="856" y="254"/>
                  </a:cubicBezTo>
                  <a:cubicBezTo>
                    <a:pt x="875" y="195"/>
                    <a:pt x="891" y="98"/>
                    <a:pt x="873" y="5"/>
                  </a:cubicBezTo>
                  <a:cubicBezTo>
                    <a:pt x="872" y="2"/>
                    <a:pt x="869" y="0"/>
                    <a:pt x="866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1" y="0"/>
                    <a:pt x="28" y="2"/>
                    <a:pt x="27" y="5"/>
                  </a:cubicBezTo>
                  <a:cubicBezTo>
                    <a:pt x="17" y="38"/>
                    <a:pt x="11" y="70"/>
                    <a:pt x="8" y="9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253" name="Google Shape;1253;p48"/>
            <p:cNvSpPr/>
            <p:nvPr/>
          </p:nvSpPr>
          <p:spPr>
            <a:xfrm>
              <a:off x="683367" y="1011196"/>
              <a:ext cx="497368" cy="171394"/>
            </a:xfrm>
            <a:custGeom>
              <a:avLst/>
              <a:gdLst/>
              <a:ahLst/>
              <a:cxnLst/>
              <a:rect l="l" t="t" r="r" b="b"/>
              <a:pathLst>
                <a:path w="831" h="287" extrusionOk="0">
                  <a:moveTo>
                    <a:pt x="690" y="102"/>
                  </a:moveTo>
                  <a:cubicBezTo>
                    <a:pt x="488" y="0"/>
                    <a:pt x="287" y="19"/>
                    <a:pt x="180" y="75"/>
                  </a:cubicBezTo>
                  <a:cubicBezTo>
                    <a:pt x="84" y="125"/>
                    <a:pt x="31" y="203"/>
                    <a:pt x="2" y="278"/>
                  </a:cubicBezTo>
                  <a:cubicBezTo>
                    <a:pt x="0" y="282"/>
                    <a:pt x="3" y="287"/>
                    <a:pt x="8" y="287"/>
                  </a:cubicBezTo>
                  <a:cubicBezTo>
                    <a:pt x="823" y="287"/>
                    <a:pt x="823" y="287"/>
                    <a:pt x="823" y="287"/>
                  </a:cubicBezTo>
                  <a:cubicBezTo>
                    <a:pt x="828" y="287"/>
                    <a:pt x="831" y="283"/>
                    <a:pt x="830" y="278"/>
                  </a:cubicBezTo>
                  <a:cubicBezTo>
                    <a:pt x="810" y="207"/>
                    <a:pt x="768" y="141"/>
                    <a:pt x="690" y="1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grpSp>
        <p:nvGrpSpPr>
          <p:cNvPr id="1254" name="Google Shape;1254;p48"/>
          <p:cNvGrpSpPr/>
          <p:nvPr/>
        </p:nvGrpSpPr>
        <p:grpSpPr>
          <a:xfrm>
            <a:off x="7622791" y="843111"/>
            <a:ext cx="298405" cy="445762"/>
            <a:chOff x="11033597" y="1011159"/>
            <a:chExt cx="482075" cy="720133"/>
          </a:xfrm>
        </p:grpSpPr>
        <p:sp>
          <p:nvSpPr>
            <p:cNvPr id="1255" name="Google Shape;1255;p48"/>
            <p:cNvSpPr/>
            <p:nvPr/>
          </p:nvSpPr>
          <p:spPr>
            <a:xfrm>
              <a:off x="11033597" y="1414369"/>
              <a:ext cx="482075" cy="151349"/>
            </a:xfrm>
            <a:custGeom>
              <a:avLst/>
              <a:gdLst/>
              <a:ahLst/>
              <a:cxnLst/>
              <a:rect l="l" t="t" r="r" b="b"/>
              <a:pathLst>
                <a:path w="724" h="227" extrusionOk="0">
                  <a:moveTo>
                    <a:pt x="0" y="112"/>
                  </a:moveTo>
                  <a:cubicBezTo>
                    <a:pt x="0" y="149"/>
                    <a:pt x="5" y="185"/>
                    <a:pt x="16" y="219"/>
                  </a:cubicBezTo>
                  <a:cubicBezTo>
                    <a:pt x="17" y="224"/>
                    <a:pt x="22" y="227"/>
                    <a:pt x="27" y="227"/>
                  </a:cubicBezTo>
                  <a:cubicBezTo>
                    <a:pt x="697" y="227"/>
                    <a:pt x="697" y="227"/>
                    <a:pt x="697" y="227"/>
                  </a:cubicBezTo>
                  <a:cubicBezTo>
                    <a:pt x="702" y="227"/>
                    <a:pt x="707" y="224"/>
                    <a:pt x="708" y="219"/>
                  </a:cubicBezTo>
                  <a:cubicBezTo>
                    <a:pt x="719" y="185"/>
                    <a:pt x="724" y="149"/>
                    <a:pt x="724" y="112"/>
                  </a:cubicBezTo>
                  <a:cubicBezTo>
                    <a:pt x="724" y="76"/>
                    <a:pt x="719" y="41"/>
                    <a:pt x="709" y="8"/>
                  </a:cubicBezTo>
                  <a:cubicBezTo>
                    <a:pt x="708" y="3"/>
                    <a:pt x="703" y="0"/>
                    <a:pt x="698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1" y="0"/>
                    <a:pt x="16" y="3"/>
                    <a:pt x="15" y="8"/>
                  </a:cubicBezTo>
                  <a:cubicBezTo>
                    <a:pt x="5" y="41"/>
                    <a:pt x="0" y="76"/>
                    <a:pt x="0" y="11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256" name="Google Shape;1256;p48"/>
            <p:cNvSpPr/>
            <p:nvPr/>
          </p:nvSpPr>
          <p:spPr>
            <a:xfrm>
              <a:off x="11142821" y="1011159"/>
              <a:ext cx="263627" cy="229006"/>
            </a:xfrm>
            <a:custGeom>
              <a:avLst/>
              <a:gdLst/>
              <a:ahLst/>
              <a:cxnLst/>
              <a:rect l="l" t="t" r="r" b="b"/>
              <a:pathLst>
                <a:path w="396" h="343" extrusionOk="0">
                  <a:moveTo>
                    <a:pt x="357" y="266"/>
                  </a:moveTo>
                  <a:cubicBezTo>
                    <a:pt x="208" y="7"/>
                    <a:pt x="208" y="7"/>
                    <a:pt x="208" y="7"/>
                  </a:cubicBezTo>
                  <a:cubicBezTo>
                    <a:pt x="203" y="0"/>
                    <a:pt x="193" y="0"/>
                    <a:pt x="188" y="7"/>
                  </a:cubicBezTo>
                  <a:cubicBezTo>
                    <a:pt x="39" y="266"/>
                    <a:pt x="39" y="266"/>
                    <a:pt x="39" y="266"/>
                  </a:cubicBezTo>
                  <a:cubicBezTo>
                    <a:pt x="4" y="326"/>
                    <a:pt x="4" y="326"/>
                    <a:pt x="4" y="326"/>
                  </a:cubicBezTo>
                  <a:cubicBezTo>
                    <a:pt x="0" y="334"/>
                    <a:pt x="5" y="343"/>
                    <a:pt x="14" y="343"/>
                  </a:cubicBezTo>
                  <a:cubicBezTo>
                    <a:pt x="382" y="343"/>
                    <a:pt x="382" y="343"/>
                    <a:pt x="382" y="343"/>
                  </a:cubicBezTo>
                  <a:cubicBezTo>
                    <a:pt x="391" y="343"/>
                    <a:pt x="396" y="334"/>
                    <a:pt x="392" y="326"/>
                  </a:cubicBezTo>
                  <a:lnTo>
                    <a:pt x="357" y="26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257" name="Google Shape;1257;p48"/>
            <p:cNvSpPr/>
            <p:nvPr/>
          </p:nvSpPr>
          <p:spPr>
            <a:xfrm>
              <a:off x="11052228" y="1576445"/>
              <a:ext cx="444813" cy="154847"/>
            </a:xfrm>
            <a:custGeom>
              <a:avLst/>
              <a:gdLst/>
              <a:ahLst/>
              <a:cxnLst/>
              <a:rect l="l" t="t" r="r" b="b"/>
              <a:pathLst>
                <a:path w="668" h="232" extrusionOk="0">
                  <a:moveTo>
                    <a:pt x="334" y="232"/>
                  </a:moveTo>
                  <a:cubicBezTo>
                    <a:pt x="482" y="232"/>
                    <a:pt x="609" y="143"/>
                    <a:pt x="665" y="17"/>
                  </a:cubicBezTo>
                  <a:cubicBezTo>
                    <a:pt x="668" y="9"/>
                    <a:pt x="663" y="0"/>
                    <a:pt x="655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5" y="0"/>
                    <a:pt x="0" y="9"/>
                    <a:pt x="3" y="17"/>
                  </a:cubicBezTo>
                  <a:cubicBezTo>
                    <a:pt x="59" y="143"/>
                    <a:pt x="186" y="232"/>
                    <a:pt x="334" y="23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258" name="Google Shape;1258;p48"/>
            <p:cNvSpPr/>
            <p:nvPr/>
          </p:nvSpPr>
          <p:spPr>
            <a:xfrm>
              <a:off x="11051762" y="1251592"/>
              <a:ext cx="446676" cy="151349"/>
            </a:xfrm>
            <a:custGeom>
              <a:avLst/>
              <a:gdLst/>
              <a:ahLst/>
              <a:cxnLst/>
              <a:rect l="l" t="t" r="r" b="b"/>
              <a:pathLst>
                <a:path w="671" h="227" extrusionOk="0">
                  <a:moveTo>
                    <a:pt x="654" y="183"/>
                  </a:moveTo>
                  <a:cubicBezTo>
                    <a:pt x="653" y="182"/>
                    <a:pt x="653" y="182"/>
                    <a:pt x="653" y="182"/>
                  </a:cubicBezTo>
                  <a:cubicBezTo>
                    <a:pt x="552" y="5"/>
                    <a:pt x="552" y="5"/>
                    <a:pt x="552" y="5"/>
                  </a:cubicBezTo>
                  <a:cubicBezTo>
                    <a:pt x="550" y="2"/>
                    <a:pt x="546" y="0"/>
                    <a:pt x="542" y="0"/>
                  </a:cubicBezTo>
                  <a:cubicBezTo>
                    <a:pt x="128" y="0"/>
                    <a:pt x="128" y="0"/>
                    <a:pt x="128" y="0"/>
                  </a:cubicBezTo>
                  <a:cubicBezTo>
                    <a:pt x="124" y="0"/>
                    <a:pt x="120" y="2"/>
                    <a:pt x="118" y="5"/>
                  </a:cubicBezTo>
                  <a:cubicBezTo>
                    <a:pt x="17" y="182"/>
                    <a:pt x="17" y="182"/>
                    <a:pt x="17" y="182"/>
                  </a:cubicBezTo>
                  <a:cubicBezTo>
                    <a:pt x="16" y="185"/>
                    <a:pt x="16" y="185"/>
                    <a:pt x="16" y="185"/>
                  </a:cubicBezTo>
                  <a:cubicBezTo>
                    <a:pt x="11" y="194"/>
                    <a:pt x="7" y="202"/>
                    <a:pt x="3" y="211"/>
                  </a:cubicBezTo>
                  <a:cubicBezTo>
                    <a:pt x="0" y="219"/>
                    <a:pt x="5" y="227"/>
                    <a:pt x="13" y="227"/>
                  </a:cubicBezTo>
                  <a:cubicBezTo>
                    <a:pt x="657" y="227"/>
                    <a:pt x="657" y="227"/>
                    <a:pt x="657" y="227"/>
                  </a:cubicBezTo>
                  <a:cubicBezTo>
                    <a:pt x="665" y="227"/>
                    <a:pt x="671" y="219"/>
                    <a:pt x="667" y="211"/>
                  </a:cubicBezTo>
                  <a:cubicBezTo>
                    <a:pt x="663" y="202"/>
                    <a:pt x="659" y="193"/>
                    <a:pt x="654" y="18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grpSp>
        <p:nvGrpSpPr>
          <p:cNvPr id="1259" name="Google Shape;1259;p48"/>
          <p:cNvGrpSpPr/>
          <p:nvPr/>
        </p:nvGrpSpPr>
        <p:grpSpPr>
          <a:xfrm>
            <a:off x="6221656" y="797418"/>
            <a:ext cx="460705" cy="491455"/>
            <a:chOff x="8770051" y="937343"/>
            <a:chExt cx="744273" cy="793950"/>
          </a:xfrm>
        </p:grpSpPr>
        <p:sp>
          <p:nvSpPr>
            <p:cNvPr id="1260" name="Google Shape;1260;p48"/>
            <p:cNvSpPr/>
            <p:nvPr/>
          </p:nvSpPr>
          <p:spPr>
            <a:xfrm>
              <a:off x="8968558" y="1402926"/>
              <a:ext cx="348361" cy="98539"/>
            </a:xfrm>
            <a:custGeom>
              <a:avLst/>
              <a:gdLst/>
              <a:ahLst/>
              <a:cxnLst/>
              <a:rect l="l" t="t" r="r" b="b"/>
              <a:pathLst>
                <a:path w="1741804" h="492696" extrusionOk="0">
                  <a:moveTo>
                    <a:pt x="1741805" y="0"/>
                  </a:moveTo>
                  <a:lnTo>
                    <a:pt x="0" y="0"/>
                  </a:lnTo>
                  <a:cubicBezTo>
                    <a:pt x="100902" y="166370"/>
                    <a:pt x="219266" y="316611"/>
                    <a:pt x="295529" y="492696"/>
                  </a:cubicBezTo>
                  <a:lnTo>
                    <a:pt x="1444625" y="492696"/>
                  </a:lnTo>
                  <a:cubicBezTo>
                    <a:pt x="1518222" y="307785"/>
                    <a:pt x="1639761" y="160655"/>
                    <a:pt x="17418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261" name="Google Shape;1261;p48"/>
            <p:cNvSpPr/>
            <p:nvPr/>
          </p:nvSpPr>
          <p:spPr>
            <a:xfrm>
              <a:off x="8960465" y="1079360"/>
              <a:ext cx="362496" cy="102351"/>
            </a:xfrm>
            <a:custGeom>
              <a:avLst/>
              <a:gdLst/>
              <a:ahLst/>
              <a:cxnLst/>
              <a:rect l="l" t="t" r="r" b="b"/>
              <a:pathLst>
                <a:path w="1812480" h="511754" extrusionOk="0">
                  <a:moveTo>
                    <a:pt x="1812481" y="511755"/>
                  </a:moveTo>
                  <a:cubicBezTo>
                    <a:pt x="1623568" y="198445"/>
                    <a:pt x="1277493" y="-1453"/>
                    <a:pt x="899922" y="8"/>
                  </a:cubicBezTo>
                  <a:cubicBezTo>
                    <a:pt x="549593" y="1341"/>
                    <a:pt x="194628" y="214066"/>
                    <a:pt x="0" y="511755"/>
                  </a:cubicBezTo>
                  <a:lnTo>
                    <a:pt x="1812481" y="51175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262" name="Google Shape;1262;p48"/>
            <p:cNvSpPr/>
            <p:nvPr/>
          </p:nvSpPr>
          <p:spPr>
            <a:xfrm>
              <a:off x="8930121" y="1189758"/>
              <a:ext cx="422643" cy="98539"/>
            </a:xfrm>
            <a:custGeom>
              <a:avLst/>
              <a:gdLst/>
              <a:ahLst/>
              <a:cxnLst/>
              <a:rect l="l" t="t" r="r" b="b"/>
              <a:pathLst>
                <a:path w="2113216" h="492696" extrusionOk="0">
                  <a:moveTo>
                    <a:pt x="2113217" y="492696"/>
                  </a:moveTo>
                  <a:cubicBezTo>
                    <a:pt x="2110994" y="311595"/>
                    <a:pt x="2064639" y="144717"/>
                    <a:pt x="1985582" y="0"/>
                  </a:cubicBezTo>
                  <a:lnTo>
                    <a:pt x="127445" y="0"/>
                  </a:lnTo>
                  <a:cubicBezTo>
                    <a:pt x="47307" y="135065"/>
                    <a:pt x="0" y="285687"/>
                    <a:pt x="0" y="440944"/>
                  </a:cubicBezTo>
                  <a:cubicBezTo>
                    <a:pt x="0" y="458534"/>
                    <a:pt x="508" y="475742"/>
                    <a:pt x="1270" y="492696"/>
                  </a:cubicBezTo>
                  <a:lnTo>
                    <a:pt x="2113217" y="49269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263" name="Google Shape;1263;p48"/>
            <p:cNvSpPr/>
            <p:nvPr/>
          </p:nvSpPr>
          <p:spPr>
            <a:xfrm>
              <a:off x="8930847" y="1296342"/>
              <a:ext cx="421894" cy="98539"/>
            </a:xfrm>
            <a:custGeom>
              <a:avLst/>
              <a:gdLst/>
              <a:ahLst/>
              <a:cxnLst/>
              <a:rect l="l" t="t" r="r" b="b"/>
              <a:pathLst>
                <a:path w="2109469" h="492696" extrusionOk="0">
                  <a:moveTo>
                    <a:pt x="0" y="0"/>
                  </a:moveTo>
                  <a:cubicBezTo>
                    <a:pt x="16002" y="194564"/>
                    <a:pt x="82868" y="350457"/>
                    <a:pt x="165291" y="492696"/>
                  </a:cubicBezTo>
                  <a:lnTo>
                    <a:pt x="1953324" y="492696"/>
                  </a:lnTo>
                  <a:cubicBezTo>
                    <a:pt x="2038096" y="352425"/>
                    <a:pt x="2104454" y="199073"/>
                    <a:pt x="210947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264" name="Google Shape;1264;p48"/>
            <p:cNvSpPr/>
            <p:nvPr/>
          </p:nvSpPr>
          <p:spPr>
            <a:xfrm>
              <a:off x="9031006" y="1509510"/>
              <a:ext cx="223837" cy="102349"/>
            </a:xfrm>
            <a:custGeom>
              <a:avLst/>
              <a:gdLst/>
              <a:ahLst/>
              <a:cxnLst/>
              <a:rect l="l" t="t" r="r" b="b"/>
              <a:pathLst>
                <a:path w="1119187" h="511746" extrusionOk="0">
                  <a:moveTo>
                    <a:pt x="0" y="0"/>
                  </a:moveTo>
                  <a:cubicBezTo>
                    <a:pt x="38989" y="100267"/>
                    <a:pt x="63690" y="209423"/>
                    <a:pt x="63690" y="334899"/>
                  </a:cubicBezTo>
                  <a:cubicBezTo>
                    <a:pt x="63690" y="432562"/>
                    <a:pt x="142875" y="511747"/>
                    <a:pt x="240538" y="511747"/>
                  </a:cubicBezTo>
                  <a:lnTo>
                    <a:pt x="889889" y="511747"/>
                  </a:lnTo>
                  <a:cubicBezTo>
                    <a:pt x="987552" y="511747"/>
                    <a:pt x="1066737" y="432562"/>
                    <a:pt x="1066737" y="334899"/>
                  </a:cubicBezTo>
                  <a:lnTo>
                    <a:pt x="1066737" y="311658"/>
                  </a:lnTo>
                  <a:cubicBezTo>
                    <a:pt x="1066737" y="194183"/>
                    <a:pt x="1086803" y="92265"/>
                    <a:pt x="1119188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grpSp>
          <p:nvGrpSpPr>
            <p:cNvPr id="1265" name="Google Shape;1265;p48"/>
            <p:cNvGrpSpPr/>
            <p:nvPr/>
          </p:nvGrpSpPr>
          <p:grpSpPr>
            <a:xfrm>
              <a:off x="8770051" y="937343"/>
              <a:ext cx="744273" cy="793950"/>
              <a:chOff x="6565437" y="1588001"/>
              <a:chExt cx="744273" cy="793950"/>
            </a:xfrm>
          </p:grpSpPr>
          <p:sp>
            <p:nvSpPr>
              <p:cNvPr id="1266" name="Google Shape;1266;p48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endParaRPr>
              </a:p>
            </p:txBody>
          </p:sp>
          <p:sp>
            <p:nvSpPr>
              <p:cNvPr id="1267" name="Google Shape;1267;p48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endParaRPr>
              </a:p>
            </p:txBody>
          </p:sp>
          <p:sp>
            <p:nvSpPr>
              <p:cNvPr id="1268" name="Google Shape;1268;p48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endParaRPr>
              </a:p>
            </p:txBody>
          </p:sp>
          <p:sp>
            <p:nvSpPr>
              <p:cNvPr id="1269" name="Google Shape;1269;p48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endParaRPr>
              </a:p>
            </p:txBody>
          </p:sp>
          <p:sp>
            <p:nvSpPr>
              <p:cNvPr id="1270" name="Google Shape;1270;p48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endParaRPr>
              </a:p>
            </p:txBody>
          </p:sp>
          <p:sp>
            <p:nvSpPr>
              <p:cNvPr id="1271" name="Google Shape;1271;p48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endParaRPr>
              </a:p>
            </p:txBody>
          </p:sp>
          <p:sp>
            <p:nvSpPr>
              <p:cNvPr id="1272" name="Google Shape;1272;p48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endParaRPr>
              </a:p>
            </p:txBody>
          </p:sp>
          <p:sp>
            <p:nvSpPr>
              <p:cNvPr id="1273" name="Google Shape;1273;p48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endParaRPr>
              </a:p>
            </p:txBody>
          </p:sp>
          <p:sp>
            <p:nvSpPr>
              <p:cNvPr id="1274" name="Google Shape;1274;p48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endParaRPr>
              </a:p>
            </p:txBody>
          </p:sp>
          <p:sp>
            <p:nvSpPr>
              <p:cNvPr id="1275" name="Google Shape;1275;p48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endParaRPr>
              </a:p>
            </p:txBody>
          </p:sp>
        </p:grpSp>
      </p:grpSp>
      <p:grpSp>
        <p:nvGrpSpPr>
          <p:cNvPr id="1276" name="Google Shape;1276;p48"/>
          <p:cNvGrpSpPr/>
          <p:nvPr/>
        </p:nvGrpSpPr>
        <p:grpSpPr>
          <a:xfrm>
            <a:off x="4820520" y="797418"/>
            <a:ext cx="460705" cy="491455"/>
            <a:chOff x="6506504" y="937343"/>
            <a:chExt cx="744273" cy="793950"/>
          </a:xfrm>
        </p:grpSpPr>
        <p:sp>
          <p:nvSpPr>
            <p:cNvPr id="1277" name="Google Shape;1277;p48"/>
            <p:cNvSpPr/>
            <p:nvPr/>
          </p:nvSpPr>
          <p:spPr>
            <a:xfrm>
              <a:off x="6666683" y="1079385"/>
              <a:ext cx="422268" cy="171940"/>
            </a:xfrm>
            <a:custGeom>
              <a:avLst/>
              <a:gdLst/>
              <a:ahLst/>
              <a:cxnLst/>
              <a:rect l="l" t="t" r="r" b="b"/>
              <a:pathLst>
                <a:path w="2085276" h="859701" extrusionOk="0">
                  <a:moveTo>
                    <a:pt x="2085276" y="859701"/>
                  </a:moveTo>
                  <a:cubicBezTo>
                    <a:pt x="2064893" y="746925"/>
                    <a:pt x="2027047" y="641516"/>
                    <a:pt x="1974723" y="545821"/>
                  </a:cubicBezTo>
                  <a:lnTo>
                    <a:pt x="1952816" y="507721"/>
                  </a:lnTo>
                  <a:cubicBezTo>
                    <a:pt x="1535303" y="-176492"/>
                    <a:pt x="577914" y="-161950"/>
                    <a:pt x="140271" y="507721"/>
                  </a:cubicBezTo>
                  <a:lnTo>
                    <a:pt x="116523" y="545821"/>
                  </a:lnTo>
                  <a:cubicBezTo>
                    <a:pt x="57721" y="643421"/>
                    <a:pt x="18098" y="749783"/>
                    <a:pt x="0" y="859701"/>
                  </a:cubicBezTo>
                  <a:lnTo>
                    <a:pt x="2085276" y="85970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278" name="Google Shape;1278;p48"/>
            <p:cNvSpPr/>
            <p:nvPr/>
          </p:nvSpPr>
          <p:spPr>
            <a:xfrm>
              <a:off x="6664423" y="1259933"/>
              <a:ext cx="427985" cy="171450"/>
            </a:xfrm>
            <a:custGeom>
              <a:avLst/>
              <a:gdLst/>
              <a:ahLst/>
              <a:cxnLst/>
              <a:rect l="l" t="t" r="r" b="b"/>
              <a:pathLst>
                <a:path w="2113506" h="857250" extrusionOk="0">
                  <a:moveTo>
                    <a:pt x="3910" y="178753"/>
                  </a:moveTo>
                  <a:cubicBezTo>
                    <a:pt x="22706" y="451485"/>
                    <a:pt x="153833" y="652844"/>
                    <a:pt x="287056" y="857250"/>
                  </a:cubicBezTo>
                  <a:lnTo>
                    <a:pt x="1834170" y="857250"/>
                  </a:lnTo>
                  <a:cubicBezTo>
                    <a:pt x="1971457" y="654495"/>
                    <a:pt x="2109316" y="461137"/>
                    <a:pt x="2113316" y="178753"/>
                  </a:cubicBezTo>
                  <a:lnTo>
                    <a:pt x="2113507" y="140653"/>
                  </a:lnTo>
                  <a:cubicBezTo>
                    <a:pt x="2112935" y="92710"/>
                    <a:pt x="2109125" y="45784"/>
                    <a:pt x="2102585" y="0"/>
                  </a:cubicBezTo>
                  <a:lnTo>
                    <a:pt x="5815" y="0"/>
                  </a:lnTo>
                  <a:cubicBezTo>
                    <a:pt x="-1170" y="58991"/>
                    <a:pt x="-1932" y="118872"/>
                    <a:pt x="3910" y="17875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279" name="Google Shape;1279;p48"/>
            <p:cNvSpPr/>
            <p:nvPr/>
          </p:nvSpPr>
          <p:spPr>
            <a:xfrm>
              <a:off x="6727642" y="1439988"/>
              <a:ext cx="303068" cy="171348"/>
            </a:xfrm>
            <a:custGeom>
              <a:avLst/>
              <a:gdLst/>
              <a:ahLst/>
              <a:cxnLst/>
              <a:rect l="l" t="t" r="r" b="b"/>
              <a:pathLst>
                <a:path w="1496631" h="856741" extrusionOk="0">
                  <a:moveTo>
                    <a:pt x="0" y="0"/>
                  </a:moveTo>
                  <a:cubicBezTo>
                    <a:pt x="63500" y="97853"/>
                    <a:pt x="125984" y="197485"/>
                    <a:pt x="175451" y="306896"/>
                  </a:cubicBezTo>
                  <a:lnTo>
                    <a:pt x="191071" y="344996"/>
                  </a:lnTo>
                  <a:cubicBezTo>
                    <a:pt x="230060" y="445262"/>
                    <a:pt x="254762" y="554419"/>
                    <a:pt x="254762" y="679895"/>
                  </a:cubicBezTo>
                  <a:cubicBezTo>
                    <a:pt x="254762" y="777558"/>
                    <a:pt x="333946" y="856742"/>
                    <a:pt x="431610" y="856742"/>
                  </a:cubicBezTo>
                  <a:lnTo>
                    <a:pt x="1080960" y="856742"/>
                  </a:lnTo>
                  <a:cubicBezTo>
                    <a:pt x="1189609" y="856488"/>
                    <a:pt x="1267206" y="763143"/>
                    <a:pt x="1257808" y="656653"/>
                  </a:cubicBezTo>
                  <a:cubicBezTo>
                    <a:pt x="1257808" y="539178"/>
                    <a:pt x="1277874" y="437261"/>
                    <a:pt x="1310259" y="344996"/>
                  </a:cubicBezTo>
                  <a:lnTo>
                    <a:pt x="1324483" y="306896"/>
                  </a:lnTo>
                  <a:cubicBezTo>
                    <a:pt x="1370775" y="194501"/>
                    <a:pt x="1432687" y="95567"/>
                    <a:pt x="149663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grpSp>
          <p:nvGrpSpPr>
            <p:cNvPr id="1280" name="Google Shape;1280;p48"/>
            <p:cNvGrpSpPr/>
            <p:nvPr/>
          </p:nvGrpSpPr>
          <p:grpSpPr>
            <a:xfrm>
              <a:off x="6506504" y="937343"/>
              <a:ext cx="744273" cy="793950"/>
              <a:chOff x="6565437" y="1588001"/>
              <a:chExt cx="744273" cy="793950"/>
            </a:xfrm>
          </p:grpSpPr>
          <p:sp>
            <p:nvSpPr>
              <p:cNvPr id="1281" name="Google Shape;1281;p48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endParaRPr>
              </a:p>
            </p:txBody>
          </p:sp>
          <p:sp>
            <p:nvSpPr>
              <p:cNvPr id="1282" name="Google Shape;1282;p48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endParaRPr>
              </a:p>
            </p:txBody>
          </p:sp>
          <p:sp>
            <p:nvSpPr>
              <p:cNvPr id="1283" name="Google Shape;1283;p48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endParaRPr>
              </a:p>
            </p:txBody>
          </p:sp>
          <p:sp>
            <p:nvSpPr>
              <p:cNvPr id="1284" name="Google Shape;1284;p48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endParaRPr>
              </a:p>
            </p:txBody>
          </p:sp>
          <p:sp>
            <p:nvSpPr>
              <p:cNvPr id="1285" name="Google Shape;1285;p48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endParaRPr>
              </a:p>
            </p:txBody>
          </p:sp>
          <p:sp>
            <p:nvSpPr>
              <p:cNvPr id="1286" name="Google Shape;1286;p48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endParaRPr>
              </a:p>
            </p:txBody>
          </p:sp>
          <p:sp>
            <p:nvSpPr>
              <p:cNvPr id="1287" name="Google Shape;1287;p48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endParaRPr>
              </a:p>
            </p:txBody>
          </p:sp>
          <p:sp>
            <p:nvSpPr>
              <p:cNvPr id="1288" name="Google Shape;1288;p48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endParaRPr>
              </a:p>
            </p:txBody>
          </p:sp>
          <p:sp>
            <p:nvSpPr>
              <p:cNvPr id="1289" name="Google Shape;1289;p48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endParaRPr>
              </a:p>
            </p:txBody>
          </p:sp>
          <p:sp>
            <p:nvSpPr>
              <p:cNvPr id="1290" name="Google Shape;1290;p48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endParaRPr>
              </a:p>
            </p:txBody>
          </p:sp>
        </p:grpSp>
      </p:grpSp>
      <p:grpSp>
        <p:nvGrpSpPr>
          <p:cNvPr id="1291" name="Google Shape;1291;p48"/>
          <p:cNvGrpSpPr/>
          <p:nvPr/>
        </p:nvGrpSpPr>
        <p:grpSpPr>
          <a:xfrm>
            <a:off x="5521088" y="797418"/>
            <a:ext cx="460705" cy="491455"/>
            <a:chOff x="7638277" y="937343"/>
            <a:chExt cx="744273" cy="793950"/>
          </a:xfrm>
        </p:grpSpPr>
        <p:sp>
          <p:nvSpPr>
            <p:cNvPr id="1292" name="Google Shape;1292;p48"/>
            <p:cNvSpPr/>
            <p:nvPr/>
          </p:nvSpPr>
          <p:spPr>
            <a:xfrm>
              <a:off x="8012931" y="1079385"/>
              <a:ext cx="217151" cy="253479"/>
            </a:xfrm>
            <a:custGeom>
              <a:avLst/>
              <a:gdLst/>
              <a:ahLst/>
              <a:cxnLst/>
              <a:rect l="l" t="t" r="r" b="b"/>
              <a:pathLst>
                <a:path w="1085755" h="1267396" extrusionOk="0">
                  <a:moveTo>
                    <a:pt x="1058482" y="714947"/>
                  </a:moveTo>
                  <a:cubicBezTo>
                    <a:pt x="1013714" y="538416"/>
                    <a:pt x="885190" y="361632"/>
                    <a:pt x="705993" y="229870"/>
                  </a:cubicBezTo>
                  <a:cubicBezTo>
                    <a:pt x="565277" y="126492"/>
                    <a:pt x="329184" y="3365"/>
                    <a:pt x="0" y="0"/>
                  </a:cubicBezTo>
                  <a:lnTo>
                    <a:pt x="0" y="1267397"/>
                  </a:lnTo>
                  <a:lnTo>
                    <a:pt x="1025144" y="1267397"/>
                  </a:lnTo>
                  <a:cubicBezTo>
                    <a:pt x="1092772" y="1073722"/>
                    <a:pt x="1103694" y="892810"/>
                    <a:pt x="1058482" y="7149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293" name="Google Shape;1293;p48"/>
            <p:cNvSpPr/>
            <p:nvPr/>
          </p:nvSpPr>
          <p:spPr>
            <a:xfrm>
              <a:off x="7789628" y="1079436"/>
              <a:ext cx="214318" cy="253428"/>
            </a:xfrm>
            <a:custGeom>
              <a:avLst/>
              <a:gdLst/>
              <a:ahLst/>
              <a:cxnLst/>
              <a:rect l="l" t="t" r="r" b="b"/>
              <a:pathLst>
                <a:path w="1071591" h="1267142" extrusionOk="0">
                  <a:moveTo>
                    <a:pt x="377536" y="231331"/>
                  </a:moveTo>
                  <a:cubicBezTo>
                    <a:pt x="199609" y="362839"/>
                    <a:pt x="71910" y="538988"/>
                    <a:pt x="27270" y="714693"/>
                  </a:cubicBezTo>
                  <a:cubicBezTo>
                    <a:pt x="-17942" y="892556"/>
                    <a:pt x="-7020" y="1073404"/>
                    <a:pt x="60671" y="1267143"/>
                  </a:cubicBezTo>
                  <a:lnTo>
                    <a:pt x="1071591" y="1267143"/>
                  </a:lnTo>
                  <a:lnTo>
                    <a:pt x="1071591" y="0"/>
                  </a:lnTo>
                  <a:cubicBezTo>
                    <a:pt x="748249" y="6794"/>
                    <a:pt x="516220" y="128905"/>
                    <a:pt x="377536" y="23133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294" name="Google Shape;1294;p48"/>
            <p:cNvSpPr/>
            <p:nvPr/>
          </p:nvSpPr>
          <p:spPr>
            <a:xfrm>
              <a:off x="8012931" y="1341261"/>
              <a:ext cx="202133" cy="270446"/>
            </a:xfrm>
            <a:custGeom>
              <a:avLst/>
              <a:gdLst/>
              <a:ahLst/>
              <a:cxnLst/>
              <a:rect l="l" t="t" r="r" b="b"/>
              <a:pathLst>
                <a:path w="1010666" h="1352232" extrusionOk="0">
                  <a:moveTo>
                    <a:pt x="326390" y="1351915"/>
                  </a:moveTo>
                  <a:cubicBezTo>
                    <a:pt x="447929" y="1351090"/>
                    <a:pt x="476758" y="1318387"/>
                    <a:pt x="497142" y="1226757"/>
                  </a:cubicBezTo>
                  <a:cubicBezTo>
                    <a:pt x="505079" y="1190943"/>
                    <a:pt x="512382" y="1152208"/>
                    <a:pt x="520129" y="1111187"/>
                  </a:cubicBezTo>
                  <a:cubicBezTo>
                    <a:pt x="540004" y="1005586"/>
                    <a:pt x="562610" y="885888"/>
                    <a:pt x="602869" y="793750"/>
                  </a:cubicBezTo>
                  <a:cubicBezTo>
                    <a:pt x="721932" y="514413"/>
                    <a:pt x="897255" y="279463"/>
                    <a:pt x="1010666" y="0"/>
                  </a:cubicBezTo>
                  <a:lnTo>
                    <a:pt x="0" y="0"/>
                  </a:lnTo>
                  <a:lnTo>
                    <a:pt x="0" y="1351725"/>
                  </a:lnTo>
                  <a:lnTo>
                    <a:pt x="12573" y="1351598"/>
                  </a:lnTo>
                  <a:lnTo>
                    <a:pt x="12573" y="1352169"/>
                  </a:lnTo>
                  <a:cubicBezTo>
                    <a:pt x="41974" y="1352169"/>
                    <a:pt x="71438" y="1352169"/>
                    <a:pt x="100838" y="1352233"/>
                  </a:cubicBezTo>
                  <a:lnTo>
                    <a:pt x="118364" y="1351915"/>
                  </a:lnTo>
                  <a:cubicBezTo>
                    <a:pt x="162116" y="1351979"/>
                    <a:pt x="284671" y="1352487"/>
                    <a:pt x="326390" y="135191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295" name="Google Shape;1295;p48"/>
            <p:cNvSpPr/>
            <p:nvPr/>
          </p:nvSpPr>
          <p:spPr>
            <a:xfrm>
              <a:off x="7804733" y="1341261"/>
              <a:ext cx="199288" cy="270439"/>
            </a:xfrm>
            <a:custGeom>
              <a:avLst/>
              <a:gdLst/>
              <a:ahLst/>
              <a:cxnLst/>
              <a:rect l="l" t="t" r="r" b="b"/>
              <a:pathLst>
                <a:path w="996442" h="1352197" extrusionOk="0">
                  <a:moveTo>
                    <a:pt x="996442" y="1352169"/>
                  </a:moveTo>
                  <a:lnTo>
                    <a:pt x="996442" y="0"/>
                  </a:lnTo>
                  <a:lnTo>
                    <a:pt x="0" y="0"/>
                  </a:lnTo>
                  <a:cubicBezTo>
                    <a:pt x="113538" y="279591"/>
                    <a:pt x="288671" y="514287"/>
                    <a:pt x="407797" y="793750"/>
                  </a:cubicBezTo>
                  <a:cubicBezTo>
                    <a:pt x="448056" y="885888"/>
                    <a:pt x="470662" y="1005586"/>
                    <a:pt x="490601" y="1111250"/>
                  </a:cubicBezTo>
                  <a:cubicBezTo>
                    <a:pt x="498348" y="1152208"/>
                    <a:pt x="505651" y="1190943"/>
                    <a:pt x="513588" y="1226757"/>
                  </a:cubicBezTo>
                  <a:cubicBezTo>
                    <a:pt x="533908" y="1329246"/>
                    <a:pt x="580580" y="1351153"/>
                    <a:pt x="682561" y="1352169"/>
                  </a:cubicBezTo>
                  <a:cubicBezTo>
                    <a:pt x="774002" y="1352169"/>
                    <a:pt x="905256" y="1352233"/>
                    <a:pt x="996442" y="135216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grpSp>
          <p:nvGrpSpPr>
            <p:cNvPr id="1296" name="Google Shape;1296;p48"/>
            <p:cNvGrpSpPr/>
            <p:nvPr/>
          </p:nvGrpSpPr>
          <p:grpSpPr>
            <a:xfrm>
              <a:off x="7638277" y="937343"/>
              <a:ext cx="744273" cy="793950"/>
              <a:chOff x="6565437" y="1588001"/>
              <a:chExt cx="744273" cy="793950"/>
            </a:xfrm>
          </p:grpSpPr>
          <p:sp>
            <p:nvSpPr>
              <p:cNvPr id="1297" name="Google Shape;1297;p48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endParaRPr>
              </a:p>
            </p:txBody>
          </p:sp>
          <p:sp>
            <p:nvSpPr>
              <p:cNvPr id="1298" name="Google Shape;1298;p48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endParaRPr>
              </a:p>
            </p:txBody>
          </p:sp>
          <p:sp>
            <p:nvSpPr>
              <p:cNvPr id="1299" name="Google Shape;1299;p48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endParaRPr>
              </a:p>
            </p:txBody>
          </p:sp>
          <p:sp>
            <p:nvSpPr>
              <p:cNvPr id="1300" name="Google Shape;1300;p48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endParaRPr>
              </a:p>
            </p:txBody>
          </p:sp>
          <p:sp>
            <p:nvSpPr>
              <p:cNvPr id="1301" name="Google Shape;1301;p48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endParaRPr>
              </a:p>
            </p:txBody>
          </p:sp>
          <p:sp>
            <p:nvSpPr>
              <p:cNvPr id="1302" name="Google Shape;1302;p48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endParaRPr>
              </a:p>
            </p:txBody>
          </p:sp>
          <p:sp>
            <p:nvSpPr>
              <p:cNvPr id="1303" name="Google Shape;1303;p48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endParaRPr>
              </a:p>
            </p:txBody>
          </p:sp>
          <p:sp>
            <p:nvSpPr>
              <p:cNvPr id="1304" name="Google Shape;1304;p48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endParaRPr>
              </a:p>
            </p:txBody>
          </p:sp>
          <p:sp>
            <p:nvSpPr>
              <p:cNvPr id="1305" name="Google Shape;1305;p48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endParaRPr>
              </a:p>
            </p:txBody>
          </p:sp>
          <p:sp>
            <p:nvSpPr>
              <p:cNvPr id="1306" name="Google Shape;1306;p48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endParaRPr>
              </a:p>
            </p:txBody>
          </p:sp>
        </p:grpSp>
      </p:grpSp>
      <p:grpSp>
        <p:nvGrpSpPr>
          <p:cNvPr id="1307" name="Google Shape;1307;p48"/>
          <p:cNvGrpSpPr/>
          <p:nvPr/>
        </p:nvGrpSpPr>
        <p:grpSpPr>
          <a:xfrm>
            <a:off x="3061198" y="2986973"/>
            <a:ext cx="445779" cy="400764"/>
            <a:chOff x="3778727" y="4460423"/>
            <a:chExt cx="720160" cy="647438"/>
          </a:xfrm>
        </p:grpSpPr>
        <p:sp>
          <p:nvSpPr>
            <p:cNvPr id="1308" name="Google Shape;1308;p48"/>
            <p:cNvSpPr/>
            <p:nvPr/>
          </p:nvSpPr>
          <p:spPr>
            <a:xfrm>
              <a:off x="3957011" y="4902228"/>
              <a:ext cx="364723" cy="110621"/>
            </a:xfrm>
            <a:custGeom>
              <a:avLst/>
              <a:gdLst/>
              <a:ahLst/>
              <a:cxnLst/>
              <a:rect l="l" t="t" r="r" b="b"/>
              <a:pathLst>
                <a:path w="640" h="194" extrusionOk="0">
                  <a:moveTo>
                    <a:pt x="0" y="0"/>
                  </a:moveTo>
                  <a:cubicBezTo>
                    <a:pt x="63" y="130"/>
                    <a:pt x="63" y="130"/>
                    <a:pt x="63" y="130"/>
                  </a:cubicBezTo>
                  <a:cubicBezTo>
                    <a:pt x="64" y="130"/>
                    <a:pt x="64" y="130"/>
                    <a:pt x="64" y="130"/>
                  </a:cubicBezTo>
                  <a:cubicBezTo>
                    <a:pt x="64" y="130"/>
                    <a:pt x="64" y="130"/>
                    <a:pt x="64" y="131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93" y="170"/>
                    <a:pt x="188" y="194"/>
                    <a:pt x="320" y="194"/>
                  </a:cubicBezTo>
                  <a:cubicBezTo>
                    <a:pt x="452" y="194"/>
                    <a:pt x="547" y="170"/>
                    <a:pt x="571" y="143"/>
                  </a:cubicBezTo>
                  <a:cubicBezTo>
                    <a:pt x="577" y="131"/>
                    <a:pt x="577" y="131"/>
                    <a:pt x="577" y="131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640" y="0"/>
                    <a:pt x="640" y="0"/>
                    <a:pt x="640" y="0"/>
                  </a:cubicBezTo>
                  <a:cubicBezTo>
                    <a:pt x="587" y="29"/>
                    <a:pt x="452" y="46"/>
                    <a:pt x="320" y="46"/>
                  </a:cubicBezTo>
                  <a:cubicBezTo>
                    <a:pt x="189" y="46"/>
                    <a:pt x="53" y="2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309" name="Google Shape;1309;p48"/>
            <p:cNvSpPr/>
            <p:nvPr/>
          </p:nvSpPr>
          <p:spPr>
            <a:xfrm>
              <a:off x="4002092" y="4999728"/>
              <a:ext cx="275015" cy="108132"/>
            </a:xfrm>
            <a:custGeom>
              <a:avLst/>
              <a:gdLst/>
              <a:ahLst/>
              <a:cxnLst/>
              <a:rect l="l" t="t" r="r" b="b"/>
              <a:pathLst>
                <a:path w="483" h="190" extrusionOk="0">
                  <a:moveTo>
                    <a:pt x="0" y="0"/>
                  </a:moveTo>
                  <a:cubicBezTo>
                    <a:pt x="61" y="125"/>
                    <a:pt x="61" y="125"/>
                    <a:pt x="61" y="125"/>
                  </a:cubicBezTo>
                  <a:cubicBezTo>
                    <a:pt x="62" y="126"/>
                    <a:pt x="62" y="127"/>
                    <a:pt x="63" y="128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93" y="170"/>
                    <a:pt x="162" y="190"/>
                    <a:pt x="241" y="190"/>
                  </a:cubicBezTo>
                  <a:cubicBezTo>
                    <a:pt x="320" y="190"/>
                    <a:pt x="389" y="170"/>
                    <a:pt x="412" y="144"/>
                  </a:cubicBezTo>
                  <a:cubicBezTo>
                    <a:pt x="420" y="128"/>
                    <a:pt x="420" y="128"/>
                    <a:pt x="420" y="128"/>
                  </a:cubicBezTo>
                  <a:cubicBezTo>
                    <a:pt x="421" y="127"/>
                    <a:pt x="421" y="126"/>
                    <a:pt x="421" y="125"/>
                  </a:cubicBezTo>
                  <a:cubicBezTo>
                    <a:pt x="483" y="0"/>
                    <a:pt x="483" y="0"/>
                    <a:pt x="483" y="0"/>
                  </a:cubicBezTo>
                  <a:cubicBezTo>
                    <a:pt x="437" y="26"/>
                    <a:pt x="338" y="41"/>
                    <a:pt x="241" y="41"/>
                  </a:cubicBezTo>
                  <a:cubicBezTo>
                    <a:pt x="144" y="41"/>
                    <a:pt x="45" y="26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310" name="Google Shape;1310;p48"/>
            <p:cNvSpPr/>
            <p:nvPr/>
          </p:nvSpPr>
          <p:spPr>
            <a:xfrm>
              <a:off x="3780312" y="4519014"/>
              <a:ext cx="718575" cy="115145"/>
            </a:xfrm>
            <a:custGeom>
              <a:avLst/>
              <a:gdLst/>
              <a:ahLst/>
              <a:cxnLst/>
              <a:rect l="l" t="t" r="r" b="b"/>
              <a:pathLst>
                <a:path w="1261" h="202" extrusionOk="0">
                  <a:moveTo>
                    <a:pt x="630" y="53"/>
                  </a:moveTo>
                  <a:cubicBezTo>
                    <a:pt x="363" y="53"/>
                    <a:pt x="82" y="34"/>
                    <a:pt x="0" y="0"/>
                  </a:cubicBezTo>
                  <a:cubicBezTo>
                    <a:pt x="71" y="146"/>
                    <a:pt x="71" y="146"/>
                    <a:pt x="71" y="146"/>
                  </a:cubicBezTo>
                  <a:cubicBezTo>
                    <a:pt x="88" y="157"/>
                    <a:pt x="134" y="170"/>
                    <a:pt x="227" y="181"/>
                  </a:cubicBezTo>
                  <a:cubicBezTo>
                    <a:pt x="334" y="194"/>
                    <a:pt x="478" y="202"/>
                    <a:pt x="630" y="202"/>
                  </a:cubicBezTo>
                  <a:cubicBezTo>
                    <a:pt x="630" y="202"/>
                    <a:pt x="630" y="202"/>
                    <a:pt x="630" y="202"/>
                  </a:cubicBezTo>
                  <a:cubicBezTo>
                    <a:pt x="929" y="202"/>
                    <a:pt x="1147" y="174"/>
                    <a:pt x="1189" y="146"/>
                  </a:cubicBezTo>
                  <a:cubicBezTo>
                    <a:pt x="1261" y="0"/>
                    <a:pt x="1261" y="0"/>
                    <a:pt x="1261" y="0"/>
                  </a:cubicBezTo>
                  <a:cubicBezTo>
                    <a:pt x="1179" y="34"/>
                    <a:pt x="897" y="53"/>
                    <a:pt x="630" y="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311" name="Google Shape;1311;p48"/>
            <p:cNvSpPr/>
            <p:nvPr/>
          </p:nvSpPr>
          <p:spPr>
            <a:xfrm>
              <a:off x="3868662" y="4710395"/>
              <a:ext cx="541875" cy="112657"/>
            </a:xfrm>
            <a:custGeom>
              <a:avLst/>
              <a:gdLst/>
              <a:ahLst/>
              <a:cxnLst/>
              <a:rect l="l" t="t" r="r" b="b"/>
              <a:pathLst>
                <a:path w="951" h="198" extrusionOk="0">
                  <a:moveTo>
                    <a:pt x="0" y="0"/>
                  </a:moveTo>
                  <a:cubicBezTo>
                    <a:pt x="70" y="144"/>
                    <a:pt x="70" y="144"/>
                    <a:pt x="70" y="144"/>
                  </a:cubicBezTo>
                  <a:cubicBezTo>
                    <a:pt x="101" y="171"/>
                    <a:pt x="259" y="198"/>
                    <a:pt x="475" y="198"/>
                  </a:cubicBezTo>
                  <a:cubicBezTo>
                    <a:pt x="692" y="198"/>
                    <a:pt x="849" y="171"/>
                    <a:pt x="881" y="144"/>
                  </a:cubicBezTo>
                  <a:cubicBezTo>
                    <a:pt x="951" y="0"/>
                    <a:pt x="951" y="0"/>
                    <a:pt x="951" y="0"/>
                  </a:cubicBezTo>
                  <a:cubicBezTo>
                    <a:pt x="881" y="32"/>
                    <a:pt x="673" y="50"/>
                    <a:pt x="475" y="50"/>
                  </a:cubicBezTo>
                  <a:cubicBezTo>
                    <a:pt x="277" y="50"/>
                    <a:pt x="69" y="32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312" name="Google Shape;1312;p48"/>
            <p:cNvSpPr/>
            <p:nvPr/>
          </p:nvSpPr>
          <p:spPr>
            <a:xfrm>
              <a:off x="3824940" y="4614704"/>
              <a:ext cx="629543" cy="114014"/>
            </a:xfrm>
            <a:custGeom>
              <a:avLst/>
              <a:gdLst/>
              <a:ahLst/>
              <a:cxnLst/>
              <a:rect l="l" t="t" r="r" b="b"/>
              <a:pathLst>
                <a:path w="1105" h="200" extrusionOk="0">
                  <a:moveTo>
                    <a:pt x="552" y="51"/>
                  </a:moveTo>
                  <a:cubicBezTo>
                    <a:pt x="399" y="51"/>
                    <a:pt x="255" y="44"/>
                    <a:pt x="147" y="31"/>
                  </a:cubicBezTo>
                  <a:cubicBezTo>
                    <a:pt x="76" y="22"/>
                    <a:pt x="26" y="12"/>
                    <a:pt x="0" y="0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108" y="173"/>
                    <a:pt x="296" y="200"/>
                    <a:pt x="552" y="200"/>
                  </a:cubicBezTo>
                  <a:cubicBezTo>
                    <a:pt x="809" y="200"/>
                    <a:pt x="996" y="173"/>
                    <a:pt x="1034" y="145"/>
                  </a:cubicBezTo>
                  <a:cubicBezTo>
                    <a:pt x="1105" y="0"/>
                    <a:pt x="1105" y="0"/>
                    <a:pt x="1105" y="0"/>
                  </a:cubicBezTo>
                  <a:cubicBezTo>
                    <a:pt x="1030" y="33"/>
                    <a:pt x="785" y="51"/>
                    <a:pt x="552" y="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313" name="Google Shape;1313;p48"/>
            <p:cNvSpPr/>
            <p:nvPr/>
          </p:nvSpPr>
          <p:spPr>
            <a:xfrm>
              <a:off x="3912610" y="4806085"/>
              <a:ext cx="453525" cy="112204"/>
            </a:xfrm>
            <a:custGeom>
              <a:avLst/>
              <a:gdLst/>
              <a:ahLst/>
              <a:cxnLst/>
              <a:rect l="l" t="t" r="r" b="b"/>
              <a:pathLst>
                <a:path w="796" h="197" extrusionOk="0">
                  <a:moveTo>
                    <a:pt x="0" y="0"/>
                  </a:moveTo>
                  <a:cubicBezTo>
                    <a:pt x="65" y="132"/>
                    <a:pt x="65" y="132"/>
                    <a:pt x="65" y="132"/>
                  </a:cubicBezTo>
                  <a:cubicBezTo>
                    <a:pt x="65" y="132"/>
                    <a:pt x="65" y="132"/>
                    <a:pt x="65" y="132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0" y="142"/>
                    <a:pt x="70" y="142"/>
                    <a:pt x="70" y="142"/>
                  </a:cubicBezTo>
                  <a:cubicBezTo>
                    <a:pt x="95" y="170"/>
                    <a:pt x="221" y="197"/>
                    <a:pt x="398" y="197"/>
                  </a:cubicBezTo>
                  <a:cubicBezTo>
                    <a:pt x="576" y="197"/>
                    <a:pt x="702" y="170"/>
                    <a:pt x="727" y="142"/>
                  </a:cubicBezTo>
                  <a:cubicBezTo>
                    <a:pt x="732" y="133"/>
                    <a:pt x="732" y="133"/>
                    <a:pt x="732" y="133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735" y="31"/>
                    <a:pt x="562" y="48"/>
                    <a:pt x="398" y="48"/>
                  </a:cubicBezTo>
                  <a:cubicBezTo>
                    <a:pt x="234" y="48"/>
                    <a:pt x="62" y="3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314" name="Google Shape;1314;p48"/>
            <p:cNvSpPr/>
            <p:nvPr/>
          </p:nvSpPr>
          <p:spPr>
            <a:xfrm>
              <a:off x="3778727" y="4460423"/>
              <a:ext cx="719100" cy="79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grpSp>
        <p:nvGrpSpPr>
          <p:cNvPr id="1315" name="Google Shape;1315;p48"/>
          <p:cNvGrpSpPr/>
          <p:nvPr/>
        </p:nvGrpSpPr>
        <p:grpSpPr>
          <a:xfrm>
            <a:off x="1138083" y="2972048"/>
            <a:ext cx="445680" cy="430613"/>
            <a:chOff x="557494" y="4436312"/>
            <a:chExt cx="720000" cy="695660"/>
          </a:xfrm>
        </p:grpSpPr>
        <p:sp>
          <p:nvSpPr>
            <p:cNvPr id="1316" name="Google Shape;1316;p48"/>
            <p:cNvSpPr/>
            <p:nvPr/>
          </p:nvSpPr>
          <p:spPr>
            <a:xfrm>
              <a:off x="557494" y="4436312"/>
              <a:ext cx="720000" cy="144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317" name="Google Shape;1317;p48"/>
            <p:cNvSpPr/>
            <p:nvPr/>
          </p:nvSpPr>
          <p:spPr>
            <a:xfrm>
              <a:off x="651816" y="4730082"/>
              <a:ext cx="533789" cy="218575"/>
            </a:xfrm>
            <a:custGeom>
              <a:avLst/>
              <a:gdLst/>
              <a:ahLst/>
              <a:cxnLst/>
              <a:rect l="l" t="t" r="r" b="b"/>
              <a:pathLst>
                <a:path w="791" h="325" extrusionOk="0">
                  <a:moveTo>
                    <a:pt x="0" y="0"/>
                  </a:moveTo>
                  <a:cubicBezTo>
                    <a:pt x="100" y="218"/>
                    <a:pt x="100" y="218"/>
                    <a:pt x="100" y="218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15" y="251"/>
                    <a:pt x="115" y="251"/>
                    <a:pt x="115" y="251"/>
                  </a:cubicBezTo>
                  <a:cubicBezTo>
                    <a:pt x="155" y="294"/>
                    <a:pt x="267" y="325"/>
                    <a:pt x="395" y="325"/>
                  </a:cubicBezTo>
                  <a:cubicBezTo>
                    <a:pt x="524" y="325"/>
                    <a:pt x="636" y="294"/>
                    <a:pt x="676" y="251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791" y="0"/>
                    <a:pt x="791" y="0"/>
                    <a:pt x="791" y="0"/>
                  </a:cubicBezTo>
                  <a:cubicBezTo>
                    <a:pt x="715" y="44"/>
                    <a:pt x="553" y="68"/>
                    <a:pt x="395" y="68"/>
                  </a:cubicBezTo>
                  <a:cubicBezTo>
                    <a:pt x="237" y="68"/>
                    <a:pt x="75" y="44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318" name="Google Shape;1318;p48"/>
            <p:cNvSpPr/>
            <p:nvPr/>
          </p:nvSpPr>
          <p:spPr>
            <a:xfrm>
              <a:off x="564298" y="4539996"/>
              <a:ext cx="709060" cy="225815"/>
            </a:xfrm>
            <a:custGeom>
              <a:avLst/>
              <a:gdLst/>
              <a:ahLst/>
              <a:cxnLst/>
              <a:rect l="l" t="t" r="r" b="b"/>
              <a:pathLst>
                <a:path w="1051" h="336" extrusionOk="0">
                  <a:moveTo>
                    <a:pt x="917" y="45"/>
                  </a:moveTo>
                  <a:cubicBezTo>
                    <a:pt x="812" y="67"/>
                    <a:pt x="673" y="79"/>
                    <a:pt x="525" y="79"/>
                  </a:cubicBezTo>
                  <a:cubicBezTo>
                    <a:pt x="378" y="79"/>
                    <a:pt x="239" y="67"/>
                    <a:pt x="134" y="45"/>
                  </a:cubicBezTo>
                  <a:cubicBezTo>
                    <a:pt x="87" y="35"/>
                    <a:pt x="34" y="20"/>
                    <a:pt x="0" y="0"/>
                  </a:cubicBezTo>
                  <a:cubicBezTo>
                    <a:pt x="116" y="253"/>
                    <a:pt x="116" y="253"/>
                    <a:pt x="116" y="253"/>
                  </a:cubicBezTo>
                  <a:cubicBezTo>
                    <a:pt x="160" y="296"/>
                    <a:pt x="313" y="336"/>
                    <a:pt x="525" y="336"/>
                  </a:cubicBezTo>
                  <a:cubicBezTo>
                    <a:pt x="738" y="336"/>
                    <a:pt x="891" y="296"/>
                    <a:pt x="934" y="253"/>
                  </a:cubicBezTo>
                  <a:cubicBezTo>
                    <a:pt x="1051" y="0"/>
                    <a:pt x="1051" y="0"/>
                    <a:pt x="1051" y="0"/>
                  </a:cubicBezTo>
                  <a:cubicBezTo>
                    <a:pt x="1017" y="20"/>
                    <a:pt x="964" y="35"/>
                    <a:pt x="917" y="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319" name="Google Shape;1319;p48"/>
            <p:cNvSpPr/>
            <p:nvPr/>
          </p:nvSpPr>
          <p:spPr>
            <a:xfrm>
              <a:off x="739569" y="4921102"/>
              <a:ext cx="357815" cy="210870"/>
            </a:xfrm>
            <a:custGeom>
              <a:avLst/>
              <a:gdLst/>
              <a:ahLst/>
              <a:cxnLst/>
              <a:rect l="l" t="t" r="r" b="b"/>
              <a:pathLst>
                <a:path w="530" h="314" extrusionOk="0">
                  <a:moveTo>
                    <a:pt x="0" y="0"/>
                  </a:moveTo>
                  <a:cubicBezTo>
                    <a:pt x="95" y="207"/>
                    <a:pt x="95" y="207"/>
                    <a:pt x="95" y="207"/>
                  </a:cubicBezTo>
                  <a:cubicBezTo>
                    <a:pt x="95" y="207"/>
                    <a:pt x="95" y="207"/>
                    <a:pt x="95" y="207"/>
                  </a:cubicBezTo>
                  <a:cubicBezTo>
                    <a:pt x="95" y="207"/>
                    <a:pt x="95" y="207"/>
                    <a:pt x="95" y="207"/>
                  </a:cubicBezTo>
                  <a:cubicBezTo>
                    <a:pt x="121" y="263"/>
                    <a:pt x="121" y="263"/>
                    <a:pt x="121" y="263"/>
                  </a:cubicBezTo>
                  <a:cubicBezTo>
                    <a:pt x="151" y="293"/>
                    <a:pt x="204" y="314"/>
                    <a:pt x="265" y="314"/>
                  </a:cubicBezTo>
                  <a:cubicBezTo>
                    <a:pt x="326" y="314"/>
                    <a:pt x="380" y="293"/>
                    <a:pt x="410" y="263"/>
                  </a:cubicBezTo>
                  <a:cubicBezTo>
                    <a:pt x="435" y="207"/>
                    <a:pt x="435" y="207"/>
                    <a:pt x="435" y="207"/>
                  </a:cubicBezTo>
                  <a:cubicBezTo>
                    <a:pt x="435" y="207"/>
                    <a:pt x="435" y="207"/>
                    <a:pt x="435" y="207"/>
                  </a:cubicBezTo>
                  <a:cubicBezTo>
                    <a:pt x="436" y="207"/>
                    <a:pt x="436" y="207"/>
                    <a:pt x="436" y="207"/>
                  </a:cubicBezTo>
                  <a:cubicBezTo>
                    <a:pt x="530" y="0"/>
                    <a:pt x="530" y="0"/>
                    <a:pt x="530" y="0"/>
                  </a:cubicBezTo>
                  <a:cubicBezTo>
                    <a:pt x="476" y="35"/>
                    <a:pt x="378" y="57"/>
                    <a:pt x="265" y="57"/>
                  </a:cubicBezTo>
                  <a:cubicBezTo>
                    <a:pt x="152" y="57"/>
                    <a:pt x="55" y="35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grpSp>
        <p:nvGrpSpPr>
          <p:cNvPr id="1320" name="Google Shape;1320;p48"/>
          <p:cNvGrpSpPr/>
          <p:nvPr/>
        </p:nvGrpSpPr>
        <p:grpSpPr>
          <a:xfrm>
            <a:off x="4343305" y="2964459"/>
            <a:ext cx="445833" cy="445792"/>
            <a:chOff x="5926265" y="4424051"/>
            <a:chExt cx="720246" cy="720181"/>
          </a:xfrm>
        </p:grpSpPr>
        <p:sp>
          <p:nvSpPr>
            <p:cNvPr id="1321" name="Google Shape;1321;p48"/>
            <p:cNvSpPr/>
            <p:nvPr/>
          </p:nvSpPr>
          <p:spPr>
            <a:xfrm>
              <a:off x="5926265" y="4424051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576" y="124"/>
                  </a:moveTo>
                  <a:cubicBezTo>
                    <a:pt x="451" y="0"/>
                    <a:pt x="249" y="0"/>
                    <a:pt x="125" y="124"/>
                  </a:cubicBezTo>
                  <a:cubicBezTo>
                    <a:pt x="0" y="249"/>
                    <a:pt x="0" y="451"/>
                    <a:pt x="125" y="575"/>
                  </a:cubicBezTo>
                  <a:cubicBezTo>
                    <a:pt x="189" y="640"/>
                    <a:pt x="274" y="671"/>
                    <a:pt x="359" y="668"/>
                  </a:cubicBezTo>
                  <a:cubicBezTo>
                    <a:pt x="510" y="669"/>
                    <a:pt x="510" y="669"/>
                    <a:pt x="510" y="669"/>
                  </a:cubicBezTo>
                  <a:cubicBezTo>
                    <a:pt x="669" y="669"/>
                    <a:pt x="669" y="669"/>
                    <a:pt x="669" y="669"/>
                  </a:cubicBezTo>
                  <a:cubicBezTo>
                    <a:pt x="669" y="509"/>
                    <a:pt x="669" y="509"/>
                    <a:pt x="669" y="509"/>
                  </a:cubicBezTo>
                  <a:cubicBezTo>
                    <a:pt x="669" y="358"/>
                    <a:pt x="669" y="358"/>
                    <a:pt x="669" y="358"/>
                  </a:cubicBezTo>
                  <a:cubicBezTo>
                    <a:pt x="671" y="274"/>
                    <a:pt x="640" y="189"/>
                    <a:pt x="576" y="1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322" name="Google Shape;1322;p48"/>
            <p:cNvSpPr/>
            <p:nvPr/>
          </p:nvSpPr>
          <p:spPr>
            <a:xfrm>
              <a:off x="5926265" y="4788612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125" y="95"/>
                  </a:moveTo>
                  <a:cubicBezTo>
                    <a:pt x="0" y="220"/>
                    <a:pt x="0" y="422"/>
                    <a:pt x="125" y="546"/>
                  </a:cubicBezTo>
                  <a:cubicBezTo>
                    <a:pt x="249" y="671"/>
                    <a:pt x="451" y="671"/>
                    <a:pt x="576" y="546"/>
                  </a:cubicBezTo>
                  <a:cubicBezTo>
                    <a:pt x="640" y="482"/>
                    <a:pt x="671" y="397"/>
                    <a:pt x="669" y="312"/>
                  </a:cubicBezTo>
                  <a:cubicBezTo>
                    <a:pt x="669" y="161"/>
                    <a:pt x="669" y="161"/>
                    <a:pt x="669" y="161"/>
                  </a:cubicBezTo>
                  <a:cubicBezTo>
                    <a:pt x="669" y="1"/>
                    <a:pt x="669" y="1"/>
                    <a:pt x="669" y="1"/>
                  </a:cubicBezTo>
                  <a:cubicBezTo>
                    <a:pt x="510" y="2"/>
                    <a:pt x="510" y="2"/>
                    <a:pt x="510" y="2"/>
                  </a:cubicBezTo>
                  <a:cubicBezTo>
                    <a:pt x="359" y="2"/>
                    <a:pt x="359" y="2"/>
                    <a:pt x="359" y="2"/>
                  </a:cubicBezTo>
                  <a:cubicBezTo>
                    <a:pt x="274" y="0"/>
                    <a:pt x="189" y="31"/>
                    <a:pt x="125" y="9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323" name="Google Shape;1323;p48"/>
            <p:cNvSpPr/>
            <p:nvPr/>
          </p:nvSpPr>
          <p:spPr>
            <a:xfrm>
              <a:off x="6290862" y="4788612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96" y="546"/>
                  </a:moveTo>
                  <a:cubicBezTo>
                    <a:pt x="220" y="671"/>
                    <a:pt x="422" y="671"/>
                    <a:pt x="547" y="546"/>
                  </a:cubicBezTo>
                  <a:cubicBezTo>
                    <a:pt x="671" y="422"/>
                    <a:pt x="671" y="220"/>
                    <a:pt x="547" y="95"/>
                  </a:cubicBezTo>
                  <a:cubicBezTo>
                    <a:pt x="482" y="31"/>
                    <a:pt x="397" y="0"/>
                    <a:pt x="313" y="2"/>
                  </a:cubicBezTo>
                  <a:cubicBezTo>
                    <a:pt x="161" y="2"/>
                    <a:pt x="161" y="2"/>
                    <a:pt x="161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61"/>
                    <a:pt x="2" y="161"/>
                    <a:pt x="2" y="161"/>
                  </a:cubicBezTo>
                  <a:cubicBezTo>
                    <a:pt x="2" y="312"/>
                    <a:pt x="2" y="312"/>
                    <a:pt x="2" y="312"/>
                  </a:cubicBezTo>
                  <a:cubicBezTo>
                    <a:pt x="0" y="397"/>
                    <a:pt x="31" y="482"/>
                    <a:pt x="96" y="54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324" name="Google Shape;1324;p48"/>
            <p:cNvSpPr/>
            <p:nvPr/>
          </p:nvSpPr>
          <p:spPr>
            <a:xfrm>
              <a:off x="6290862" y="4424051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547" y="575"/>
                  </a:moveTo>
                  <a:cubicBezTo>
                    <a:pt x="671" y="451"/>
                    <a:pt x="671" y="249"/>
                    <a:pt x="547" y="124"/>
                  </a:cubicBezTo>
                  <a:cubicBezTo>
                    <a:pt x="422" y="0"/>
                    <a:pt x="220" y="0"/>
                    <a:pt x="96" y="124"/>
                  </a:cubicBezTo>
                  <a:cubicBezTo>
                    <a:pt x="31" y="189"/>
                    <a:pt x="0" y="274"/>
                    <a:pt x="2" y="358"/>
                  </a:cubicBezTo>
                  <a:cubicBezTo>
                    <a:pt x="2" y="509"/>
                    <a:pt x="2" y="509"/>
                    <a:pt x="2" y="509"/>
                  </a:cubicBezTo>
                  <a:cubicBezTo>
                    <a:pt x="2" y="669"/>
                    <a:pt x="2" y="669"/>
                    <a:pt x="2" y="669"/>
                  </a:cubicBezTo>
                  <a:cubicBezTo>
                    <a:pt x="161" y="669"/>
                    <a:pt x="161" y="669"/>
                    <a:pt x="161" y="669"/>
                  </a:cubicBezTo>
                  <a:cubicBezTo>
                    <a:pt x="313" y="668"/>
                    <a:pt x="313" y="668"/>
                    <a:pt x="313" y="668"/>
                  </a:cubicBezTo>
                  <a:cubicBezTo>
                    <a:pt x="397" y="671"/>
                    <a:pt x="482" y="640"/>
                    <a:pt x="547" y="57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grpSp>
        <p:nvGrpSpPr>
          <p:cNvPr id="1325" name="Google Shape;1325;p48"/>
          <p:cNvGrpSpPr/>
          <p:nvPr/>
        </p:nvGrpSpPr>
        <p:grpSpPr>
          <a:xfrm>
            <a:off x="1779066" y="2984013"/>
            <a:ext cx="445680" cy="406684"/>
            <a:chOff x="1631150" y="4455641"/>
            <a:chExt cx="720000" cy="657002"/>
          </a:xfrm>
        </p:grpSpPr>
        <p:sp>
          <p:nvSpPr>
            <p:cNvPr id="1326" name="Google Shape;1326;p48"/>
            <p:cNvSpPr/>
            <p:nvPr/>
          </p:nvSpPr>
          <p:spPr>
            <a:xfrm>
              <a:off x="1631150" y="4455641"/>
              <a:ext cx="720000" cy="1077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327" name="Google Shape;1327;p48"/>
            <p:cNvSpPr/>
            <p:nvPr/>
          </p:nvSpPr>
          <p:spPr>
            <a:xfrm>
              <a:off x="1846141" y="4957304"/>
              <a:ext cx="293050" cy="155339"/>
            </a:xfrm>
            <a:custGeom>
              <a:avLst/>
              <a:gdLst/>
              <a:ahLst/>
              <a:cxnLst/>
              <a:rect l="l" t="t" r="r" b="b"/>
              <a:pathLst>
                <a:path w="462" h="245" extrusionOk="0">
                  <a:moveTo>
                    <a:pt x="0" y="0"/>
                  </a:moveTo>
                  <a:cubicBezTo>
                    <a:pt x="98" y="204"/>
                    <a:pt x="98" y="204"/>
                    <a:pt x="98" y="204"/>
                  </a:cubicBezTo>
                  <a:cubicBezTo>
                    <a:pt x="125" y="229"/>
                    <a:pt x="175" y="245"/>
                    <a:pt x="231" y="245"/>
                  </a:cubicBezTo>
                  <a:cubicBezTo>
                    <a:pt x="287" y="245"/>
                    <a:pt x="336" y="229"/>
                    <a:pt x="363" y="204"/>
                  </a:cubicBezTo>
                  <a:cubicBezTo>
                    <a:pt x="462" y="0"/>
                    <a:pt x="462" y="0"/>
                    <a:pt x="462" y="0"/>
                  </a:cubicBezTo>
                  <a:cubicBezTo>
                    <a:pt x="413" y="27"/>
                    <a:pt x="328" y="44"/>
                    <a:pt x="231" y="44"/>
                  </a:cubicBezTo>
                  <a:cubicBezTo>
                    <a:pt x="133" y="44"/>
                    <a:pt x="49" y="2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328" name="Google Shape;1328;p48"/>
            <p:cNvSpPr/>
            <p:nvPr/>
          </p:nvSpPr>
          <p:spPr>
            <a:xfrm>
              <a:off x="1776241" y="4814286"/>
              <a:ext cx="431967" cy="161500"/>
            </a:xfrm>
            <a:custGeom>
              <a:avLst/>
              <a:gdLst/>
              <a:ahLst/>
              <a:cxnLst/>
              <a:rect l="l" t="t" r="r" b="b"/>
              <a:pathLst>
                <a:path w="681" h="255" extrusionOk="0">
                  <a:moveTo>
                    <a:pt x="0" y="0"/>
                  </a:moveTo>
                  <a:cubicBezTo>
                    <a:pt x="55" y="112"/>
                    <a:pt x="55" y="112"/>
                    <a:pt x="55" y="112"/>
                  </a:cubicBezTo>
                  <a:cubicBezTo>
                    <a:pt x="95" y="195"/>
                    <a:pt x="95" y="195"/>
                    <a:pt x="95" y="195"/>
                  </a:cubicBezTo>
                  <a:cubicBezTo>
                    <a:pt x="126" y="227"/>
                    <a:pt x="217" y="255"/>
                    <a:pt x="341" y="255"/>
                  </a:cubicBezTo>
                  <a:cubicBezTo>
                    <a:pt x="464" y="255"/>
                    <a:pt x="555" y="227"/>
                    <a:pt x="587" y="195"/>
                  </a:cubicBezTo>
                  <a:cubicBezTo>
                    <a:pt x="627" y="112"/>
                    <a:pt x="627" y="112"/>
                    <a:pt x="627" y="112"/>
                  </a:cubicBezTo>
                  <a:cubicBezTo>
                    <a:pt x="681" y="0"/>
                    <a:pt x="681" y="0"/>
                    <a:pt x="681" y="0"/>
                  </a:cubicBezTo>
                  <a:cubicBezTo>
                    <a:pt x="624" y="30"/>
                    <a:pt x="508" y="54"/>
                    <a:pt x="341" y="54"/>
                  </a:cubicBezTo>
                  <a:cubicBezTo>
                    <a:pt x="173" y="54"/>
                    <a:pt x="58" y="3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329" name="Google Shape;1329;p48"/>
            <p:cNvSpPr/>
            <p:nvPr/>
          </p:nvSpPr>
          <p:spPr>
            <a:xfrm>
              <a:off x="1639308" y="4531550"/>
              <a:ext cx="706054" cy="169201"/>
            </a:xfrm>
            <a:custGeom>
              <a:avLst/>
              <a:gdLst/>
              <a:ahLst/>
              <a:cxnLst/>
              <a:rect l="l" t="t" r="r" b="b"/>
              <a:pathLst>
                <a:path w="1113" h="267" extrusionOk="0">
                  <a:moveTo>
                    <a:pt x="557" y="66"/>
                  </a:moveTo>
                  <a:cubicBezTo>
                    <a:pt x="326" y="66"/>
                    <a:pt x="84" y="43"/>
                    <a:pt x="0" y="0"/>
                  </a:cubicBezTo>
                  <a:cubicBezTo>
                    <a:pt x="96" y="198"/>
                    <a:pt x="96" y="198"/>
                    <a:pt x="96" y="198"/>
                  </a:cubicBezTo>
                  <a:cubicBezTo>
                    <a:pt x="135" y="230"/>
                    <a:pt x="295" y="267"/>
                    <a:pt x="557" y="267"/>
                  </a:cubicBezTo>
                  <a:cubicBezTo>
                    <a:pt x="819" y="267"/>
                    <a:pt x="979" y="230"/>
                    <a:pt x="1017" y="198"/>
                  </a:cubicBezTo>
                  <a:cubicBezTo>
                    <a:pt x="1113" y="0"/>
                    <a:pt x="1113" y="0"/>
                    <a:pt x="1113" y="0"/>
                  </a:cubicBezTo>
                  <a:cubicBezTo>
                    <a:pt x="1029" y="43"/>
                    <a:pt x="787" y="66"/>
                    <a:pt x="557" y="6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330" name="Google Shape;1330;p48"/>
            <p:cNvSpPr/>
            <p:nvPr/>
          </p:nvSpPr>
          <p:spPr>
            <a:xfrm>
              <a:off x="1708546" y="4674128"/>
              <a:ext cx="567578" cy="164141"/>
            </a:xfrm>
            <a:custGeom>
              <a:avLst/>
              <a:gdLst/>
              <a:ahLst/>
              <a:cxnLst/>
              <a:rect l="l" t="t" r="r" b="b"/>
              <a:pathLst>
                <a:path w="895" h="259" extrusionOk="0">
                  <a:moveTo>
                    <a:pt x="0" y="0"/>
                  </a:moveTo>
                  <a:cubicBezTo>
                    <a:pt x="94" y="193"/>
                    <a:pt x="94" y="193"/>
                    <a:pt x="94" y="193"/>
                  </a:cubicBezTo>
                  <a:cubicBezTo>
                    <a:pt x="130" y="227"/>
                    <a:pt x="266" y="259"/>
                    <a:pt x="448" y="259"/>
                  </a:cubicBezTo>
                  <a:cubicBezTo>
                    <a:pt x="630" y="259"/>
                    <a:pt x="765" y="227"/>
                    <a:pt x="802" y="193"/>
                  </a:cubicBezTo>
                  <a:cubicBezTo>
                    <a:pt x="895" y="0"/>
                    <a:pt x="895" y="0"/>
                    <a:pt x="895" y="0"/>
                  </a:cubicBezTo>
                  <a:cubicBezTo>
                    <a:pt x="815" y="38"/>
                    <a:pt x="627" y="58"/>
                    <a:pt x="448" y="58"/>
                  </a:cubicBezTo>
                  <a:cubicBezTo>
                    <a:pt x="268" y="58"/>
                    <a:pt x="81" y="38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grpSp>
        <p:nvGrpSpPr>
          <p:cNvPr id="1331" name="Google Shape;1331;p48"/>
          <p:cNvGrpSpPr/>
          <p:nvPr/>
        </p:nvGrpSpPr>
        <p:grpSpPr>
          <a:xfrm>
            <a:off x="2420095" y="2983429"/>
            <a:ext cx="445680" cy="407853"/>
            <a:chOff x="2704878" y="4454697"/>
            <a:chExt cx="720000" cy="658889"/>
          </a:xfrm>
        </p:grpSpPr>
        <p:sp>
          <p:nvSpPr>
            <p:cNvPr id="1332" name="Google Shape;1332;p48"/>
            <p:cNvSpPr/>
            <p:nvPr/>
          </p:nvSpPr>
          <p:spPr>
            <a:xfrm>
              <a:off x="2704878" y="4454697"/>
              <a:ext cx="720000" cy="864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333" name="Google Shape;1333;p48"/>
            <p:cNvSpPr/>
            <p:nvPr/>
          </p:nvSpPr>
          <p:spPr>
            <a:xfrm>
              <a:off x="2824150" y="4749732"/>
              <a:ext cx="484183" cy="135418"/>
            </a:xfrm>
            <a:custGeom>
              <a:avLst/>
              <a:gdLst/>
              <a:ahLst/>
              <a:cxnLst/>
              <a:rect l="l" t="t" r="r" b="b"/>
              <a:pathLst>
                <a:path w="735" h="205" extrusionOk="0">
                  <a:moveTo>
                    <a:pt x="0" y="0"/>
                  </a:moveTo>
                  <a:cubicBezTo>
                    <a:pt x="75" y="153"/>
                    <a:pt x="75" y="153"/>
                    <a:pt x="75" y="153"/>
                  </a:cubicBezTo>
                  <a:cubicBezTo>
                    <a:pt x="104" y="179"/>
                    <a:pt x="216" y="205"/>
                    <a:pt x="368" y="205"/>
                  </a:cubicBezTo>
                  <a:cubicBezTo>
                    <a:pt x="519" y="205"/>
                    <a:pt x="632" y="179"/>
                    <a:pt x="660" y="153"/>
                  </a:cubicBezTo>
                  <a:cubicBezTo>
                    <a:pt x="735" y="0"/>
                    <a:pt x="735" y="0"/>
                    <a:pt x="735" y="0"/>
                  </a:cubicBezTo>
                  <a:cubicBezTo>
                    <a:pt x="668" y="31"/>
                    <a:pt x="515" y="47"/>
                    <a:pt x="368" y="47"/>
                  </a:cubicBezTo>
                  <a:cubicBezTo>
                    <a:pt x="221" y="47"/>
                    <a:pt x="67" y="31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334" name="Google Shape;1334;p48"/>
            <p:cNvSpPr/>
            <p:nvPr/>
          </p:nvSpPr>
          <p:spPr>
            <a:xfrm>
              <a:off x="2939432" y="4986160"/>
              <a:ext cx="253620" cy="127427"/>
            </a:xfrm>
            <a:custGeom>
              <a:avLst/>
              <a:gdLst/>
              <a:ahLst/>
              <a:cxnLst/>
              <a:rect l="l" t="t" r="r" b="b"/>
              <a:pathLst>
                <a:path w="385" h="193" extrusionOk="0">
                  <a:moveTo>
                    <a:pt x="0" y="0"/>
                  </a:moveTo>
                  <a:cubicBezTo>
                    <a:pt x="76" y="157"/>
                    <a:pt x="76" y="157"/>
                    <a:pt x="76" y="157"/>
                  </a:cubicBezTo>
                  <a:cubicBezTo>
                    <a:pt x="98" y="178"/>
                    <a:pt x="143" y="193"/>
                    <a:pt x="193" y="193"/>
                  </a:cubicBezTo>
                  <a:cubicBezTo>
                    <a:pt x="243" y="193"/>
                    <a:pt x="287" y="178"/>
                    <a:pt x="309" y="157"/>
                  </a:cubicBezTo>
                  <a:cubicBezTo>
                    <a:pt x="385" y="0"/>
                    <a:pt x="385" y="0"/>
                    <a:pt x="385" y="0"/>
                  </a:cubicBezTo>
                  <a:cubicBezTo>
                    <a:pt x="344" y="21"/>
                    <a:pt x="274" y="35"/>
                    <a:pt x="193" y="35"/>
                  </a:cubicBezTo>
                  <a:cubicBezTo>
                    <a:pt x="112" y="35"/>
                    <a:pt x="41" y="21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335" name="Google Shape;1335;p48"/>
            <p:cNvSpPr/>
            <p:nvPr/>
          </p:nvSpPr>
          <p:spPr>
            <a:xfrm>
              <a:off x="2882012" y="4868057"/>
              <a:ext cx="368237" cy="131423"/>
            </a:xfrm>
            <a:custGeom>
              <a:avLst/>
              <a:gdLst/>
              <a:ahLst/>
              <a:cxnLst/>
              <a:rect l="l" t="t" r="r" b="b"/>
              <a:pathLst>
                <a:path w="559" h="199" extrusionOk="0">
                  <a:moveTo>
                    <a:pt x="0" y="0"/>
                  </a:moveTo>
                  <a:cubicBezTo>
                    <a:pt x="3" y="8"/>
                    <a:pt x="3" y="8"/>
                    <a:pt x="3" y="8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3" y="151"/>
                    <a:pt x="73" y="151"/>
                    <a:pt x="73" y="151"/>
                  </a:cubicBezTo>
                  <a:cubicBezTo>
                    <a:pt x="102" y="180"/>
                    <a:pt x="195" y="199"/>
                    <a:pt x="280" y="199"/>
                  </a:cubicBezTo>
                  <a:cubicBezTo>
                    <a:pt x="364" y="199"/>
                    <a:pt x="457" y="180"/>
                    <a:pt x="486" y="151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556" y="8"/>
                    <a:pt x="556" y="8"/>
                    <a:pt x="556" y="8"/>
                  </a:cubicBezTo>
                  <a:cubicBezTo>
                    <a:pt x="559" y="0"/>
                    <a:pt x="559" y="0"/>
                    <a:pt x="559" y="0"/>
                  </a:cubicBezTo>
                  <a:cubicBezTo>
                    <a:pt x="502" y="27"/>
                    <a:pt x="389" y="41"/>
                    <a:pt x="280" y="41"/>
                  </a:cubicBezTo>
                  <a:cubicBezTo>
                    <a:pt x="171" y="41"/>
                    <a:pt x="57" y="2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336" name="Google Shape;1336;p48"/>
            <p:cNvSpPr/>
            <p:nvPr/>
          </p:nvSpPr>
          <p:spPr>
            <a:xfrm>
              <a:off x="2710863" y="4516635"/>
              <a:ext cx="710756" cy="140081"/>
            </a:xfrm>
            <a:custGeom>
              <a:avLst/>
              <a:gdLst/>
              <a:ahLst/>
              <a:cxnLst/>
              <a:rect l="l" t="t" r="r" b="b"/>
              <a:pathLst>
                <a:path w="1079" h="212" extrusionOk="0">
                  <a:moveTo>
                    <a:pt x="540" y="54"/>
                  </a:moveTo>
                  <a:cubicBezTo>
                    <a:pt x="350" y="54"/>
                    <a:pt x="85" y="39"/>
                    <a:pt x="0" y="0"/>
                  </a:cubicBezTo>
                  <a:cubicBezTo>
                    <a:pt x="72" y="146"/>
                    <a:pt x="72" y="146"/>
                    <a:pt x="72" y="146"/>
                  </a:cubicBezTo>
                  <a:cubicBezTo>
                    <a:pt x="72" y="146"/>
                    <a:pt x="72" y="146"/>
                    <a:pt x="72" y="146"/>
                  </a:cubicBezTo>
                  <a:cubicBezTo>
                    <a:pt x="72" y="147"/>
                    <a:pt x="72" y="147"/>
                    <a:pt x="72" y="147"/>
                  </a:cubicBezTo>
                  <a:cubicBezTo>
                    <a:pt x="75" y="152"/>
                    <a:pt x="75" y="152"/>
                    <a:pt x="75" y="152"/>
                  </a:cubicBezTo>
                  <a:cubicBezTo>
                    <a:pt x="98" y="179"/>
                    <a:pt x="271" y="212"/>
                    <a:pt x="540" y="212"/>
                  </a:cubicBezTo>
                  <a:cubicBezTo>
                    <a:pt x="808" y="212"/>
                    <a:pt x="981" y="179"/>
                    <a:pt x="1005" y="152"/>
                  </a:cubicBezTo>
                  <a:cubicBezTo>
                    <a:pt x="1007" y="147"/>
                    <a:pt x="1007" y="147"/>
                    <a:pt x="1007" y="147"/>
                  </a:cubicBezTo>
                  <a:cubicBezTo>
                    <a:pt x="1007" y="146"/>
                    <a:pt x="1007" y="146"/>
                    <a:pt x="1007" y="146"/>
                  </a:cubicBezTo>
                  <a:cubicBezTo>
                    <a:pt x="1008" y="146"/>
                    <a:pt x="1008" y="146"/>
                    <a:pt x="1008" y="146"/>
                  </a:cubicBezTo>
                  <a:cubicBezTo>
                    <a:pt x="1079" y="0"/>
                    <a:pt x="1079" y="0"/>
                    <a:pt x="1079" y="0"/>
                  </a:cubicBezTo>
                  <a:cubicBezTo>
                    <a:pt x="995" y="39"/>
                    <a:pt x="729" y="54"/>
                    <a:pt x="540" y="5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337" name="Google Shape;1337;p48"/>
            <p:cNvSpPr/>
            <p:nvPr/>
          </p:nvSpPr>
          <p:spPr>
            <a:xfrm>
              <a:off x="2768061" y="4634293"/>
              <a:ext cx="596361" cy="136528"/>
            </a:xfrm>
            <a:custGeom>
              <a:avLst/>
              <a:gdLst/>
              <a:ahLst/>
              <a:cxnLst/>
              <a:rect l="l" t="t" r="r" b="b"/>
              <a:pathLst>
                <a:path w="905" h="207" extrusionOk="0">
                  <a:moveTo>
                    <a:pt x="453" y="49"/>
                  </a:moveTo>
                  <a:cubicBezTo>
                    <a:pt x="325" y="49"/>
                    <a:pt x="205" y="41"/>
                    <a:pt x="114" y="28"/>
                  </a:cubicBezTo>
                  <a:cubicBezTo>
                    <a:pt x="62" y="20"/>
                    <a:pt x="24" y="10"/>
                    <a:pt x="0" y="0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9" y="142"/>
                    <a:pt x="70" y="142"/>
                    <a:pt x="70" y="143"/>
                  </a:cubicBezTo>
                  <a:cubicBezTo>
                    <a:pt x="72" y="148"/>
                    <a:pt x="72" y="148"/>
                    <a:pt x="72" y="148"/>
                  </a:cubicBezTo>
                  <a:cubicBezTo>
                    <a:pt x="93" y="174"/>
                    <a:pt x="234" y="207"/>
                    <a:pt x="453" y="207"/>
                  </a:cubicBezTo>
                  <a:cubicBezTo>
                    <a:pt x="557" y="207"/>
                    <a:pt x="654" y="199"/>
                    <a:pt x="728" y="186"/>
                  </a:cubicBezTo>
                  <a:cubicBezTo>
                    <a:pt x="794" y="173"/>
                    <a:pt x="825" y="158"/>
                    <a:pt x="833" y="147"/>
                  </a:cubicBezTo>
                  <a:cubicBezTo>
                    <a:pt x="836" y="143"/>
                    <a:pt x="836" y="143"/>
                    <a:pt x="836" y="143"/>
                  </a:cubicBezTo>
                  <a:cubicBezTo>
                    <a:pt x="836" y="142"/>
                    <a:pt x="836" y="142"/>
                    <a:pt x="836" y="141"/>
                  </a:cubicBezTo>
                  <a:cubicBezTo>
                    <a:pt x="836" y="141"/>
                    <a:pt x="836" y="141"/>
                    <a:pt x="836" y="141"/>
                  </a:cubicBezTo>
                  <a:cubicBezTo>
                    <a:pt x="905" y="0"/>
                    <a:pt x="905" y="0"/>
                    <a:pt x="905" y="0"/>
                  </a:cubicBezTo>
                  <a:cubicBezTo>
                    <a:pt x="881" y="10"/>
                    <a:pt x="843" y="20"/>
                    <a:pt x="791" y="28"/>
                  </a:cubicBezTo>
                  <a:cubicBezTo>
                    <a:pt x="701" y="41"/>
                    <a:pt x="580" y="49"/>
                    <a:pt x="453" y="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grpSp>
        <p:nvGrpSpPr>
          <p:cNvPr id="1338" name="Google Shape;1338;p48"/>
          <p:cNvGrpSpPr/>
          <p:nvPr/>
        </p:nvGrpSpPr>
        <p:grpSpPr>
          <a:xfrm>
            <a:off x="3702366" y="2985387"/>
            <a:ext cx="445549" cy="403935"/>
            <a:chOff x="4852681" y="4457861"/>
            <a:chExt cx="719788" cy="652561"/>
          </a:xfrm>
        </p:grpSpPr>
        <p:sp>
          <p:nvSpPr>
            <p:cNvPr id="1339" name="Google Shape;1339;p48"/>
            <p:cNvSpPr/>
            <p:nvPr/>
          </p:nvSpPr>
          <p:spPr>
            <a:xfrm>
              <a:off x="5209000" y="4739226"/>
              <a:ext cx="363469" cy="371197"/>
            </a:xfrm>
            <a:custGeom>
              <a:avLst/>
              <a:gdLst/>
              <a:ahLst/>
              <a:cxnLst/>
              <a:rect l="l" t="t" r="r" b="b"/>
              <a:pathLst>
                <a:path w="629" h="641" extrusionOk="0">
                  <a:moveTo>
                    <a:pt x="151" y="561"/>
                  </a:moveTo>
                  <a:cubicBezTo>
                    <a:pt x="290" y="641"/>
                    <a:pt x="468" y="593"/>
                    <a:pt x="548" y="454"/>
                  </a:cubicBezTo>
                  <a:cubicBezTo>
                    <a:pt x="629" y="315"/>
                    <a:pt x="581" y="137"/>
                    <a:pt x="442" y="57"/>
                  </a:cubicBezTo>
                  <a:cubicBezTo>
                    <a:pt x="344" y="0"/>
                    <a:pt x="226" y="7"/>
                    <a:pt x="137" y="65"/>
                  </a:cubicBezTo>
                  <a:cubicBezTo>
                    <a:pt x="137" y="65"/>
                    <a:pt x="137" y="65"/>
                    <a:pt x="137" y="65"/>
                  </a:cubicBezTo>
                  <a:cubicBezTo>
                    <a:pt x="6" y="141"/>
                    <a:pt x="6" y="141"/>
                    <a:pt x="6" y="141"/>
                  </a:cubicBezTo>
                  <a:cubicBezTo>
                    <a:pt x="6" y="293"/>
                    <a:pt x="6" y="293"/>
                    <a:pt x="6" y="293"/>
                  </a:cubicBezTo>
                  <a:cubicBezTo>
                    <a:pt x="6" y="293"/>
                    <a:pt x="6" y="293"/>
                    <a:pt x="6" y="293"/>
                  </a:cubicBezTo>
                  <a:cubicBezTo>
                    <a:pt x="0" y="399"/>
                    <a:pt x="53" y="504"/>
                    <a:pt x="151" y="56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340" name="Google Shape;1340;p48"/>
            <p:cNvSpPr/>
            <p:nvPr/>
          </p:nvSpPr>
          <p:spPr>
            <a:xfrm>
              <a:off x="4852681" y="4739226"/>
              <a:ext cx="363265" cy="371197"/>
            </a:xfrm>
            <a:custGeom>
              <a:avLst/>
              <a:gdLst/>
              <a:ahLst/>
              <a:cxnLst/>
              <a:rect l="l" t="t" r="r" b="b"/>
              <a:pathLst>
                <a:path w="629" h="641" extrusionOk="0">
                  <a:moveTo>
                    <a:pt x="187" y="57"/>
                  </a:moveTo>
                  <a:cubicBezTo>
                    <a:pt x="48" y="137"/>
                    <a:pt x="0" y="315"/>
                    <a:pt x="80" y="454"/>
                  </a:cubicBezTo>
                  <a:cubicBezTo>
                    <a:pt x="161" y="593"/>
                    <a:pt x="339" y="641"/>
                    <a:pt x="478" y="561"/>
                  </a:cubicBezTo>
                  <a:cubicBezTo>
                    <a:pt x="576" y="504"/>
                    <a:pt x="629" y="399"/>
                    <a:pt x="623" y="293"/>
                  </a:cubicBezTo>
                  <a:cubicBezTo>
                    <a:pt x="623" y="293"/>
                    <a:pt x="623" y="293"/>
                    <a:pt x="623" y="293"/>
                  </a:cubicBezTo>
                  <a:cubicBezTo>
                    <a:pt x="623" y="141"/>
                    <a:pt x="623" y="141"/>
                    <a:pt x="623" y="141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02" y="7"/>
                    <a:pt x="285" y="0"/>
                    <a:pt x="187" y="5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341" name="Google Shape;1341;p48"/>
            <p:cNvSpPr/>
            <p:nvPr/>
          </p:nvSpPr>
          <p:spPr>
            <a:xfrm>
              <a:off x="5044529" y="4457861"/>
              <a:ext cx="336092" cy="363011"/>
            </a:xfrm>
            <a:custGeom>
              <a:avLst/>
              <a:gdLst/>
              <a:ahLst/>
              <a:cxnLst/>
              <a:rect l="l" t="t" r="r" b="b"/>
              <a:pathLst>
                <a:path w="582" h="627" extrusionOk="0">
                  <a:moveTo>
                    <a:pt x="582" y="291"/>
                  </a:moveTo>
                  <a:cubicBezTo>
                    <a:pt x="582" y="131"/>
                    <a:pt x="452" y="0"/>
                    <a:pt x="291" y="0"/>
                  </a:cubicBezTo>
                  <a:cubicBezTo>
                    <a:pt x="130" y="0"/>
                    <a:pt x="0" y="131"/>
                    <a:pt x="0" y="291"/>
                  </a:cubicBezTo>
                  <a:cubicBezTo>
                    <a:pt x="0" y="405"/>
                    <a:pt x="65" y="503"/>
                    <a:pt x="159" y="551"/>
                  </a:cubicBezTo>
                  <a:cubicBezTo>
                    <a:pt x="159" y="551"/>
                    <a:pt x="159" y="551"/>
                    <a:pt x="159" y="551"/>
                  </a:cubicBezTo>
                  <a:cubicBezTo>
                    <a:pt x="291" y="627"/>
                    <a:pt x="291" y="627"/>
                    <a:pt x="291" y="627"/>
                  </a:cubicBezTo>
                  <a:cubicBezTo>
                    <a:pt x="422" y="551"/>
                    <a:pt x="422" y="551"/>
                    <a:pt x="422" y="551"/>
                  </a:cubicBezTo>
                  <a:cubicBezTo>
                    <a:pt x="422" y="551"/>
                    <a:pt x="422" y="551"/>
                    <a:pt x="422" y="551"/>
                  </a:cubicBezTo>
                  <a:cubicBezTo>
                    <a:pt x="517" y="503"/>
                    <a:pt x="582" y="405"/>
                    <a:pt x="582" y="2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grpSp>
        <p:nvGrpSpPr>
          <p:cNvPr id="1342" name="Google Shape;1342;p48"/>
          <p:cNvGrpSpPr/>
          <p:nvPr/>
        </p:nvGrpSpPr>
        <p:grpSpPr>
          <a:xfrm>
            <a:off x="4984527" y="2975824"/>
            <a:ext cx="445818" cy="423063"/>
            <a:chOff x="7000306" y="4442411"/>
            <a:chExt cx="720224" cy="683463"/>
          </a:xfrm>
        </p:grpSpPr>
        <p:sp>
          <p:nvSpPr>
            <p:cNvPr id="1343" name="Google Shape;1343;p48"/>
            <p:cNvSpPr/>
            <p:nvPr/>
          </p:nvSpPr>
          <p:spPr>
            <a:xfrm>
              <a:off x="7360523" y="4580400"/>
              <a:ext cx="360007" cy="280995"/>
            </a:xfrm>
            <a:custGeom>
              <a:avLst/>
              <a:gdLst/>
              <a:ahLst/>
              <a:cxnLst/>
              <a:rect l="l" t="t" r="r" b="b"/>
              <a:pathLst>
                <a:path w="701" h="548" extrusionOk="0">
                  <a:moveTo>
                    <a:pt x="332" y="529"/>
                  </a:moveTo>
                  <a:cubicBezTo>
                    <a:pt x="382" y="547"/>
                    <a:pt x="438" y="548"/>
                    <a:pt x="493" y="531"/>
                  </a:cubicBezTo>
                  <a:cubicBezTo>
                    <a:pt x="627" y="487"/>
                    <a:pt x="701" y="342"/>
                    <a:pt x="657" y="208"/>
                  </a:cubicBezTo>
                  <a:cubicBezTo>
                    <a:pt x="614" y="74"/>
                    <a:pt x="469" y="0"/>
                    <a:pt x="335" y="44"/>
                  </a:cubicBezTo>
                  <a:cubicBezTo>
                    <a:pt x="280" y="62"/>
                    <a:pt x="236" y="96"/>
                    <a:pt x="205" y="140"/>
                  </a:cubicBezTo>
                  <a:cubicBezTo>
                    <a:pt x="0" y="422"/>
                    <a:pt x="0" y="422"/>
                    <a:pt x="0" y="422"/>
                  </a:cubicBezTo>
                  <a:lnTo>
                    <a:pt x="332" y="52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344" name="Google Shape;1344;p48"/>
            <p:cNvSpPr/>
            <p:nvPr/>
          </p:nvSpPr>
          <p:spPr>
            <a:xfrm>
              <a:off x="7359894" y="4796791"/>
              <a:ext cx="281006" cy="329083"/>
            </a:xfrm>
            <a:custGeom>
              <a:avLst/>
              <a:gdLst/>
              <a:ahLst/>
              <a:cxnLst/>
              <a:rect l="l" t="t" r="r" b="b"/>
              <a:pathLst>
                <a:path w="547" h="642" extrusionOk="0">
                  <a:moveTo>
                    <a:pt x="1" y="348"/>
                  </a:moveTo>
                  <a:cubicBezTo>
                    <a:pt x="0" y="402"/>
                    <a:pt x="16" y="456"/>
                    <a:pt x="50" y="502"/>
                  </a:cubicBezTo>
                  <a:cubicBezTo>
                    <a:pt x="133" y="617"/>
                    <a:pt x="293" y="642"/>
                    <a:pt x="407" y="559"/>
                  </a:cubicBezTo>
                  <a:cubicBezTo>
                    <a:pt x="522" y="476"/>
                    <a:pt x="547" y="316"/>
                    <a:pt x="464" y="201"/>
                  </a:cubicBezTo>
                  <a:cubicBezTo>
                    <a:pt x="430" y="155"/>
                    <a:pt x="384" y="123"/>
                    <a:pt x="333" y="107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34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345" name="Google Shape;1345;p48"/>
            <p:cNvSpPr/>
            <p:nvPr/>
          </p:nvSpPr>
          <p:spPr>
            <a:xfrm>
              <a:off x="7079935" y="4796791"/>
              <a:ext cx="281006" cy="329083"/>
            </a:xfrm>
            <a:custGeom>
              <a:avLst/>
              <a:gdLst/>
              <a:ahLst/>
              <a:cxnLst/>
              <a:rect l="l" t="t" r="r" b="b"/>
              <a:pathLst>
                <a:path w="547" h="642" extrusionOk="0">
                  <a:moveTo>
                    <a:pt x="214" y="107"/>
                  </a:moveTo>
                  <a:cubicBezTo>
                    <a:pt x="163" y="123"/>
                    <a:pt x="117" y="155"/>
                    <a:pt x="83" y="201"/>
                  </a:cubicBezTo>
                  <a:cubicBezTo>
                    <a:pt x="0" y="316"/>
                    <a:pt x="25" y="476"/>
                    <a:pt x="140" y="559"/>
                  </a:cubicBezTo>
                  <a:cubicBezTo>
                    <a:pt x="254" y="642"/>
                    <a:pt x="414" y="617"/>
                    <a:pt x="497" y="502"/>
                  </a:cubicBezTo>
                  <a:cubicBezTo>
                    <a:pt x="531" y="456"/>
                    <a:pt x="547" y="402"/>
                    <a:pt x="546" y="348"/>
                  </a:cubicBezTo>
                  <a:cubicBezTo>
                    <a:pt x="546" y="0"/>
                    <a:pt x="546" y="0"/>
                    <a:pt x="546" y="0"/>
                  </a:cubicBezTo>
                  <a:lnTo>
                    <a:pt x="214" y="10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346" name="Google Shape;1346;p48"/>
            <p:cNvSpPr/>
            <p:nvPr/>
          </p:nvSpPr>
          <p:spPr>
            <a:xfrm>
              <a:off x="7000306" y="4580400"/>
              <a:ext cx="360216" cy="280995"/>
            </a:xfrm>
            <a:custGeom>
              <a:avLst/>
              <a:gdLst/>
              <a:ahLst/>
              <a:cxnLst/>
              <a:rect l="l" t="t" r="r" b="b"/>
              <a:pathLst>
                <a:path w="701" h="548" extrusionOk="0">
                  <a:moveTo>
                    <a:pt x="496" y="140"/>
                  </a:moveTo>
                  <a:cubicBezTo>
                    <a:pt x="465" y="96"/>
                    <a:pt x="421" y="62"/>
                    <a:pt x="366" y="44"/>
                  </a:cubicBezTo>
                  <a:cubicBezTo>
                    <a:pt x="232" y="0"/>
                    <a:pt x="87" y="74"/>
                    <a:pt x="44" y="208"/>
                  </a:cubicBezTo>
                  <a:cubicBezTo>
                    <a:pt x="0" y="342"/>
                    <a:pt x="74" y="487"/>
                    <a:pt x="208" y="531"/>
                  </a:cubicBezTo>
                  <a:cubicBezTo>
                    <a:pt x="263" y="548"/>
                    <a:pt x="319" y="547"/>
                    <a:pt x="369" y="529"/>
                  </a:cubicBezTo>
                  <a:cubicBezTo>
                    <a:pt x="701" y="422"/>
                    <a:pt x="701" y="422"/>
                    <a:pt x="701" y="422"/>
                  </a:cubicBezTo>
                  <a:lnTo>
                    <a:pt x="496" y="14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347" name="Google Shape;1347;p48"/>
            <p:cNvSpPr/>
            <p:nvPr/>
          </p:nvSpPr>
          <p:spPr>
            <a:xfrm>
              <a:off x="7228925" y="4442411"/>
              <a:ext cx="262985" cy="354379"/>
            </a:xfrm>
            <a:custGeom>
              <a:avLst/>
              <a:gdLst/>
              <a:ahLst/>
              <a:cxnLst/>
              <a:rect l="l" t="t" r="r" b="b"/>
              <a:pathLst>
                <a:path w="512" h="691" extrusionOk="0">
                  <a:moveTo>
                    <a:pt x="461" y="409"/>
                  </a:moveTo>
                  <a:cubicBezTo>
                    <a:pt x="493" y="366"/>
                    <a:pt x="512" y="313"/>
                    <a:pt x="512" y="255"/>
                  </a:cubicBezTo>
                  <a:cubicBezTo>
                    <a:pt x="512" y="114"/>
                    <a:pt x="397" y="0"/>
                    <a:pt x="256" y="0"/>
                  </a:cubicBezTo>
                  <a:cubicBezTo>
                    <a:pt x="115" y="0"/>
                    <a:pt x="0" y="114"/>
                    <a:pt x="0" y="255"/>
                  </a:cubicBezTo>
                  <a:cubicBezTo>
                    <a:pt x="0" y="313"/>
                    <a:pt x="19" y="366"/>
                    <a:pt x="51" y="409"/>
                  </a:cubicBezTo>
                  <a:cubicBezTo>
                    <a:pt x="256" y="691"/>
                    <a:pt x="256" y="691"/>
                    <a:pt x="256" y="691"/>
                  </a:cubicBezTo>
                  <a:lnTo>
                    <a:pt x="461" y="40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grpSp>
        <p:nvGrpSpPr>
          <p:cNvPr id="1348" name="Google Shape;1348;p48"/>
          <p:cNvGrpSpPr/>
          <p:nvPr/>
        </p:nvGrpSpPr>
        <p:grpSpPr>
          <a:xfrm>
            <a:off x="5625735" y="2973621"/>
            <a:ext cx="445779" cy="427468"/>
            <a:chOff x="8074325" y="4438852"/>
            <a:chExt cx="720160" cy="690579"/>
          </a:xfrm>
        </p:grpSpPr>
        <p:sp>
          <p:nvSpPr>
            <p:cNvPr id="1349" name="Google Shape;1349;p48"/>
            <p:cNvSpPr/>
            <p:nvPr/>
          </p:nvSpPr>
          <p:spPr>
            <a:xfrm>
              <a:off x="8177523" y="4784253"/>
              <a:ext cx="257327" cy="345178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52" y="231"/>
                  </a:moveTo>
                  <a:cubicBezTo>
                    <a:pt x="0" y="320"/>
                    <a:pt x="31" y="435"/>
                    <a:pt x="120" y="487"/>
                  </a:cubicBezTo>
                  <a:cubicBezTo>
                    <a:pt x="210" y="539"/>
                    <a:pt x="325" y="508"/>
                    <a:pt x="377" y="418"/>
                  </a:cubicBezTo>
                  <a:cubicBezTo>
                    <a:pt x="394" y="388"/>
                    <a:pt x="402" y="355"/>
                    <a:pt x="402" y="323"/>
                  </a:cubicBezTo>
                  <a:cubicBezTo>
                    <a:pt x="402" y="323"/>
                    <a:pt x="402" y="323"/>
                    <a:pt x="402" y="323"/>
                  </a:cubicBezTo>
                  <a:cubicBezTo>
                    <a:pt x="402" y="0"/>
                    <a:pt x="402" y="0"/>
                    <a:pt x="402" y="0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94" y="177"/>
                    <a:pt x="69" y="201"/>
                    <a:pt x="52" y="23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350" name="Google Shape;1350;p48"/>
            <p:cNvSpPr/>
            <p:nvPr/>
          </p:nvSpPr>
          <p:spPr>
            <a:xfrm>
              <a:off x="8434850" y="4438852"/>
              <a:ext cx="257327" cy="345401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350" y="308"/>
                  </a:moveTo>
                  <a:cubicBezTo>
                    <a:pt x="402" y="218"/>
                    <a:pt x="371" y="103"/>
                    <a:pt x="281" y="51"/>
                  </a:cubicBezTo>
                  <a:cubicBezTo>
                    <a:pt x="191" y="0"/>
                    <a:pt x="77" y="30"/>
                    <a:pt x="25" y="120"/>
                  </a:cubicBezTo>
                  <a:cubicBezTo>
                    <a:pt x="8" y="150"/>
                    <a:pt x="0" y="183"/>
                    <a:pt x="0" y="215"/>
                  </a:cubicBezTo>
                  <a:cubicBezTo>
                    <a:pt x="0" y="215"/>
                    <a:pt x="0" y="215"/>
                    <a:pt x="0" y="215"/>
                  </a:cubicBezTo>
                  <a:cubicBezTo>
                    <a:pt x="0" y="539"/>
                    <a:pt x="0" y="539"/>
                    <a:pt x="0" y="539"/>
                  </a:cubicBezTo>
                  <a:cubicBezTo>
                    <a:pt x="280" y="377"/>
                    <a:pt x="280" y="377"/>
                    <a:pt x="280" y="377"/>
                  </a:cubicBezTo>
                  <a:cubicBezTo>
                    <a:pt x="280" y="377"/>
                    <a:pt x="280" y="377"/>
                    <a:pt x="280" y="377"/>
                  </a:cubicBezTo>
                  <a:cubicBezTo>
                    <a:pt x="308" y="361"/>
                    <a:pt x="332" y="338"/>
                    <a:pt x="350" y="30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351" name="Google Shape;1351;p48"/>
            <p:cNvSpPr/>
            <p:nvPr/>
          </p:nvSpPr>
          <p:spPr>
            <a:xfrm>
              <a:off x="8434850" y="4663708"/>
              <a:ext cx="359635" cy="240202"/>
            </a:xfrm>
            <a:custGeom>
              <a:avLst/>
              <a:gdLst/>
              <a:ahLst/>
              <a:cxnLst/>
              <a:rect l="l" t="t" r="r" b="b"/>
              <a:pathLst>
                <a:path w="562" h="375" extrusionOk="0">
                  <a:moveTo>
                    <a:pt x="375" y="375"/>
                  </a:moveTo>
                  <a:cubicBezTo>
                    <a:pt x="478" y="375"/>
                    <a:pt x="562" y="291"/>
                    <a:pt x="562" y="188"/>
                  </a:cubicBezTo>
                  <a:cubicBezTo>
                    <a:pt x="562" y="84"/>
                    <a:pt x="478" y="0"/>
                    <a:pt x="375" y="0"/>
                  </a:cubicBezTo>
                  <a:cubicBezTo>
                    <a:pt x="340" y="0"/>
                    <a:pt x="308" y="9"/>
                    <a:pt x="280" y="26"/>
                  </a:cubicBezTo>
                  <a:cubicBezTo>
                    <a:pt x="280" y="26"/>
                    <a:pt x="280" y="26"/>
                    <a:pt x="280" y="26"/>
                  </a:cubicBezTo>
                  <a:cubicBezTo>
                    <a:pt x="0" y="188"/>
                    <a:pt x="0" y="188"/>
                    <a:pt x="0" y="188"/>
                  </a:cubicBezTo>
                  <a:cubicBezTo>
                    <a:pt x="280" y="349"/>
                    <a:pt x="280" y="349"/>
                    <a:pt x="280" y="349"/>
                  </a:cubicBezTo>
                  <a:cubicBezTo>
                    <a:pt x="280" y="349"/>
                    <a:pt x="280" y="349"/>
                    <a:pt x="280" y="349"/>
                  </a:cubicBezTo>
                  <a:cubicBezTo>
                    <a:pt x="308" y="366"/>
                    <a:pt x="340" y="375"/>
                    <a:pt x="375" y="37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352" name="Google Shape;1352;p48"/>
            <p:cNvSpPr/>
            <p:nvPr/>
          </p:nvSpPr>
          <p:spPr>
            <a:xfrm>
              <a:off x="8434850" y="4784253"/>
              <a:ext cx="257327" cy="345178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25" y="418"/>
                  </a:moveTo>
                  <a:cubicBezTo>
                    <a:pt x="77" y="508"/>
                    <a:pt x="191" y="539"/>
                    <a:pt x="281" y="487"/>
                  </a:cubicBezTo>
                  <a:cubicBezTo>
                    <a:pt x="371" y="435"/>
                    <a:pt x="402" y="320"/>
                    <a:pt x="350" y="231"/>
                  </a:cubicBezTo>
                  <a:cubicBezTo>
                    <a:pt x="332" y="201"/>
                    <a:pt x="308" y="177"/>
                    <a:pt x="280" y="161"/>
                  </a:cubicBezTo>
                  <a:cubicBezTo>
                    <a:pt x="280" y="161"/>
                    <a:pt x="280" y="161"/>
                    <a:pt x="280" y="16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55"/>
                    <a:pt x="8" y="388"/>
                    <a:pt x="25" y="4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353" name="Google Shape;1353;p48"/>
            <p:cNvSpPr/>
            <p:nvPr/>
          </p:nvSpPr>
          <p:spPr>
            <a:xfrm>
              <a:off x="8074325" y="4663708"/>
              <a:ext cx="360524" cy="240202"/>
            </a:xfrm>
            <a:custGeom>
              <a:avLst/>
              <a:gdLst/>
              <a:ahLst/>
              <a:cxnLst/>
              <a:rect l="l" t="t" r="r" b="b"/>
              <a:pathLst>
                <a:path w="563" h="375" extrusionOk="0">
                  <a:moveTo>
                    <a:pt x="188" y="0"/>
                  </a:moveTo>
                  <a:cubicBezTo>
                    <a:pt x="84" y="0"/>
                    <a:pt x="0" y="84"/>
                    <a:pt x="0" y="188"/>
                  </a:cubicBezTo>
                  <a:cubicBezTo>
                    <a:pt x="0" y="291"/>
                    <a:pt x="84" y="375"/>
                    <a:pt x="188" y="375"/>
                  </a:cubicBezTo>
                  <a:cubicBezTo>
                    <a:pt x="222" y="375"/>
                    <a:pt x="255" y="366"/>
                    <a:pt x="283" y="349"/>
                  </a:cubicBezTo>
                  <a:cubicBezTo>
                    <a:pt x="283" y="349"/>
                    <a:pt x="283" y="349"/>
                    <a:pt x="283" y="349"/>
                  </a:cubicBezTo>
                  <a:cubicBezTo>
                    <a:pt x="563" y="188"/>
                    <a:pt x="563" y="188"/>
                    <a:pt x="563" y="188"/>
                  </a:cubicBezTo>
                  <a:cubicBezTo>
                    <a:pt x="283" y="26"/>
                    <a:pt x="283" y="26"/>
                    <a:pt x="283" y="26"/>
                  </a:cubicBezTo>
                  <a:cubicBezTo>
                    <a:pt x="283" y="26"/>
                    <a:pt x="283" y="26"/>
                    <a:pt x="283" y="26"/>
                  </a:cubicBezTo>
                  <a:cubicBezTo>
                    <a:pt x="255" y="9"/>
                    <a:pt x="222" y="0"/>
                    <a:pt x="18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354" name="Google Shape;1354;p48"/>
            <p:cNvSpPr/>
            <p:nvPr/>
          </p:nvSpPr>
          <p:spPr>
            <a:xfrm>
              <a:off x="8177523" y="4438852"/>
              <a:ext cx="257327" cy="345401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377" y="120"/>
                  </a:moveTo>
                  <a:cubicBezTo>
                    <a:pt x="325" y="30"/>
                    <a:pt x="210" y="0"/>
                    <a:pt x="120" y="51"/>
                  </a:cubicBezTo>
                  <a:cubicBezTo>
                    <a:pt x="31" y="103"/>
                    <a:pt x="0" y="218"/>
                    <a:pt x="52" y="308"/>
                  </a:cubicBezTo>
                  <a:cubicBezTo>
                    <a:pt x="69" y="338"/>
                    <a:pt x="94" y="361"/>
                    <a:pt x="122" y="377"/>
                  </a:cubicBezTo>
                  <a:cubicBezTo>
                    <a:pt x="122" y="377"/>
                    <a:pt x="122" y="377"/>
                    <a:pt x="122" y="377"/>
                  </a:cubicBezTo>
                  <a:cubicBezTo>
                    <a:pt x="402" y="539"/>
                    <a:pt x="402" y="539"/>
                    <a:pt x="402" y="539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02" y="183"/>
                    <a:pt x="394" y="150"/>
                    <a:pt x="377" y="1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grpSp>
        <p:nvGrpSpPr>
          <p:cNvPr id="1355" name="Google Shape;1355;p48"/>
          <p:cNvGrpSpPr/>
          <p:nvPr/>
        </p:nvGrpSpPr>
        <p:grpSpPr>
          <a:xfrm>
            <a:off x="6908080" y="2987570"/>
            <a:ext cx="445629" cy="399565"/>
            <a:chOff x="9878975" y="4425243"/>
            <a:chExt cx="719918" cy="645502"/>
          </a:xfrm>
        </p:grpSpPr>
        <p:sp>
          <p:nvSpPr>
            <p:cNvPr id="1356" name="Google Shape;1356;p48"/>
            <p:cNvSpPr/>
            <p:nvPr/>
          </p:nvSpPr>
          <p:spPr>
            <a:xfrm>
              <a:off x="10225338" y="4708710"/>
              <a:ext cx="373555" cy="362034"/>
            </a:xfrm>
            <a:custGeom>
              <a:avLst/>
              <a:gdLst/>
              <a:ahLst/>
              <a:cxnLst/>
              <a:rect l="l" t="t" r="r" b="b"/>
              <a:pathLst>
                <a:path w="635" h="614" extrusionOk="0">
                  <a:moveTo>
                    <a:pt x="47" y="160"/>
                  </a:moveTo>
                  <a:cubicBezTo>
                    <a:pt x="9" y="230"/>
                    <a:pt x="0" y="310"/>
                    <a:pt x="20" y="386"/>
                  </a:cubicBezTo>
                  <a:cubicBezTo>
                    <a:pt x="42" y="466"/>
                    <a:pt x="92" y="532"/>
                    <a:pt x="163" y="573"/>
                  </a:cubicBezTo>
                  <a:cubicBezTo>
                    <a:pt x="210" y="600"/>
                    <a:pt x="263" y="614"/>
                    <a:pt x="317" y="614"/>
                  </a:cubicBezTo>
                  <a:cubicBezTo>
                    <a:pt x="426" y="614"/>
                    <a:pt x="528" y="555"/>
                    <a:pt x="583" y="460"/>
                  </a:cubicBezTo>
                  <a:cubicBezTo>
                    <a:pt x="624" y="389"/>
                    <a:pt x="635" y="307"/>
                    <a:pt x="613" y="227"/>
                  </a:cubicBezTo>
                  <a:cubicBezTo>
                    <a:pt x="592" y="148"/>
                    <a:pt x="541" y="82"/>
                    <a:pt x="470" y="41"/>
                  </a:cubicBezTo>
                  <a:cubicBezTo>
                    <a:pt x="426" y="15"/>
                    <a:pt x="376" y="1"/>
                    <a:pt x="325" y="0"/>
                  </a:cubicBezTo>
                  <a:cubicBezTo>
                    <a:pt x="266" y="97"/>
                    <a:pt x="161" y="157"/>
                    <a:pt x="47" y="1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357" name="Google Shape;1357;p48"/>
            <p:cNvSpPr/>
            <p:nvPr/>
          </p:nvSpPr>
          <p:spPr>
            <a:xfrm>
              <a:off x="10067759" y="4425243"/>
              <a:ext cx="361073" cy="361365"/>
            </a:xfrm>
            <a:custGeom>
              <a:avLst/>
              <a:gdLst/>
              <a:ahLst/>
              <a:cxnLst/>
              <a:rect l="l" t="t" r="r" b="b"/>
              <a:pathLst>
                <a:path w="614" h="613" extrusionOk="0">
                  <a:moveTo>
                    <a:pt x="524" y="89"/>
                  </a:moveTo>
                  <a:cubicBezTo>
                    <a:pt x="466" y="32"/>
                    <a:pt x="389" y="0"/>
                    <a:pt x="307" y="0"/>
                  </a:cubicBezTo>
                  <a:cubicBezTo>
                    <a:pt x="138" y="0"/>
                    <a:pt x="0" y="137"/>
                    <a:pt x="0" y="307"/>
                  </a:cubicBezTo>
                  <a:cubicBezTo>
                    <a:pt x="0" y="358"/>
                    <a:pt x="13" y="408"/>
                    <a:pt x="37" y="453"/>
                  </a:cubicBezTo>
                  <a:cubicBezTo>
                    <a:pt x="151" y="456"/>
                    <a:pt x="256" y="517"/>
                    <a:pt x="315" y="613"/>
                  </a:cubicBezTo>
                  <a:cubicBezTo>
                    <a:pt x="481" y="609"/>
                    <a:pt x="614" y="473"/>
                    <a:pt x="614" y="307"/>
                  </a:cubicBezTo>
                  <a:cubicBezTo>
                    <a:pt x="614" y="225"/>
                    <a:pt x="582" y="147"/>
                    <a:pt x="524" y="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358" name="Google Shape;1358;p48"/>
            <p:cNvSpPr/>
            <p:nvPr/>
          </p:nvSpPr>
          <p:spPr>
            <a:xfrm>
              <a:off x="9878975" y="4708710"/>
              <a:ext cx="359959" cy="362034"/>
            </a:xfrm>
            <a:custGeom>
              <a:avLst/>
              <a:gdLst/>
              <a:ahLst/>
              <a:cxnLst/>
              <a:rect l="l" t="t" r="r" b="b"/>
              <a:pathLst>
                <a:path w="612" h="614" extrusionOk="0">
                  <a:moveTo>
                    <a:pt x="612" y="147"/>
                  </a:moveTo>
                  <a:cubicBezTo>
                    <a:pt x="556" y="56"/>
                    <a:pt x="457" y="0"/>
                    <a:pt x="350" y="0"/>
                  </a:cubicBezTo>
                  <a:cubicBezTo>
                    <a:pt x="296" y="0"/>
                    <a:pt x="243" y="14"/>
                    <a:pt x="197" y="41"/>
                  </a:cubicBezTo>
                  <a:cubicBezTo>
                    <a:pt x="50" y="126"/>
                    <a:pt x="0" y="314"/>
                    <a:pt x="84" y="460"/>
                  </a:cubicBezTo>
                  <a:cubicBezTo>
                    <a:pt x="139" y="555"/>
                    <a:pt x="241" y="614"/>
                    <a:pt x="350" y="614"/>
                  </a:cubicBezTo>
                  <a:cubicBezTo>
                    <a:pt x="350" y="614"/>
                    <a:pt x="350" y="614"/>
                    <a:pt x="350" y="614"/>
                  </a:cubicBezTo>
                  <a:cubicBezTo>
                    <a:pt x="404" y="614"/>
                    <a:pt x="457" y="600"/>
                    <a:pt x="504" y="573"/>
                  </a:cubicBezTo>
                  <a:cubicBezTo>
                    <a:pt x="548" y="547"/>
                    <a:pt x="585" y="511"/>
                    <a:pt x="612" y="467"/>
                  </a:cubicBezTo>
                  <a:cubicBezTo>
                    <a:pt x="558" y="368"/>
                    <a:pt x="558" y="246"/>
                    <a:pt x="612" y="1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grpSp>
        <p:nvGrpSpPr>
          <p:cNvPr id="1359" name="Google Shape;1359;p48"/>
          <p:cNvGrpSpPr/>
          <p:nvPr/>
        </p:nvGrpSpPr>
        <p:grpSpPr>
          <a:xfrm>
            <a:off x="7549097" y="2976371"/>
            <a:ext cx="445785" cy="421964"/>
            <a:chOff x="10914544" y="4407150"/>
            <a:chExt cx="720170" cy="681687"/>
          </a:xfrm>
        </p:grpSpPr>
        <p:sp>
          <p:nvSpPr>
            <p:cNvPr id="1360" name="Google Shape;1360;p48"/>
            <p:cNvSpPr/>
            <p:nvPr/>
          </p:nvSpPr>
          <p:spPr>
            <a:xfrm>
              <a:off x="10914544" y="4407150"/>
              <a:ext cx="349099" cy="392923"/>
            </a:xfrm>
            <a:custGeom>
              <a:avLst/>
              <a:gdLst/>
              <a:ahLst/>
              <a:cxnLst/>
              <a:rect l="l" t="t" r="r" b="b"/>
              <a:pathLst>
                <a:path w="632" h="712" extrusionOk="0">
                  <a:moveTo>
                    <a:pt x="138" y="607"/>
                  </a:moveTo>
                  <a:cubicBezTo>
                    <a:pt x="0" y="469"/>
                    <a:pt x="0" y="243"/>
                    <a:pt x="138" y="104"/>
                  </a:cubicBezTo>
                  <a:cubicBezTo>
                    <a:pt x="206" y="37"/>
                    <a:pt x="295" y="0"/>
                    <a:pt x="390" y="0"/>
                  </a:cubicBezTo>
                  <a:cubicBezTo>
                    <a:pt x="480" y="0"/>
                    <a:pt x="566" y="33"/>
                    <a:pt x="632" y="94"/>
                  </a:cubicBezTo>
                  <a:cubicBezTo>
                    <a:pt x="565" y="166"/>
                    <a:pt x="529" y="258"/>
                    <a:pt x="529" y="356"/>
                  </a:cubicBezTo>
                  <a:cubicBezTo>
                    <a:pt x="529" y="454"/>
                    <a:pt x="565" y="546"/>
                    <a:pt x="632" y="617"/>
                  </a:cubicBezTo>
                  <a:cubicBezTo>
                    <a:pt x="566" y="678"/>
                    <a:pt x="480" y="712"/>
                    <a:pt x="390" y="712"/>
                  </a:cubicBezTo>
                  <a:cubicBezTo>
                    <a:pt x="295" y="712"/>
                    <a:pt x="206" y="675"/>
                    <a:pt x="138" y="60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361" name="Google Shape;1361;p48"/>
            <p:cNvSpPr/>
            <p:nvPr/>
          </p:nvSpPr>
          <p:spPr>
            <a:xfrm>
              <a:off x="10933187" y="4759296"/>
              <a:ext cx="393264" cy="329541"/>
            </a:xfrm>
            <a:custGeom>
              <a:avLst/>
              <a:gdLst/>
              <a:ahLst/>
              <a:cxnLst/>
              <a:rect l="l" t="t" r="r" b="b"/>
              <a:pathLst>
                <a:path w="712" h="597" extrusionOk="0">
                  <a:moveTo>
                    <a:pt x="356" y="102"/>
                  </a:moveTo>
                  <a:cubicBezTo>
                    <a:pt x="454" y="102"/>
                    <a:pt x="546" y="66"/>
                    <a:pt x="618" y="0"/>
                  </a:cubicBezTo>
                  <a:cubicBezTo>
                    <a:pt x="679" y="66"/>
                    <a:pt x="712" y="151"/>
                    <a:pt x="712" y="241"/>
                  </a:cubicBezTo>
                  <a:cubicBezTo>
                    <a:pt x="712" y="337"/>
                    <a:pt x="675" y="426"/>
                    <a:pt x="608" y="493"/>
                  </a:cubicBezTo>
                  <a:cubicBezTo>
                    <a:pt x="541" y="560"/>
                    <a:pt x="451" y="597"/>
                    <a:pt x="356" y="597"/>
                  </a:cubicBezTo>
                  <a:cubicBezTo>
                    <a:pt x="261" y="597"/>
                    <a:pt x="172" y="560"/>
                    <a:pt x="104" y="493"/>
                  </a:cubicBezTo>
                  <a:cubicBezTo>
                    <a:pt x="37" y="426"/>
                    <a:pt x="0" y="337"/>
                    <a:pt x="0" y="241"/>
                  </a:cubicBezTo>
                  <a:cubicBezTo>
                    <a:pt x="0" y="151"/>
                    <a:pt x="34" y="66"/>
                    <a:pt x="95" y="0"/>
                  </a:cubicBezTo>
                  <a:cubicBezTo>
                    <a:pt x="166" y="66"/>
                    <a:pt x="258" y="102"/>
                    <a:pt x="356" y="10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362" name="Google Shape;1362;p48"/>
            <p:cNvSpPr/>
            <p:nvPr/>
          </p:nvSpPr>
          <p:spPr>
            <a:xfrm>
              <a:off x="11285615" y="4696357"/>
              <a:ext cx="330458" cy="392479"/>
            </a:xfrm>
            <a:custGeom>
              <a:avLst/>
              <a:gdLst/>
              <a:ahLst/>
              <a:cxnLst/>
              <a:rect l="l" t="t" r="r" b="b"/>
              <a:pathLst>
                <a:path w="598" h="711" extrusionOk="0">
                  <a:moveTo>
                    <a:pt x="493" y="607"/>
                  </a:moveTo>
                  <a:cubicBezTo>
                    <a:pt x="426" y="674"/>
                    <a:pt x="337" y="711"/>
                    <a:pt x="242" y="711"/>
                  </a:cubicBezTo>
                  <a:cubicBezTo>
                    <a:pt x="152" y="711"/>
                    <a:pt x="66" y="678"/>
                    <a:pt x="0" y="617"/>
                  </a:cubicBezTo>
                  <a:cubicBezTo>
                    <a:pt x="67" y="546"/>
                    <a:pt x="103" y="453"/>
                    <a:pt x="103" y="355"/>
                  </a:cubicBezTo>
                  <a:cubicBezTo>
                    <a:pt x="103" y="258"/>
                    <a:pt x="67" y="165"/>
                    <a:pt x="0" y="94"/>
                  </a:cubicBezTo>
                  <a:cubicBezTo>
                    <a:pt x="66" y="33"/>
                    <a:pt x="152" y="0"/>
                    <a:pt x="242" y="0"/>
                  </a:cubicBezTo>
                  <a:cubicBezTo>
                    <a:pt x="337" y="0"/>
                    <a:pt x="426" y="37"/>
                    <a:pt x="493" y="104"/>
                  </a:cubicBezTo>
                  <a:cubicBezTo>
                    <a:pt x="561" y="171"/>
                    <a:pt x="598" y="260"/>
                    <a:pt x="598" y="355"/>
                  </a:cubicBezTo>
                  <a:cubicBezTo>
                    <a:pt x="598" y="451"/>
                    <a:pt x="561" y="540"/>
                    <a:pt x="493" y="60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363" name="Google Shape;1363;p48"/>
            <p:cNvSpPr/>
            <p:nvPr/>
          </p:nvSpPr>
          <p:spPr>
            <a:xfrm>
              <a:off x="11222808" y="4407150"/>
              <a:ext cx="411906" cy="329541"/>
            </a:xfrm>
            <a:custGeom>
              <a:avLst/>
              <a:gdLst/>
              <a:ahLst/>
              <a:cxnLst/>
              <a:rect l="l" t="t" r="r" b="b"/>
              <a:pathLst>
                <a:path w="746" h="597" extrusionOk="0">
                  <a:moveTo>
                    <a:pt x="356" y="0"/>
                  </a:moveTo>
                  <a:cubicBezTo>
                    <a:pt x="451" y="0"/>
                    <a:pt x="540" y="37"/>
                    <a:pt x="607" y="104"/>
                  </a:cubicBezTo>
                  <a:cubicBezTo>
                    <a:pt x="743" y="240"/>
                    <a:pt x="746" y="458"/>
                    <a:pt x="617" y="597"/>
                  </a:cubicBezTo>
                  <a:cubicBezTo>
                    <a:pt x="546" y="531"/>
                    <a:pt x="454" y="495"/>
                    <a:pt x="356" y="495"/>
                  </a:cubicBezTo>
                  <a:cubicBezTo>
                    <a:pt x="258" y="495"/>
                    <a:pt x="166" y="531"/>
                    <a:pt x="94" y="597"/>
                  </a:cubicBezTo>
                  <a:cubicBezTo>
                    <a:pt x="33" y="531"/>
                    <a:pt x="0" y="446"/>
                    <a:pt x="0" y="356"/>
                  </a:cubicBezTo>
                  <a:cubicBezTo>
                    <a:pt x="0" y="261"/>
                    <a:pt x="37" y="171"/>
                    <a:pt x="104" y="104"/>
                  </a:cubicBezTo>
                  <a:cubicBezTo>
                    <a:pt x="171" y="37"/>
                    <a:pt x="261" y="0"/>
                    <a:pt x="3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grpSp>
        <p:nvGrpSpPr>
          <p:cNvPr id="1364" name="Google Shape;1364;p48"/>
          <p:cNvGrpSpPr/>
          <p:nvPr/>
        </p:nvGrpSpPr>
        <p:grpSpPr>
          <a:xfrm>
            <a:off x="6266887" y="2984485"/>
            <a:ext cx="445805" cy="405735"/>
            <a:chOff x="8843122" y="4420259"/>
            <a:chExt cx="720202" cy="655469"/>
          </a:xfrm>
        </p:grpSpPr>
        <p:sp>
          <p:nvSpPr>
            <p:cNvPr id="1365" name="Google Shape;1365;p48"/>
            <p:cNvSpPr/>
            <p:nvPr/>
          </p:nvSpPr>
          <p:spPr>
            <a:xfrm>
              <a:off x="8843122" y="4664371"/>
              <a:ext cx="351295" cy="411356"/>
            </a:xfrm>
            <a:custGeom>
              <a:avLst/>
              <a:gdLst/>
              <a:ahLst/>
              <a:cxnLst/>
              <a:rect l="l" t="t" r="r" b="b"/>
              <a:pathLst>
                <a:path w="530" h="618" extrusionOk="0">
                  <a:moveTo>
                    <a:pt x="374" y="277"/>
                  </a:moveTo>
                  <a:cubicBezTo>
                    <a:pt x="280" y="220"/>
                    <a:pt x="216" y="122"/>
                    <a:pt x="203" y="13"/>
                  </a:cubicBezTo>
                  <a:cubicBezTo>
                    <a:pt x="202" y="5"/>
                    <a:pt x="192" y="0"/>
                    <a:pt x="185" y="5"/>
                  </a:cubicBezTo>
                  <a:cubicBezTo>
                    <a:pt x="44" y="104"/>
                    <a:pt x="0" y="297"/>
                    <a:pt x="88" y="449"/>
                  </a:cubicBezTo>
                  <a:cubicBezTo>
                    <a:pt x="148" y="553"/>
                    <a:pt x="259" y="618"/>
                    <a:pt x="380" y="618"/>
                  </a:cubicBezTo>
                  <a:cubicBezTo>
                    <a:pt x="380" y="618"/>
                    <a:pt x="380" y="618"/>
                    <a:pt x="380" y="618"/>
                  </a:cubicBezTo>
                  <a:cubicBezTo>
                    <a:pt x="428" y="618"/>
                    <a:pt x="477" y="607"/>
                    <a:pt x="521" y="586"/>
                  </a:cubicBezTo>
                  <a:cubicBezTo>
                    <a:pt x="529" y="583"/>
                    <a:pt x="530" y="572"/>
                    <a:pt x="523" y="567"/>
                  </a:cubicBezTo>
                  <a:cubicBezTo>
                    <a:pt x="435" y="501"/>
                    <a:pt x="382" y="397"/>
                    <a:pt x="380" y="287"/>
                  </a:cubicBezTo>
                  <a:cubicBezTo>
                    <a:pt x="380" y="283"/>
                    <a:pt x="378" y="279"/>
                    <a:pt x="374" y="277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366" name="Google Shape;1366;p48"/>
            <p:cNvSpPr/>
            <p:nvPr/>
          </p:nvSpPr>
          <p:spPr>
            <a:xfrm>
              <a:off x="9232824" y="4664371"/>
              <a:ext cx="330500" cy="411356"/>
            </a:xfrm>
            <a:custGeom>
              <a:avLst/>
              <a:gdLst/>
              <a:ahLst/>
              <a:cxnLst/>
              <a:rect l="l" t="t" r="r" b="b"/>
              <a:pathLst>
                <a:path w="499" h="618" extrusionOk="0">
                  <a:moveTo>
                    <a:pt x="326" y="13"/>
                  </a:moveTo>
                  <a:cubicBezTo>
                    <a:pt x="313" y="122"/>
                    <a:pt x="250" y="220"/>
                    <a:pt x="155" y="277"/>
                  </a:cubicBezTo>
                  <a:cubicBezTo>
                    <a:pt x="152" y="279"/>
                    <a:pt x="149" y="283"/>
                    <a:pt x="149" y="287"/>
                  </a:cubicBezTo>
                  <a:cubicBezTo>
                    <a:pt x="147" y="397"/>
                    <a:pt x="94" y="501"/>
                    <a:pt x="7" y="567"/>
                  </a:cubicBezTo>
                  <a:cubicBezTo>
                    <a:pt x="0" y="572"/>
                    <a:pt x="1" y="583"/>
                    <a:pt x="9" y="586"/>
                  </a:cubicBezTo>
                  <a:cubicBezTo>
                    <a:pt x="53" y="607"/>
                    <a:pt x="101" y="618"/>
                    <a:pt x="150" y="618"/>
                  </a:cubicBezTo>
                  <a:cubicBezTo>
                    <a:pt x="270" y="618"/>
                    <a:pt x="382" y="553"/>
                    <a:pt x="442" y="449"/>
                  </a:cubicBezTo>
                  <a:cubicBezTo>
                    <a:pt x="487" y="371"/>
                    <a:pt x="499" y="281"/>
                    <a:pt x="476" y="194"/>
                  </a:cubicBezTo>
                  <a:cubicBezTo>
                    <a:pt x="455" y="117"/>
                    <a:pt x="409" y="51"/>
                    <a:pt x="344" y="5"/>
                  </a:cubicBezTo>
                  <a:cubicBezTo>
                    <a:pt x="337" y="0"/>
                    <a:pt x="327" y="5"/>
                    <a:pt x="326" y="13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367" name="Google Shape;1367;p48"/>
            <p:cNvSpPr/>
            <p:nvPr/>
          </p:nvSpPr>
          <p:spPr>
            <a:xfrm>
              <a:off x="9108305" y="4859367"/>
              <a:ext cx="210630" cy="182470"/>
            </a:xfrm>
            <a:custGeom>
              <a:avLst/>
              <a:gdLst/>
              <a:ahLst/>
              <a:cxnLst/>
              <a:rect l="l" t="t" r="r" b="b"/>
              <a:pathLst>
                <a:path w="318" h="274" extrusionOk="0">
                  <a:moveTo>
                    <a:pt x="165" y="271"/>
                  </a:moveTo>
                  <a:cubicBezTo>
                    <a:pt x="253" y="214"/>
                    <a:pt x="309" y="118"/>
                    <a:pt x="317" y="14"/>
                  </a:cubicBezTo>
                  <a:cubicBezTo>
                    <a:pt x="318" y="6"/>
                    <a:pt x="309" y="0"/>
                    <a:pt x="301" y="3"/>
                  </a:cubicBezTo>
                  <a:cubicBezTo>
                    <a:pt x="256" y="23"/>
                    <a:pt x="208" y="33"/>
                    <a:pt x="159" y="33"/>
                  </a:cubicBezTo>
                  <a:cubicBezTo>
                    <a:pt x="110" y="33"/>
                    <a:pt x="61" y="23"/>
                    <a:pt x="16" y="3"/>
                  </a:cubicBezTo>
                  <a:cubicBezTo>
                    <a:pt x="8" y="0"/>
                    <a:pt x="0" y="6"/>
                    <a:pt x="0" y="14"/>
                  </a:cubicBezTo>
                  <a:cubicBezTo>
                    <a:pt x="9" y="118"/>
                    <a:pt x="65" y="214"/>
                    <a:pt x="152" y="271"/>
                  </a:cubicBezTo>
                  <a:cubicBezTo>
                    <a:pt x="156" y="274"/>
                    <a:pt x="161" y="274"/>
                    <a:pt x="165" y="271"/>
                  </a:cubicBezTo>
                  <a:close/>
                </a:path>
              </a:pathLst>
            </a:custGeom>
            <a:solidFill>
              <a:srgbClr val="A2C4C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368" name="Google Shape;1368;p48"/>
            <p:cNvSpPr/>
            <p:nvPr/>
          </p:nvSpPr>
          <p:spPr>
            <a:xfrm>
              <a:off x="8990881" y="4420259"/>
              <a:ext cx="445234" cy="224220"/>
            </a:xfrm>
            <a:custGeom>
              <a:avLst/>
              <a:gdLst/>
              <a:ahLst/>
              <a:cxnLst/>
              <a:rect l="l" t="t" r="r" b="b"/>
              <a:pathLst>
                <a:path w="672" h="337" extrusionOk="0">
                  <a:moveTo>
                    <a:pt x="336" y="0"/>
                  </a:moveTo>
                  <a:cubicBezTo>
                    <a:pt x="160" y="0"/>
                    <a:pt x="15" y="135"/>
                    <a:pt x="0" y="307"/>
                  </a:cubicBezTo>
                  <a:cubicBezTo>
                    <a:pt x="0" y="315"/>
                    <a:pt x="8" y="322"/>
                    <a:pt x="16" y="318"/>
                  </a:cubicBezTo>
                  <a:cubicBezTo>
                    <a:pt x="60" y="299"/>
                    <a:pt x="108" y="290"/>
                    <a:pt x="156" y="290"/>
                  </a:cubicBezTo>
                  <a:cubicBezTo>
                    <a:pt x="217" y="290"/>
                    <a:pt x="277" y="305"/>
                    <a:pt x="330" y="335"/>
                  </a:cubicBezTo>
                  <a:cubicBezTo>
                    <a:pt x="334" y="337"/>
                    <a:pt x="338" y="337"/>
                    <a:pt x="341" y="335"/>
                  </a:cubicBezTo>
                  <a:cubicBezTo>
                    <a:pt x="395" y="305"/>
                    <a:pt x="455" y="290"/>
                    <a:pt x="516" y="290"/>
                  </a:cubicBezTo>
                  <a:cubicBezTo>
                    <a:pt x="564" y="290"/>
                    <a:pt x="611" y="299"/>
                    <a:pt x="655" y="318"/>
                  </a:cubicBezTo>
                  <a:cubicBezTo>
                    <a:pt x="663" y="321"/>
                    <a:pt x="672" y="315"/>
                    <a:pt x="671" y="307"/>
                  </a:cubicBezTo>
                  <a:cubicBezTo>
                    <a:pt x="656" y="135"/>
                    <a:pt x="511" y="0"/>
                    <a:pt x="336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369" name="Google Shape;1369;p48"/>
            <p:cNvSpPr/>
            <p:nvPr/>
          </p:nvSpPr>
          <p:spPr>
            <a:xfrm>
              <a:off x="8988924" y="4625814"/>
              <a:ext cx="207939" cy="207766"/>
            </a:xfrm>
            <a:custGeom>
              <a:avLst/>
              <a:gdLst/>
              <a:ahLst/>
              <a:cxnLst/>
              <a:rect l="l" t="t" r="r" b="b"/>
              <a:pathLst>
                <a:path w="314" h="312" extrusionOk="0">
                  <a:moveTo>
                    <a:pt x="147" y="307"/>
                  </a:moveTo>
                  <a:cubicBezTo>
                    <a:pt x="154" y="312"/>
                    <a:pt x="163" y="308"/>
                    <a:pt x="164" y="299"/>
                  </a:cubicBezTo>
                  <a:cubicBezTo>
                    <a:pt x="170" y="251"/>
                    <a:pt x="185" y="203"/>
                    <a:pt x="210" y="161"/>
                  </a:cubicBezTo>
                  <a:cubicBezTo>
                    <a:pt x="234" y="118"/>
                    <a:pt x="268" y="81"/>
                    <a:pt x="307" y="52"/>
                  </a:cubicBezTo>
                  <a:cubicBezTo>
                    <a:pt x="314" y="47"/>
                    <a:pt x="313" y="37"/>
                    <a:pt x="305" y="33"/>
                  </a:cubicBezTo>
                  <a:cubicBezTo>
                    <a:pt x="260" y="11"/>
                    <a:pt x="210" y="0"/>
                    <a:pt x="159" y="0"/>
                  </a:cubicBezTo>
                  <a:cubicBezTo>
                    <a:pt x="104" y="0"/>
                    <a:pt x="49" y="14"/>
                    <a:pt x="0" y="40"/>
                  </a:cubicBezTo>
                  <a:cubicBezTo>
                    <a:pt x="4" y="147"/>
                    <a:pt x="59" y="247"/>
                    <a:pt x="147" y="307"/>
                  </a:cubicBez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370" name="Google Shape;1370;p48"/>
            <p:cNvSpPr/>
            <p:nvPr/>
          </p:nvSpPr>
          <p:spPr>
            <a:xfrm>
              <a:off x="9232824" y="4627288"/>
              <a:ext cx="203291" cy="203591"/>
            </a:xfrm>
            <a:custGeom>
              <a:avLst/>
              <a:gdLst/>
              <a:ahLst/>
              <a:cxnLst/>
              <a:rect l="l" t="t" r="r" b="b"/>
              <a:pathLst>
                <a:path w="307" h="306" extrusionOk="0">
                  <a:moveTo>
                    <a:pt x="9" y="31"/>
                  </a:moveTo>
                  <a:cubicBezTo>
                    <a:pt x="1" y="35"/>
                    <a:pt x="0" y="45"/>
                    <a:pt x="7" y="51"/>
                  </a:cubicBezTo>
                  <a:cubicBezTo>
                    <a:pt x="45" y="79"/>
                    <a:pt x="77" y="116"/>
                    <a:pt x="101" y="158"/>
                  </a:cubicBezTo>
                  <a:cubicBezTo>
                    <a:pt x="126" y="199"/>
                    <a:pt x="141" y="246"/>
                    <a:pt x="147" y="293"/>
                  </a:cubicBezTo>
                  <a:cubicBezTo>
                    <a:pt x="148" y="302"/>
                    <a:pt x="158" y="306"/>
                    <a:pt x="165" y="301"/>
                  </a:cubicBezTo>
                  <a:cubicBezTo>
                    <a:pt x="248" y="243"/>
                    <a:pt x="301" y="149"/>
                    <a:pt x="307" y="46"/>
                  </a:cubicBezTo>
                  <a:cubicBezTo>
                    <a:pt x="307" y="42"/>
                    <a:pt x="305" y="38"/>
                    <a:pt x="301" y="35"/>
                  </a:cubicBezTo>
                  <a:cubicBezTo>
                    <a:pt x="254" y="12"/>
                    <a:pt x="202" y="0"/>
                    <a:pt x="151" y="0"/>
                  </a:cubicBezTo>
                  <a:cubicBezTo>
                    <a:pt x="101" y="0"/>
                    <a:pt x="53" y="11"/>
                    <a:pt x="9" y="31"/>
                  </a:cubicBez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grpSp>
        <p:nvGrpSpPr>
          <p:cNvPr id="1371" name="Google Shape;1371;p48"/>
          <p:cNvGrpSpPr/>
          <p:nvPr/>
        </p:nvGrpSpPr>
        <p:grpSpPr>
          <a:xfrm>
            <a:off x="3069757" y="2283047"/>
            <a:ext cx="445812" cy="394518"/>
            <a:chOff x="1510757" y="3225422"/>
            <a:chExt cx="720214" cy="637347"/>
          </a:xfrm>
        </p:grpSpPr>
        <p:sp>
          <p:nvSpPr>
            <p:cNvPr id="1372" name="Google Shape;1372;p48"/>
            <p:cNvSpPr/>
            <p:nvPr/>
          </p:nvSpPr>
          <p:spPr>
            <a:xfrm>
              <a:off x="1774546" y="3475620"/>
              <a:ext cx="261417" cy="238347"/>
            </a:xfrm>
            <a:custGeom>
              <a:avLst/>
              <a:gdLst/>
              <a:ahLst/>
              <a:cxnLst/>
              <a:rect l="l" t="t" r="r" b="b"/>
              <a:pathLst>
                <a:path w="385" h="351" extrusionOk="0">
                  <a:moveTo>
                    <a:pt x="0" y="288"/>
                  </a:moveTo>
                  <a:cubicBezTo>
                    <a:pt x="0" y="195"/>
                    <a:pt x="0" y="195"/>
                    <a:pt x="0" y="195"/>
                  </a:cubicBezTo>
                  <a:cubicBezTo>
                    <a:pt x="7" y="203"/>
                    <a:pt x="17" y="209"/>
                    <a:pt x="28" y="209"/>
                  </a:cubicBezTo>
                  <a:cubicBezTo>
                    <a:pt x="39" y="209"/>
                    <a:pt x="49" y="204"/>
                    <a:pt x="56" y="195"/>
                  </a:cubicBezTo>
                  <a:cubicBezTo>
                    <a:pt x="66" y="183"/>
                    <a:pt x="72" y="166"/>
                    <a:pt x="71" y="146"/>
                  </a:cubicBezTo>
                  <a:cubicBezTo>
                    <a:pt x="72" y="127"/>
                    <a:pt x="66" y="110"/>
                    <a:pt x="56" y="98"/>
                  </a:cubicBezTo>
                  <a:cubicBezTo>
                    <a:pt x="49" y="89"/>
                    <a:pt x="39" y="84"/>
                    <a:pt x="28" y="84"/>
                  </a:cubicBezTo>
                  <a:cubicBezTo>
                    <a:pt x="17" y="84"/>
                    <a:pt x="7" y="89"/>
                    <a:pt x="0" y="9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9" y="0"/>
                    <a:pt x="189" y="0"/>
                    <a:pt x="189" y="0"/>
                  </a:cubicBezTo>
                  <a:cubicBezTo>
                    <a:pt x="312" y="0"/>
                    <a:pt x="312" y="0"/>
                    <a:pt x="312" y="0"/>
                  </a:cubicBezTo>
                  <a:cubicBezTo>
                    <a:pt x="313" y="0"/>
                    <a:pt x="313" y="0"/>
                    <a:pt x="313" y="0"/>
                  </a:cubicBezTo>
                  <a:cubicBezTo>
                    <a:pt x="313" y="122"/>
                    <a:pt x="313" y="122"/>
                    <a:pt x="313" y="122"/>
                  </a:cubicBezTo>
                  <a:cubicBezTo>
                    <a:pt x="314" y="125"/>
                    <a:pt x="317" y="128"/>
                    <a:pt x="320" y="128"/>
                  </a:cubicBezTo>
                  <a:cubicBezTo>
                    <a:pt x="327" y="129"/>
                    <a:pt x="334" y="129"/>
                    <a:pt x="338" y="122"/>
                  </a:cubicBezTo>
                  <a:cubicBezTo>
                    <a:pt x="341" y="119"/>
                    <a:pt x="342" y="115"/>
                    <a:pt x="345" y="111"/>
                  </a:cubicBezTo>
                  <a:cubicBezTo>
                    <a:pt x="351" y="100"/>
                    <a:pt x="366" y="99"/>
                    <a:pt x="374" y="109"/>
                  </a:cubicBezTo>
                  <a:cubicBezTo>
                    <a:pt x="382" y="119"/>
                    <a:pt x="385" y="133"/>
                    <a:pt x="385" y="146"/>
                  </a:cubicBezTo>
                  <a:cubicBezTo>
                    <a:pt x="385" y="160"/>
                    <a:pt x="382" y="174"/>
                    <a:pt x="374" y="184"/>
                  </a:cubicBezTo>
                  <a:cubicBezTo>
                    <a:pt x="366" y="194"/>
                    <a:pt x="351" y="193"/>
                    <a:pt x="345" y="182"/>
                  </a:cubicBezTo>
                  <a:cubicBezTo>
                    <a:pt x="342" y="178"/>
                    <a:pt x="341" y="174"/>
                    <a:pt x="338" y="170"/>
                  </a:cubicBezTo>
                  <a:cubicBezTo>
                    <a:pt x="334" y="164"/>
                    <a:pt x="327" y="164"/>
                    <a:pt x="320" y="164"/>
                  </a:cubicBezTo>
                  <a:cubicBezTo>
                    <a:pt x="317" y="164"/>
                    <a:pt x="314" y="168"/>
                    <a:pt x="313" y="171"/>
                  </a:cubicBezTo>
                  <a:cubicBezTo>
                    <a:pt x="313" y="351"/>
                    <a:pt x="313" y="351"/>
                    <a:pt x="313" y="351"/>
                  </a:cubicBezTo>
                  <a:cubicBezTo>
                    <a:pt x="107" y="324"/>
                    <a:pt x="107" y="324"/>
                    <a:pt x="107" y="324"/>
                  </a:cubicBezTo>
                  <a:cubicBezTo>
                    <a:pt x="107" y="324"/>
                    <a:pt x="74" y="316"/>
                    <a:pt x="52" y="310"/>
                  </a:cubicBezTo>
                  <a:cubicBezTo>
                    <a:pt x="32" y="305"/>
                    <a:pt x="0" y="288"/>
                    <a:pt x="0" y="28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373" name="Google Shape;1373;p48"/>
            <p:cNvSpPr/>
            <p:nvPr/>
          </p:nvSpPr>
          <p:spPr>
            <a:xfrm>
              <a:off x="2000650" y="3426634"/>
              <a:ext cx="230321" cy="296287"/>
            </a:xfrm>
            <a:custGeom>
              <a:avLst/>
              <a:gdLst/>
              <a:ahLst/>
              <a:cxnLst/>
              <a:rect l="l" t="t" r="r" b="b"/>
              <a:pathLst>
                <a:path w="339" h="436" extrusionOk="0">
                  <a:moveTo>
                    <a:pt x="187" y="65"/>
                  </a:moveTo>
                  <a:cubicBezTo>
                    <a:pt x="187" y="58"/>
                    <a:pt x="187" y="51"/>
                    <a:pt x="193" y="47"/>
                  </a:cubicBezTo>
                  <a:cubicBezTo>
                    <a:pt x="197" y="45"/>
                    <a:pt x="201" y="43"/>
                    <a:pt x="205" y="41"/>
                  </a:cubicBezTo>
                  <a:cubicBezTo>
                    <a:pt x="216" y="34"/>
                    <a:pt x="217" y="20"/>
                    <a:pt x="207" y="11"/>
                  </a:cubicBezTo>
                  <a:cubicBezTo>
                    <a:pt x="197" y="3"/>
                    <a:pt x="183" y="0"/>
                    <a:pt x="169" y="0"/>
                  </a:cubicBezTo>
                  <a:cubicBezTo>
                    <a:pt x="156" y="0"/>
                    <a:pt x="142" y="3"/>
                    <a:pt x="132" y="11"/>
                  </a:cubicBezTo>
                  <a:cubicBezTo>
                    <a:pt x="122" y="20"/>
                    <a:pt x="123" y="34"/>
                    <a:pt x="134" y="41"/>
                  </a:cubicBezTo>
                  <a:cubicBezTo>
                    <a:pt x="138" y="43"/>
                    <a:pt x="142" y="45"/>
                    <a:pt x="145" y="47"/>
                  </a:cubicBezTo>
                  <a:cubicBezTo>
                    <a:pt x="152" y="51"/>
                    <a:pt x="152" y="58"/>
                    <a:pt x="151" y="65"/>
                  </a:cubicBezTo>
                  <a:cubicBezTo>
                    <a:pt x="151" y="69"/>
                    <a:pt x="148" y="71"/>
                    <a:pt x="145" y="72"/>
                  </a:cubicBezTo>
                  <a:cubicBezTo>
                    <a:pt x="61" y="72"/>
                    <a:pt x="61" y="72"/>
                    <a:pt x="61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7" y="161"/>
                    <a:pt x="17" y="156"/>
                    <a:pt x="28" y="156"/>
                  </a:cubicBezTo>
                  <a:cubicBezTo>
                    <a:pt x="39" y="156"/>
                    <a:pt x="49" y="161"/>
                    <a:pt x="56" y="170"/>
                  </a:cubicBezTo>
                  <a:cubicBezTo>
                    <a:pt x="66" y="182"/>
                    <a:pt x="71" y="199"/>
                    <a:pt x="71" y="218"/>
                  </a:cubicBezTo>
                  <a:cubicBezTo>
                    <a:pt x="71" y="238"/>
                    <a:pt x="66" y="255"/>
                    <a:pt x="56" y="267"/>
                  </a:cubicBezTo>
                  <a:cubicBezTo>
                    <a:pt x="49" y="276"/>
                    <a:pt x="39" y="281"/>
                    <a:pt x="28" y="281"/>
                  </a:cubicBezTo>
                  <a:cubicBezTo>
                    <a:pt x="17" y="281"/>
                    <a:pt x="7" y="275"/>
                    <a:pt x="0" y="267"/>
                  </a:cubicBezTo>
                  <a:cubicBezTo>
                    <a:pt x="0" y="425"/>
                    <a:pt x="0" y="425"/>
                    <a:pt x="0" y="425"/>
                  </a:cubicBezTo>
                  <a:cubicBezTo>
                    <a:pt x="86" y="436"/>
                    <a:pt x="86" y="436"/>
                    <a:pt x="86" y="436"/>
                  </a:cubicBezTo>
                  <a:cubicBezTo>
                    <a:pt x="128" y="431"/>
                    <a:pt x="201" y="415"/>
                    <a:pt x="248" y="367"/>
                  </a:cubicBezTo>
                  <a:cubicBezTo>
                    <a:pt x="307" y="309"/>
                    <a:pt x="328" y="205"/>
                    <a:pt x="328" y="205"/>
                  </a:cubicBezTo>
                  <a:cubicBezTo>
                    <a:pt x="328" y="205"/>
                    <a:pt x="339" y="143"/>
                    <a:pt x="333" y="72"/>
                  </a:cubicBezTo>
                  <a:cubicBezTo>
                    <a:pt x="193" y="72"/>
                    <a:pt x="193" y="72"/>
                    <a:pt x="193" y="72"/>
                  </a:cubicBezTo>
                  <a:cubicBezTo>
                    <a:pt x="190" y="71"/>
                    <a:pt x="187" y="69"/>
                    <a:pt x="187" y="6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374" name="Google Shape;1374;p48"/>
            <p:cNvSpPr/>
            <p:nvPr/>
          </p:nvSpPr>
          <p:spPr>
            <a:xfrm>
              <a:off x="1774546" y="3225422"/>
              <a:ext cx="211874" cy="236503"/>
            </a:xfrm>
            <a:custGeom>
              <a:avLst/>
              <a:gdLst/>
              <a:ahLst/>
              <a:cxnLst/>
              <a:rect l="l" t="t" r="r" b="b"/>
              <a:pathLst>
                <a:path w="312" h="348" extrusionOk="0">
                  <a:moveTo>
                    <a:pt x="0" y="157"/>
                  </a:moveTo>
                  <a:cubicBezTo>
                    <a:pt x="7" y="149"/>
                    <a:pt x="17" y="143"/>
                    <a:pt x="28" y="143"/>
                  </a:cubicBezTo>
                  <a:cubicBezTo>
                    <a:pt x="39" y="143"/>
                    <a:pt x="49" y="148"/>
                    <a:pt x="56" y="157"/>
                  </a:cubicBezTo>
                  <a:cubicBezTo>
                    <a:pt x="66" y="169"/>
                    <a:pt x="72" y="186"/>
                    <a:pt x="71" y="206"/>
                  </a:cubicBezTo>
                  <a:cubicBezTo>
                    <a:pt x="72" y="225"/>
                    <a:pt x="66" y="242"/>
                    <a:pt x="56" y="255"/>
                  </a:cubicBezTo>
                  <a:cubicBezTo>
                    <a:pt x="49" y="263"/>
                    <a:pt x="39" y="268"/>
                    <a:pt x="28" y="268"/>
                  </a:cubicBezTo>
                  <a:cubicBezTo>
                    <a:pt x="17" y="268"/>
                    <a:pt x="7" y="263"/>
                    <a:pt x="0" y="254"/>
                  </a:cubicBezTo>
                  <a:cubicBezTo>
                    <a:pt x="0" y="348"/>
                    <a:pt x="0" y="348"/>
                    <a:pt x="0" y="348"/>
                  </a:cubicBezTo>
                  <a:cubicBezTo>
                    <a:pt x="189" y="348"/>
                    <a:pt x="189" y="348"/>
                    <a:pt x="189" y="348"/>
                  </a:cubicBezTo>
                  <a:cubicBezTo>
                    <a:pt x="312" y="348"/>
                    <a:pt x="312" y="348"/>
                    <a:pt x="312" y="348"/>
                  </a:cubicBezTo>
                  <a:cubicBezTo>
                    <a:pt x="312" y="254"/>
                    <a:pt x="312" y="254"/>
                    <a:pt x="312" y="254"/>
                  </a:cubicBezTo>
                  <a:cubicBezTo>
                    <a:pt x="305" y="263"/>
                    <a:pt x="295" y="268"/>
                    <a:pt x="284" y="268"/>
                  </a:cubicBezTo>
                  <a:cubicBezTo>
                    <a:pt x="274" y="268"/>
                    <a:pt x="264" y="263"/>
                    <a:pt x="257" y="255"/>
                  </a:cubicBezTo>
                  <a:cubicBezTo>
                    <a:pt x="246" y="242"/>
                    <a:pt x="241" y="225"/>
                    <a:pt x="241" y="206"/>
                  </a:cubicBezTo>
                  <a:cubicBezTo>
                    <a:pt x="241" y="186"/>
                    <a:pt x="246" y="169"/>
                    <a:pt x="257" y="157"/>
                  </a:cubicBezTo>
                  <a:cubicBezTo>
                    <a:pt x="264" y="148"/>
                    <a:pt x="274" y="143"/>
                    <a:pt x="284" y="143"/>
                  </a:cubicBezTo>
                  <a:cubicBezTo>
                    <a:pt x="295" y="143"/>
                    <a:pt x="305" y="149"/>
                    <a:pt x="312" y="157"/>
                  </a:cubicBezTo>
                  <a:cubicBezTo>
                    <a:pt x="312" y="23"/>
                    <a:pt x="312" y="23"/>
                    <a:pt x="312" y="23"/>
                  </a:cubicBezTo>
                  <a:cubicBezTo>
                    <a:pt x="292" y="20"/>
                    <a:pt x="273" y="18"/>
                    <a:pt x="256" y="17"/>
                  </a:cubicBezTo>
                  <a:cubicBezTo>
                    <a:pt x="182" y="11"/>
                    <a:pt x="96" y="0"/>
                    <a:pt x="0" y="12"/>
                  </a:cubicBezTo>
                  <a:lnTo>
                    <a:pt x="0" y="15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375" name="Google Shape;1375;p48"/>
            <p:cNvSpPr/>
            <p:nvPr/>
          </p:nvSpPr>
          <p:spPr>
            <a:xfrm>
              <a:off x="1951107" y="3243857"/>
              <a:ext cx="274329" cy="218067"/>
            </a:xfrm>
            <a:custGeom>
              <a:avLst/>
              <a:gdLst/>
              <a:ahLst/>
              <a:cxnLst/>
              <a:rect l="l" t="t" r="r" b="b"/>
              <a:pathLst>
                <a:path w="404" h="321" extrusionOk="0">
                  <a:moveTo>
                    <a:pt x="72" y="155"/>
                  </a:moveTo>
                  <a:cubicBezTo>
                    <a:pt x="71" y="158"/>
                    <a:pt x="69" y="161"/>
                    <a:pt x="65" y="161"/>
                  </a:cubicBezTo>
                  <a:cubicBezTo>
                    <a:pt x="58" y="161"/>
                    <a:pt x="52" y="161"/>
                    <a:pt x="47" y="155"/>
                  </a:cubicBezTo>
                  <a:cubicBezTo>
                    <a:pt x="45" y="151"/>
                    <a:pt x="43" y="147"/>
                    <a:pt x="41" y="143"/>
                  </a:cubicBezTo>
                  <a:cubicBezTo>
                    <a:pt x="34" y="132"/>
                    <a:pt x="20" y="131"/>
                    <a:pt x="11" y="141"/>
                  </a:cubicBezTo>
                  <a:cubicBezTo>
                    <a:pt x="3" y="151"/>
                    <a:pt x="0" y="165"/>
                    <a:pt x="0" y="179"/>
                  </a:cubicBezTo>
                  <a:cubicBezTo>
                    <a:pt x="0" y="192"/>
                    <a:pt x="3" y="206"/>
                    <a:pt x="11" y="216"/>
                  </a:cubicBezTo>
                  <a:cubicBezTo>
                    <a:pt x="20" y="226"/>
                    <a:pt x="34" y="225"/>
                    <a:pt x="41" y="214"/>
                  </a:cubicBezTo>
                  <a:cubicBezTo>
                    <a:pt x="43" y="210"/>
                    <a:pt x="45" y="206"/>
                    <a:pt x="47" y="203"/>
                  </a:cubicBezTo>
                  <a:cubicBezTo>
                    <a:pt x="52" y="196"/>
                    <a:pt x="58" y="196"/>
                    <a:pt x="65" y="197"/>
                  </a:cubicBezTo>
                  <a:cubicBezTo>
                    <a:pt x="69" y="197"/>
                    <a:pt x="71" y="200"/>
                    <a:pt x="72" y="203"/>
                  </a:cubicBezTo>
                  <a:cubicBezTo>
                    <a:pt x="72" y="321"/>
                    <a:pt x="72" y="321"/>
                    <a:pt x="72" y="321"/>
                  </a:cubicBezTo>
                  <a:cubicBezTo>
                    <a:pt x="134" y="321"/>
                    <a:pt x="134" y="321"/>
                    <a:pt x="134" y="321"/>
                  </a:cubicBezTo>
                  <a:cubicBezTo>
                    <a:pt x="194" y="321"/>
                    <a:pt x="194" y="321"/>
                    <a:pt x="194" y="321"/>
                  </a:cubicBezTo>
                  <a:cubicBezTo>
                    <a:pt x="185" y="314"/>
                    <a:pt x="180" y="304"/>
                    <a:pt x="180" y="293"/>
                  </a:cubicBezTo>
                  <a:cubicBezTo>
                    <a:pt x="180" y="283"/>
                    <a:pt x="185" y="272"/>
                    <a:pt x="193" y="265"/>
                  </a:cubicBezTo>
                  <a:cubicBezTo>
                    <a:pt x="206" y="255"/>
                    <a:pt x="223" y="250"/>
                    <a:pt x="242" y="250"/>
                  </a:cubicBezTo>
                  <a:cubicBezTo>
                    <a:pt x="262" y="250"/>
                    <a:pt x="279" y="255"/>
                    <a:pt x="291" y="265"/>
                  </a:cubicBezTo>
                  <a:cubicBezTo>
                    <a:pt x="300" y="272"/>
                    <a:pt x="305" y="283"/>
                    <a:pt x="305" y="293"/>
                  </a:cubicBezTo>
                  <a:cubicBezTo>
                    <a:pt x="305" y="304"/>
                    <a:pt x="299" y="314"/>
                    <a:pt x="291" y="321"/>
                  </a:cubicBezTo>
                  <a:cubicBezTo>
                    <a:pt x="404" y="321"/>
                    <a:pt x="404" y="321"/>
                    <a:pt x="404" y="321"/>
                  </a:cubicBezTo>
                  <a:cubicBezTo>
                    <a:pt x="403" y="315"/>
                    <a:pt x="402" y="308"/>
                    <a:pt x="401" y="301"/>
                  </a:cubicBezTo>
                  <a:cubicBezTo>
                    <a:pt x="396" y="273"/>
                    <a:pt x="371" y="189"/>
                    <a:pt x="282" y="113"/>
                  </a:cubicBezTo>
                  <a:cubicBezTo>
                    <a:pt x="199" y="42"/>
                    <a:pt x="130" y="13"/>
                    <a:pt x="72" y="0"/>
                  </a:cubicBezTo>
                  <a:lnTo>
                    <a:pt x="72" y="15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376" name="Google Shape;1376;p48"/>
            <p:cNvSpPr/>
            <p:nvPr/>
          </p:nvSpPr>
          <p:spPr>
            <a:xfrm>
              <a:off x="1858610" y="3710542"/>
              <a:ext cx="173926" cy="152226"/>
            </a:xfrm>
            <a:custGeom>
              <a:avLst/>
              <a:gdLst/>
              <a:ahLst/>
              <a:cxnLst/>
              <a:rect l="l" t="t" r="r" b="b"/>
              <a:pathLst>
                <a:path w="256" h="224" extrusionOk="0">
                  <a:moveTo>
                    <a:pt x="253" y="39"/>
                  </a:moveTo>
                  <a:cubicBezTo>
                    <a:pt x="254" y="37"/>
                    <a:pt x="255" y="35"/>
                    <a:pt x="256" y="3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42" y="206"/>
                    <a:pt x="142" y="206"/>
                    <a:pt x="142" y="206"/>
                  </a:cubicBezTo>
                  <a:cubicBezTo>
                    <a:pt x="148" y="216"/>
                    <a:pt x="159" y="221"/>
                    <a:pt x="170" y="222"/>
                  </a:cubicBezTo>
                  <a:cubicBezTo>
                    <a:pt x="225" y="224"/>
                    <a:pt x="225" y="224"/>
                    <a:pt x="225" y="224"/>
                  </a:cubicBezTo>
                  <a:cubicBezTo>
                    <a:pt x="233" y="224"/>
                    <a:pt x="235" y="221"/>
                    <a:pt x="233" y="218"/>
                  </a:cubicBezTo>
                  <a:cubicBezTo>
                    <a:pt x="229" y="209"/>
                    <a:pt x="220" y="192"/>
                    <a:pt x="212" y="175"/>
                  </a:cubicBezTo>
                  <a:cubicBezTo>
                    <a:pt x="207" y="166"/>
                    <a:pt x="206" y="154"/>
                    <a:pt x="210" y="144"/>
                  </a:cubicBezTo>
                  <a:lnTo>
                    <a:pt x="253" y="3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377" name="Google Shape;1377;p48"/>
            <p:cNvSpPr/>
            <p:nvPr/>
          </p:nvSpPr>
          <p:spPr>
            <a:xfrm>
              <a:off x="1521825" y="3426634"/>
              <a:ext cx="288560" cy="234396"/>
            </a:xfrm>
            <a:custGeom>
              <a:avLst/>
              <a:gdLst/>
              <a:ahLst/>
              <a:cxnLst/>
              <a:rect l="l" t="t" r="r" b="b"/>
              <a:pathLst>
                <a:path w="425" h="345" extrusionOk="0">
                  <a:moveTo>
                    <a:pt x="299" y="269"/>
                  </a:moveTo>
                  <a:cubicBezTo>
                    <a:pt x="299" y="269"/>
                    <a:pt x="299" y="269"/>
                    <a:pt x="299" y="269"/>
                  </a:cubicBezTo>
                  <a:cubicBezTo>
                    <a:pt x="308" y="298"/>
                    <a:pt x="328" y="324"/>
                    <a:pt x="352" y="345"/>
                  </a:cubicBezTo>
                  <a:cubicBezTo>
                    <a:pt x="352" y="243"/>
                    <a:pt x="352" y="243"/>
                    <a:pt x="352" y="243"/>
                  </a:cubicBezTo>
                  <a:cubicBezTo>
                    <a:pt x="353" y="240"/>
                    <a:pt x="356" y="236"/>
                    <a:pt x="359" y="236"/>
                  </a:cubicBezTo>
                  <a:cubicBezTo>
                    <a:pt x="366" y="236"/>
                    <a:pt x="373" y="236"/>
                    <a:pt x="377" y="242"/>
                  </a:cubicBezTo>
                  <a:cubicBezTo>
                    <a:pt x="380" y="246"/>
                    <a:pt x="381" y="250"/>
                    <a:pt x="384" y="254"/>
                  </a:cubicBezTo>
                  <a:cubicBezTo>
                    <a:pt x="391" y="265"/>
                    <a:pt x="405" y="266"/>
                    <a:pt x="413" y="256"/>
                  </a:cubicBezTo>
                  <a:cubicBezTo>
                    <a:pt x="421" y="246"/>
                    <a:pt x="425" y="232"/>
                    <a:pt x="424" y="218"/>
                  </a:cubicBezTo>
                  <a:cubicBezTo>
                    <a:pt x="425" y="205"/>
                    <a:pt x="421" y="191"/>
                    <a:pt x="413" y="181"/>
                  </a:cubicBezTo>
                  <a:cubicBezTo>
                    <a:pt x="405" y="171"/>
                    <a:pt x="391" y="172"/>
                    <a:pt x="384" y="183"/>
                  </a:cubicBezTo>
                  <a:cubicBezTo>
                    <a:pt x="381" y="187"/>
                    <a:pt x="380" y="191"/>
                    <a:pt x="377" y="194"/>
                  </a:cubicBezTo>
                  <a:cubicBezTo>
                    <a:pt x="373" y="201"/>
                    <a:pt x="366" y="201"/>
                    <a:pt x="359" y="200"/>
                  </a:cubicBezTo>
                  <a:cubicBezTo>
                    <a:pt x="356" y="200"/>
                    <a:pt x="353" y="197"/>
                    <a:pt x="352" y="194"/>
                  </a:cubicBezTo>
                  <a:cubicBezTo>
                    <a:pt x="352" y="72"/>
                    <a:pt x="352" y="72"/>
                    <a:pt x="352" y="72"/>
                  </a:cubicBezTo>
                  <a:cubicBezTo>
                    <a:pt x="205" y="72"/>
                    <a:pt x="205" y="72"/>
                    <a:pt x="205" y="72"/>
                  </a:cubicBezTo>
                  <a:cubicBezTo>
                    <a:pt x="202" y="71"/>
                    <a:pt x="198" y="69"/>
                    <a:pt x="198" y="65"/>
                  </a:cubicBezTo>
                  <a:cubicBezTo>
                    <a:pt x="198" y="58"/>
                    <a:pt x="198" y="51"/>
                    <a:pt x="204" y="47"/>
                  </a:cubicBezTo>
                  <a:cubicBezTo>
                    <a:pt x="208" y="45"/>
                    <a:pt x="212" y="43"/>
                    <a:pt x="216" y="41"/>
                  </a:cubicBezTo>
                  <a:cubicBezTo>
                    <a:pt x="227" y="34"/>
                    <a:pt x="228" y="20"/>
                    <a:pt x="218" y="11"/>
                  </a:cubicBezTo>
                  <a:cubicBezTo>
                    <a:pt x="208" y="3"/>
                    <a:pt x="194" y="0"/>
                    <a:pt x="180" y="0"/>
                  </a:cubicBezTo>
                  <a:cubicBezTo>
                    <a:pt x="167" y="0"/>
                    <a:pt x="153" y="3"/>
                    <a:pt x="143" y="11"/>
                  </a:cubicBezTo>
                  <a:cubicBezTo>
                    <a:pt x="133" y="20"/>
                    <a:pt x="134" y="34"/>
                    <a:pt x="145" y="41"/>
                  </a:cubicBezTo>
                  <a:cubicBezTo>
                    <a:pt x="149" y="43"/>
                    <a:pt x="153" y="45"/>
                    <a:pt x="156" y="47"/>
                  </a:cubicBezTo>
                  <a:cubicBezTo>
                    <a:pt x="163" y="51"/>
                    <a:pt x="163" y="58"/>
                    <a:pt x="162" y="65"/>
                  </a:cubicBezTo>
                  <a:cubicBezTo>
                    <a:pt x="162" y="69"/>
                    <a:pt x="159" y="71"/>
                    <a:pt x="156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3" y="89"/>
                    <a:pt x="23" y="134"/>
                    <a:pt x="23" y="134"/>
                  </a:cubicBezTo>
                  <a:cubicBezTo>
                    <a:pt x="53" y="249"/>
                    <a:pt x="185" y="304"/>
                    <a:pt x="299" y="269"/>
                  </a:cubicBezTo>
                  <a:cubicBezTo>
                    <a:pt x="299" y="269"/>
                    <a:pt x="299" y="269"/>
                    <a:pt x="299" y="26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378" name="Google Shape;1378;p48"/>
            <p:cNvSpPr/>
            <p:nvPr/>
          </p:nvSpPr>
          <p:spPr>
            <a:xfrm>
              <a:off x="1510757" y="3234903"/>
              <a:ext cx="299628" cy="227021"/>
            </a:xfrm>
            <a:custGeom>
              <a:avLst/>
              <a:gdLst/>
              <a:ahLst/>
              <a:cxnLst/>
              <a:rect l="l" t="t" r="r" b="b"/>
              <a:pathLst>
                <a:path w="441" h="334" extrusionOk="0">
                  <a:moveTo>
                    <a:pt x="148" y="334"/>
                  </a:moveTo>
                  <a:cubicBezTo>
                    <a:pt x="139" y="327"/>
                    <a:pt x="134" y="317"/>
                    <a:pt x="134" y="306"/>
                  </a:cubicBezTo>
                  <a:cubicBezTo>
                    <a:pt x="134" y="296"/>
                    <a:pt x="139" y="285"/>
                    <a:pt x="147" y="278"/>
                  </a:cubicBezTo>
                  <a:cubicBezTo>
                    <a:pt x="160" y="268"/>
                    <a:pt x="177" y="263"/>
                    <a:pt x="196" y="263"/>
                  </a:cubicBezTo>
                  <a:cubicBezTo>
                    <a:pt x="216" y="263"/>
                    <a:pt x="233" y="268"/>
                    <a:pt x="245" y="278"/>
                  </a:cubicBezTo>
                  <a:cubicBezTo>
                    <a:pt x="254" y="285"/>
                    <a:pt x="259" y="296"/>
                    <a:pt x="259" y="306"/>
                  </a:cubicBezTo>
                  <a:cubicBezTo>
                    <a:pt x="259" y="317"/>
                    <a:pt x="253" y="327"/>
                    <a:pt x="245" y="334"/>
                  </a:cubicBezTo>
                  <a:cubicBezTo>
                    <a:pt x="368" y="334"/>
                    <a:pt x="368" y="334"/>
                    <a:pt x="368" y="334"/>
                  </a:cubicBezTo>
                  <a:cubicBezTo>
                    <a:pt x="368" y="216"/>
                    <a:pt x="368" y="216"/>
                    <a:pt x="368" y="216"/>
                  </a:cubicBezTo>
                  <a:cubicBezTo>
                    <a:pt x="369" y="213"/>
                    <a:pt x="372" y="210"/>
                    <a:pt x="375" y="210"/>
                  </a:cubicBezTo>
                  <a:cubicBezTo>
                    <a:pt x="382" y="209"/>
                    <a:pt x="389" y="209"/>
                    <a:pt x="393" y="216"/>
                  </a:cubicBezTo>
                  <a:cubicBezTo>
                    <a:pt x="396" y="219"/>
                    <a:pt x="397" y="223"/>
                    <a:pt x="400" y="227"/>
                  </a:cubicBezTo>
                  <a:cubicBezTo>
                    <a:pt x="407" y="238"/>
                    <a:pt x="421" y="239"/>
                    <a:pt x="429" y="229"/>
                  </a:cubicBezTo>
                  <a:cubicBezTo>
                    <a:pt x="437" y="219"/>
                    <a:pt x="441" y="205"/>
                    <a:pt x="440" y="192"/>
                  </a:cubicBezTo>
                  <a:cubicBezTo>
                    <a:pt x="441" y="178"/>
                    <a:pt x="437" y="164"/>
                    <a:pt x="429" y="154"/>
                  </a:cubicBezTo>
                  <a:cubicBezTo>
                    <a:pt x="421" y="144"/>
                    <a:pt x="407" y="145"/>
                    <a:pt x="400" y="156"/>
                  </a:cubicBezTo>
                  <a:cubicBezTo>
                    <a:pt x="397" y="160"/>
                    <a:pt x="396" y="164"/>
                    <a:pt x="393" y="168"/>
                  </a:cubicBezTo>
                  <a:cubicBezTo>
                    <a:pt x="389" y="174"/>
                    <a:pt x="382" y="174"/>
                    <a:pt x="375" y="174"/>
                  </a:cubicBezTo>
                  <a:cubicBezTo>
                    <a:pt x="372" y="174"/>
                    <a:pt x="369" y="171"/>
                    <a:pt x="368" y="168"/>
                  </a:cubicBezTo>
                  <a:cubicBezTo>
                    <a:pt x="368" y="0"/>
                    <a:pt x="368" y="0"/>
                    <a:pt x="368" y="0"/>
                  </a:cubicBezTo>
                  <a:cubicBezTo>
                    <a:pt x="367" y="1"/>
                    <a:pt x="366" y="1"/>
                    <a:pt x="365" y="1"/>
                  </a:cubicBezTo>
                  <a:cubicBezTo>
                    <a:pt x="253" y="36"/>
                    <a:pt x="253" y="36"/>
                    <a:pt x="253" y="36"/>
                  </a:cubicBezTo>
                  <a:cubicBezTo>
                    <a:pt x="226" y="45"/>
                    <a:pt x="199" y="57"/>
                    <a:pt x="175" y="72"/>
                  </a:cubicBezTo>
                  <a:cubicBezTo>
                    <a:pt x="175" y="72"/>
                    <a:pt x="109" y="111"/>
                    <a:pt x="90" y="130"/>
                  </a:cubicBezTo>
                  <a:cubicBezTo>
                    <a:pt x="32" y="188"/>
                    <a:pt x="0" y="227"/>
                    <a:pt x="14" y="334"/>
                  </a:cubicBezTo>
                  <a:lnTo>
                    <a:pt x="148" y="33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grpSp>
        <p:nvGrpSpPr>
          <p:cNvPr id="1379" name="Google Shape;1379;p48"/>
          <p:cNvGrpSpPr/>
          <p:nvPr/>
        </p:nvGrpSpPr>
        <p:grpSpPr>
          <a:xfrm>
            <a:off x="3761148" y="2300567"/>
            <a:ext cx="445767" cy="359478"/>
            <a:chOff x="2595501" y="3253725"/>
            <a:chExt cx="720141" cy="580739"/>
          </a:xfrm>
        </p:grpSpPr>
        <p:sp>
          <p:nvSpPr>
            <p:cNvPr id="1380" name="Google Shape;1380;p48"/>
            <p:cNvSpPr/>
            <p:nvPr/>
          </p:nvSpPr>
          <p:spPr>
            <a:xfrm>
              <a:off x="2595501" y="3269807"/>
              <a:ext cx="416349" cy="273171"/>
            </a:xfrm>
            <a:custGeom>
              <a:avLst/>
              <a:gdLst/>
              <a:ahLst/>
              <a:cxnLst/>
              <a:rect l="l" t="t" r="r" b="b"/>
              <a:pathLst>
                <a:path w="722" h="472" extrusionOk="0">
                  <a:moveTo>
                    <a:pt x="250" y="429"/>
                  </a:moveTo>
                  <a:cubicBezTo>
                    <a:pt x="250" y="413"/>
                    <a:pt x="258" y="398"/>
                    <a:pt x="270" y="388"/>
                  </a:cubicBezTo>
                  <a:cubicBezTo>
                    <a:pt x="289" y="372"/>
                    <a:pt x="315" y="364"/>
                    <a:pt x="344" y="365"/>
                  </a:cubicBezTo>
                  <a:cubicBezTo>
                    <a:pt x="373" y="364"/>
                    <a:pt x="399" y="372"/>
                    <a:pt x="418" y="388"/>
                  </a:cubicBezTo>
                  <a:cubicBezTo>
                    <a:pt x="431" y="398"/>
                    <a:pt x="438" y="413"/>
                    <a:pt x="438" y="429"/>
                  </a:cubicBezTo>
                  <a:cubicBezTo>
                    <a:pt x="438" y="446"/>
                    <a:pt x="430" y="461"/>
                    <a:pt x="417" y="472"/>
                  </a:cubicBezTo>
                  <a:cubicBezTo>
                    <a:pt x="598" y="472"/>
                    <a:pt x="598" y="472"/>
                    <a:pt x="598" y="472"/>
                  </a:cubicBezTo>
                  <a:cubicBezTo>
                    <a:pt x="606" y="472"/>
                    <a:pt x="613" y="465"/>
                    <a:pt x="613" y="457"/>
                  </a:cubicBezTo>
                  <a:cubicBezTo>
                    <a:pt x="613" y="457"/>
                    <a:pt x="613" y="457"/>
                    <a:pt x="613" y="457"/>
                  </a:cubicBezTo>
                  <a:cubicBezTo>
                    <a:pt x="613" y="457"/>
                    <a:pt x="613" y="457"/>
                    <a:pt x="613" y="457"/>
                  </a:cubicBezTo>
                  <a:cubicBezTo>
                    <a:pt x="613" y="320"/>
                    <a:pt x="613" y="320"/>
                    <a:pt x="613" y="320"/>
                  </a:cubicBezTo>
                  <a:cubicBezTo>
                    <a:pt x="615" y="315"/>
                    <a:pt x="619" y="310"/>
                    <a:pt x="624" y="310"/>
                  </a:cubicBezTo>
                  <a:cubicBezTo>
                    <a:pt x="635" y="310"/>
                    <a:pt x="645" y="310"/>
                    <a:pt x="651" y="319"/>
                  </a:cubicBezTo>
                  <a:cubicBezTo>
                    <a:pt x="655" y="325"/>
                    <a:pt x="657" y="331"/>
                    <a:pt x="661" y="336"/>
                  </a:cubicBezTo>
                  <a:cubicBezTo>
                    <a:pt x="671" y="353"/>
                    <a:pt x="693" y="355"/>
                    <a:pt x="705" y="340"/>
                  </a:cubicBezTo>
                  <a:cubicBezTo>
                    <a:pt x="718" y="325"/>
                    <a:pt x="722" y="303"/>
                    <a:pt x="722" y="283"/>
                  </a:cubicBezTo>
                  <a:cubicBezTo>
                    <a:pt x="722" y="263"/>
                    <a:pt x="718" y="242"/>
                    <a:pt x="705" y="227"/>
                  </a:cubicBezTo>
                  <a:cubicBezTo>
                    <a:pt x="693" y="211"/>
                    <a:pt x="671" y="213"/>
                    <a:pt x="661" y="230"/>
                  </a:cubicBezTo>
                  <a:cubicBezTo>
                    <a:pt x="657" y="235"/>
                    <a:pt x="655" y="241"/>
                    <a:pt x="651" y="247"/>
                  </a:cubicBezTo>
                  <a:cubicBezTo>
                    <a:pt x="645" y="256"/>
                    <a:pt x="635" y="256"/>
                    <a:pt x="624" y="256"/>
                  </a:cubicBezTo>
                  <a:cubicBezTo>
                    <a:pt x="619" y="256"/>
                    <a:pt x="615" y="251"/>
                    <a:pt x="613" y="247"/>
                  </a:cubicBezTo>
                  <a:cubicBezTo>
                    <a:pt x="613" y="104"/>
                    <a:pt x="613" y="104"/>
                    <a:pt x="613" y="104"/>
                  </a:cubicBezTo>
                  <a:cubicBezTo>
                    <a:pt x="613" y="96"/>
                    <a:pt x="609" y="89"/>
                    <a:pt x="602" y="85"/>
                  </a:cubicBezTo>
                  <a:cubicBezTo>
                    <a:pt x="600" y="84"/>
                    <a:pt x="598" y="82"/>
                    <a:pt x="595" y="81"/>
                  </a:cubicBezTo>
                  <a:cubicBezTo>
                    <a:pt x="520" y="29"/>
                    <a:pt x="437" y="0"/>
                    <a:pt x="345" y="0"/>
                  </a:cubicBezTo>
                  <a:cubicBezTo>
                    <a:pt x="147" y="9"/>
                    <a:pt x="0" y="128"/>
                    <a:pt x="25" y="345"/>
                  </a:cubicBezTo>
                  <a:cubicBezTo>
                    <a:pt x="29" y="385"/>
                    <a:pt x="37" y="424"/>
                    <a:pt x="49" y="461"/>
                  </a:cubicBezTo>
                  <a:cubicBezTo>
                    <a:pt x="52" y="467"/>
                    <a:pt x="57" y="472"/>
                    <a:pt x="64" y="472"/>
                  </a:cubicBezTo>
                  <a:cubicBezTo>
                    <a:pt x="271" y="472"/>
                    <a:pt x="271" y="472"/>
                    <a:pt x="271" y="472"/>
                  </a:cubicBezTo>
                  <a:cubicBezTo>
                    <a:pt x="258" y="461"/>
                    <a:pt x="250" y="446"/>
                    <a:pt x="250" y="4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381" name="Google Shape;1381;p48"/>
            <p:cNvSpPr/>
            <p:nvPr/>
          </p:nvSpPr>
          <p:spPr>
            <a:xfrm>
              <a:off x="2903528" y="3560177"/>
              <a:ext cx="374670" cy="273617"/>
            </a:xfrm>
            <a:custGeom>
              <a:avLst/>
              <a:gdLst/>
              <a:ahLst/>
              <a:cxnLst/>
              <a:rect l="l" t="t" r="r" b="b"/>
              <a:pathLst>
                <a:path w="650" h="473" extrusionOk="0">
                  <a:moveTo>
                    <a:pt x="455" y="42"/>
                  </a:moveTo>
                  <a:cubicBezTo>
                    <a:pt x="455" y="58"/>
                    <a:pt x="448" y="74"/>
                    <a:pt x="435" y="84"/>
                  </a:cubicBezTo>
                  <a:cubicBezTo>
                    <a:pt x="417" y="100"/>
                    <a:pt x="391" y="108"/>
                    <a:pt x="361" y="107"/>
                  </a:cubicBezTo>
                  <a:cubicBezTo>
                    <a:pt x="332" y="108"/>
                    <a:pt x="306" y="100"/>
                    <a:pt x="288" y="84"/>
                  </a:cubicBezTo>
                  <a:cubicBezTo>
                    <a:pt x="275" y="74"/>
                    <a:pt x="268" y="58"/>
                    <a:pt x="268" y="42"/>
                  </a:cubicBezTo>
                  <a:cubicBezTo>
                    <a:pt x="268" y="26"/>
                    <a:pt x="275" y="11"/>
                    <a:pt x="289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6" y="0"/>
                    <a:pt x="109" y="7"/>
                    <a:pt x="109" y="15"/>
                  </a:cubicBezTo>
                  <a:cubicBezTo>
                    <a:pt x="109" y="181"/>
                    <a:pt x="109" y="181"/>
                    <a:pt x="109" y="181"/>
                  </a:cubicBezTo>
                  <a:cubicBezTo>
                    <a:pt x="107" y="186"/>
                    <a:pt x="104" y="190"/>
                    <a:pt x="98" y="191"/>
                  </a:cubicBezTo>
                  <a:cubicBezTo>
                    <a:pt x="88" y="191"/>
                    <a:pt x="78" y="191"/>
                    <a:pt x="71" y="181"/>
                  </a:cubicBezTo>
                  <a:cubicBezTo>
                    <a:pt x="68" y="176"/>
                    <a:pt x="65" y="170"/>
                    <a:pt x="62" y="164"/>
                  </a:cubicBezTo>
                  <a:cubicBezTo>
                    <a:pt x="51" y="148"/>
                    <a:pt x="30" y="146"/>
                    <a:pt x="17" y="161"/>
                  </a:cubicBezTo>
                  <a:cubicBezTo>
                    <a:pt x="5" y="176"/>
                    <a:pt x="0" y="198"/>
                    <a:pt x="1" y="218"/>
                  </a:cubicBezTo>
                  <a:cubicBezTo>
                    <a:pt x="0" y="238"/>
                    <a:pt x="5" y="259"/>
                    <a:pt x="17" y="274"/>
                  </a:cubicBezTo>
                  <a:cubicBezTo>
                    <a:pt x="30" y="289"/>
                    <a:pt x="51" y="288"/>
                    <a:pt x="62" y="271"/>
                  </a:cubicBezTo>
                  <a:cubicBezTo>
                    <a:pt x="65" y="265"/>
                    <a:pt x="68" y="259"/>
                    <a:pt x="71" y="254"/>
                  </a:cubicBezTo>
                  <a:cubicBezTo>
                    <a:pt x="78" y="244"/>
                    <a:pt x="88" y="244"/>
                    <a:pt x="98" y="245"/>
                  </a:cubicBezTo>
                  <a:cubicBezTo>
                    <a:pt x="104" y="245"/>
                    <a:pt x="107" y="250"/>
                    <a:pt x="109" y="254"/>
                  </a:cubicBezTo>
                  <a:cubicBezTo>
                    <a:pt x="109" y="457"/>
                    <a:pt x="109" y="457"/>
                    <a:pt x="109" y="457"/>
                  </a:cubicBezTo>
                  <a:cubicBezTo>
                    <a:pt x="109" y="466"/>
                    <a:pt x="118" y="473"/>
                    <a:pt x="127" y="470"/>
                  </a:cubicBezTo>
                  <a:cubicBezTo>
                    <a:pt x="132" y="468"/>
                    <a:pt x="138" y="466"/>
                    <a:pt x="143" y="464"/>
                  </a:cubicBezTo>
                  <a:cubicBezTo>
                    <a:pt x="264" y="406"/>
                    <a:pt x="377" y="334"/>
                    <a:pt x="477" y="243"/>
                  </a:cubicBezTo>
                  <a:cubicBezTo>
                    <a:pt x="549" y="178"/>
                    <a:pt x="607" y="105"/>
                    <a:pt x="646" y="21"/>
                  </a:cubicBezTo>
                  <a:cubicBezTo>
                    <a:pt x="650" y="11"/>
                    <a:pt x="643" y="0"/>
                    <a:pt x="632" y="0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448" y="11"/>
                    <a:pt x="455" y="26"/>
                    <a:pt x="455" y="4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382" name="Google Shape;1382;p48"/>
            <p:cNvSpPr/>
            <p:nvPr/>
          </p:nvSpPr>
          <p:spPr>
            <a:xfrm>
              <a:off x="2635397" y="3497189"/>
              <a:ext cx="313600" cy="337276"/>
            </a:xfrm>
            <a:custGeom>
              <a:avLst/>
              <a:gdLst/>
              <a:ahLst/>
              <a:cxnLst/>
              <a:rect l="l" t="t" r="r" b="b"/>
              <a:pathLst>
                <a:path w="544" h="583" extrusionOk="0">
                  <a:moveTo>
                    <a:pt x="502" y="420"/>
                  </a:moveTo>
                  <a:cubicBezTo>
                    <a:pt x="486" y="420"/>
                    <a:pt x="471" y="413"/>
                    <a:pt x="460" y="400"/>
                  </a:cubicBezTo>
                  <a:cubicBezTo>
                    <a:pt x="445" y="382"/>
                    <a:pt x="436" y="356"/>
                    <a:pt x="437" y="327"/>
                  </a:cubicBezTo>
                  <a:cubicBezTo>
                    <a:pt x="436" y="298"/>
                    <a:pt x="445" y="271"/>
                    <a:pt x="460" y="253"/>
                  </a:cubicBezTo>
                  <a:cubicBezTo>
                    <a:pt x="471" y="240"/>
                    <a:pt x="486" y="233"/>
                    <a:pt x="502" y="233"/>
                  </a:cubicBezTo>
                  <a:cubicBezTo>
                    <a:pt x="518" y="233"/>
                    <a:pt x="534" y="241"/>
                    <a:pt x="544" y="254"/>
                  </a:cubicBezTo>
                  <a:cubicBezTo>
                    <a:pt x="544" y="124"/>
                    <a:pt x="544" y="124"/>
                    <a:pt x="544" y="124"/>
                  </a:cubicBezTo>
                  <a:cubicBezTo>
                    <a:pt x="544" y="116"/>
                    <a:pt x="537" y="109"/>
                    <a:pt x="529" y="109"/>
                  </a:cubicBezTo>
                  <a:cubicBezTo>
                    <a:pt x="312" y="109"/>
                    <a:pt x="312" y="109"/>
                    <a:pt x="312" y="109"/>
                  </a:cubicBezTo>
                  <a:cubicBezTo>
                    <a:pt x="307" y="107"/>
                    <a:pt x="302" y="103"/>
                    <a:pt x="302" y="98"/>
                  </a:cubicBezTo>
                  <a:cubicBezTo>
                    <a:pt x="302" y="87"/>
                    <a:pt x="302" y="78"/>
                    <a:pt x="311" y="71"/>
                  </a:cubicBezTo>
                  <a:cubicBezTo>
                    <a:pt x="317" y="67"/>
                    <a:pt x="323" y="65"/>
                    <a:pt x="328" y="61"/>
                  </a:cubicBezTo>
                  <a:cubicBezTo>
                    <a:pt x="345" y="51"/>
                    <a:pt x="347" y="30"/>
                    <a:pt x="332" y="17"/>
                  </a:cubicBezTo>
                  <a:cubicBezTo>
                    <a:pt x="317" y="5"/>
                    <a:pt x="295" y="0"/>
                    <a:pt x="275" y="0"/>
                  </a:cubicBezTo>
                  <a:cubicBezTo>
                    <a:pt x="255" y="0"/>
                    <a:pt x="234" y="5"/>
                    <a:pt x="219" y="17"/>
                  </a:cubicBezTo>
                  <a:cubicBezTo>
                    <a:pt x="203" y="30"/>
                    <a:pt x="205" y="51"/>
                    <a:pt x="222" y="61"/>
                  </a:cubicBezTo>
                  <a:cubicBezTo>
                    <a:pt x="227" y="65"/>
                    <a:pt x="233" y="67"/>
                    <a:pt x="239" y="71"/>
                  </a:cubicBezTo>
                  <a:cubicBezTo>
                    <a:pt x="248" y="78"/>
                    <a:pt x="248" y="87"/>
                    <a:pt x="248" y="98"/>
                  </a:cubicBezTo>
                  <a:cubicBezTo>
                    <a:pt x="248" y="103"/>
                    <a:pt x="243" y="107"/>
                    <a:pt x="239" y="109"/>
                  </a:cubicBezTo>
                  <a:cubicBezTo>
                    <a:pt x="19" y="109"/>
                    <a:pt x="19" y="109"/>
                    <a:pt x="19" y="109"/>
                  </a:cubicBezTo>
                  <a:cubicBezTo>
                    <a:pt x="8" y="109"/>
                    <a:pt x="0" y="120"/>
                    <a:pt x="5" y="130"/>
                  </a:cubicBezTo>
                  <a:cubicBezTo>
                    <a:pt x="18" y="157"/>
                    <a:pt x="32" y="183"/>
                    <a:pt x="50" y="208"/>
                  </a:cubicBezTo>
                  <a:cubicBezTo>
                    <a:pt x="170" y="381"/>
                    <a:pt x="338" y="493"/>
                    <a:pt x="525" y="579"/>
                  </a:cubicBezTo>
                  <a:cubicBezTo>
                    <a:pt x="525" y="579"/>
                    <a:pt x="525" y="579"/>
                    <a:pt x="525" y="579"/>
                  </a:cubicBezTo>
                  <a:cubicBezTo>
                    <a:pt x="534" y="583"/>
                    <a:pt x="544" y="576"/>
                    <a:pt x="544" y="567"/>
                  </a:cubicBezTo>
                  <a:cubicBezTo>
                    <a:pt x="544" y="399"/>
                    <a:pt x="544" y="399"/>
                    <a:pt x="544" y="399"/>
                  </a:cubicBezTo>
                  <a:cubicBezTo>
                    <a:pt x="534" y="413"/>
                    <a:pt x="518" y="420"/>
                    <a:pt x="502" y="42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383" name="Google Shape;1383;p48"/>
            <p:cNvSpPr/>
            <p:nvPr/>
          </p:nvSpPr>
          <p:spPr>
            <a:xfrm>
              <a:off x="2966382" y="3253725"/>
              <a:ext cx="349261" cy="352241"/>
            </a:xfrm>
            <a:custGeom>
              <a:avLst/>
              <a:gdLst/>
              <a:ahLst/>
              <a:cxnLst/>
              <a:rect l="l" t="t" r="r" b="b"/>
              <a:pathLst>
                <a:path w="606" h="609" extrusionOk="0">
                  <a:moveTo>
                    <a:pt x="397" y="49"/>
                  </a:moveTo>
                  <a:cubicBezTo>
                    <a:pt x="262" y="0"/>
                    <a:pt x="137" y="39"/>
                    <a:pt x="19" y="109"/>
                  </a:cubicBezTo>
                  <a:cubicBezTo>
                    <a:pt x="17" y="110"/>
                    <a:pt x="15" y="111"/>
                    <a:pt x="13" y="112"/>
                  </a:cubicBezTo>
                  <a:cubicBezTo>
                    <a:pt x="5" y="116"/>
                    <a:pt x="0" y="124"/>
                    <a:pt x="0" y="132"/>
                  </a:cubicBezTo>
                  <a:cubicBezTo>
                    <a:pt x="0" y="238"/>
                    <a:pt x="0" y="238"/>
                    <a:pt x="0" y="238"/>
                  </a:cubicBezTo>
                  <a:cubicBezTo>
                    <a:pt x="11" y="225"/>
                    <a:pt x="26" y="217"/>
                    <a:pt x="43" y="217"/>
                  </a:cubicBezTo>
                  <a:cubicBezTo>
                    <a:pt x="59" y="217"/>
                    <a:pt x="74" y="225"/>
                    <a:pt x="85" y="237"/>
                  </a:cubicBezTo>
                  <a:cubicBezTo>
                    <a:pt x="100" y="256"/>
                    <a:pt x="108" y="282"/>
                    <a:pt x="108" y="311"/>
                  </a:cubicBezTo>
                  <a:cubicBezTo>
                    <a:pt x="108" y="340"/>
                    <a:pt x="100" y="366"/>
                    <a:pt x="85" y="385"/>
                  </a:cubicBezTo>
                  <a:cubicBezTo>
                    <a:pt x="74" y="398"/>
                    <a:pt x="59" y="405"/>
                    <a:pt x="43" y="405"/>
                  </a:cubicBezTo>
                  <a:cubicBezTo>
                    <a:pt x="26" y="405"/>
                    <a:pt x="11" y="397"/>
                    <a:pt x="0" y="384"/>
                  </a:cubicBezTo>
                  <a:cubicBezTo>
                    <a:pt x="0" y="485"/>
                    <a:pt x="0" y="485"/>
                    <a:pt x="0" y="485"/>
                  </a:cubicBezTo>
                  <a:cubicBezTo>
                    <a:pt x="0" y="493"/>
                    <a:pt x="7" y="500"/>
                    <a:pt x="15" y="500"/>
                  </a:cubicBezTo>
                  <a:cubicBezTo>
                    <a:pt x="216" y="500"/>
                    <a:pt x="216" y="500"/>
                    <a:pt x="216" y="500"/>
                  </a:cubicBezTo>
                  <a:cubicBezTo>
                    <a:pt x="221" y="502"/>
                    <a:pt x="225" y="505"/>
                    <a:pt x="225" y="511"/>
                  </a:cubicBezTo>
                  <a:cubicBezTo>
                    <a:pt x="226" y="521"/>
                    <a:pt x="226" y="531"/>
                    <a:pt x="216" y="538"/>
                  </a:cubicBezTo>
                  <a:cubicBezTo>
                    <a:pt x="211" y="541"/>
                    <a:pt x="205" y="544"/>
                    <a:pt x="199" y="547"/>
                  </a:cubicBezTo>
                  <a:cubicBezTo>
                    <a:pt x="183" y="558"/>
                    <a:pt x="181" y="579"/>
                    <a:pt x="196" y="592"/>
                  </a:cubicBezTo>
                  <a:cubicBezTo>
                    <a:pt x="211" y="604"/>
                    <a:pt x="233" y="609"/>
                    <a:pt x="252" y="609"/>
                  </a:cubicBezTo>
                  <a:cubicBezTo>
                    <a:pt x="272" y="609"/>
                    <a:pt x="294" y="604"/>
                    <a:pt x="309" y="592"/>
                  </a:cubicBezTo>
                  <a:cubicBezTo>
                    <a:pt x="324" y="579"/>
                    <a:pt x="322" y="558"/>
                    <a:pt x="306" y="547"/>
                  </a:cubicBezTo>
                  <a:cubicBezTo>
                    <a:pt x="300" y="544"/>
                    <a:pt x="294" y="541"/>
                    <a:pt x="289" y="538"/>
                  </a:cubicBezTo>
                  <a:cubicBezTo>
                    <a:pt x="279" y="531"/>
                    <a:pt x="279" y="521"/>
                    <a:pt x="279" y="511"/>
                  </a:cubicBezTo>
                  <a:cubicBezTo>
                    <a:pt x="280" y="505"/>
                    <a:pt x="284" y="502"/>
                    <a:pt x="289" y="500"/>
                  </a:cubicBezTo>
                  <a:cubicBezTo>
                    <a:pt x="547" y="500"/>
                    <a:pt x="547" y="500"/>
                    <a:pt x="547" y="500"/>
                  </a:cubicBezTo>
                  <a:cubicBezTo>
                    <a:pt x="554" y="500"/>
                    <a:pt x="559" y="496"/>
                    <a:pt x="561" y="490"/>
                  </a:cubicBezTo>
                  <a:cubicBezTo>
                    <a:pt x="574" y="451"/>
                    <a:pt x="583" y="411"/>
                    <a:pt x="588" y="368"/>
                  </a:cubicBezTo>
                  <a:cubicBezTo>
                    <a:pt x="606" y="217"/>
                    <a:pt x="540" y="101"/>
                    <a:pt x="397" y="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grpSp>
        <p:nvGrpSpPr>
          <p:cNvPr id="1384" name="Google Shape;1384;p48"/>
          <p:cNvGrpSpPr/>
          <p:nvPr/>
        </p:nvGrpSpPr>
        <p:grpSpPr>
          <a:xfrm>
            <a:off x="5143819" y="2257535"/>
            <a:ext cx="443879" cy="445541"/>
            <a:chOff x="4764809" y="3184208"/>
            <a:chExt cx="717090" cy="719775"/>
          </a:xfrm>
        </p:grpSpPr>
        <p:sp>
          <p:nvSpPr>
            <p:cNvPr id="1385" name="Google Shape;1385;p48"/>
            <p:cNvSpPr/>
            <p:nvPr/>
          </p:nvSpPr>
          <p:spPr>
            <a:xfrm>
              <a:off x="5143387" y="3232375"/>
              <a:ext cx="338512" cy="556553"/>
            </a:xfrm>
            <a:custGeom>
              <a:avLst/>
              <a:gdLst/>
              <a:ahLst/>
              <a:cxnLst/>
              <a:rect l="l" t="t" r="r" b="b"/>
              <a:pathLst>
                <a:path w="517" h="847" extrusionOk="0">
                  <a:moveTo>
                    <a:pt x="0" y="802"/>
                  </a:moveTo>
                  <a:cubicBezTo>
                    <a:pt x="37" y="819"/>
                    <a:pt x="110" y="847"/>
                    <a:pt x="190" y="847"/>
                  </a:cubicBezTo>
                  <a:cubicBezTo>
                    <a:pt x="190" y="847"/>
                    <a:pt x="190" y="847"/>
                    <a:pt x="190" y="847"/>
                  </a:cubicBezTo>
                  <a:cubicBezTo>
                    <a:pt x="199" y="847"/>
                    <a:pt x="209" y="847"/>
                    <a:pt x="218" y="846"/>
                  </a:cubicBezTo>
                  <a:cubicBezTo>
                    <a:pt x="349" y="835"/>
                    <a:pt x="430" y="763"/>
                    <a:pt x="441" y="754"/>
                  </a:cubicBezTo>
                  <a:cubicBezTo>
                    <a:pt x="491" y="669"/>
                    <a:pt x="517" y="573"/>
                    <a:pt x="517" y="474"/>
                  </a:cubicBezTo>
                  <a:cubicBezTo>
                    <a:pt x="517" y="274"/>
                    <a:pt x="411" y="96"/>
                    <a:pt x="244" y="0"/>
                  </a:cubicBezTo>
                  <a:cubicBezTo>
                    <a:pt x="282" y="43"/>
                    <a:pt x="320" y="107"/>
                    <a:pt x="335" y="201"/>
                  </a:cubicBezTo>
                  <a:cubicBezTo>
                    <a:pt x="354" y="317"/>
                    <a:pt x="329" y="414"/>
                    <a:pt x="305" y="476"/>
                  </a:cubicBezTo>
                  <a:cubicBezTo>
                    <a:pt x="279" y="543"/>
                    <a:pt x="249" y="582"/>
                    <a:pt x="247" y="583"/>
                  </a:cubicBezTo>
                  <a:cubicBezTo>
                    <a:pt x="247" y="583"/>
                    <a:pt x="247" y="583"/>
                    <a:pt x="247" y="583"/>
                  </a:cubicBezTo>
                  <a:cubicBezTo>
                    <a:pt x="236" y="599"/>
                    <a:pt x="224" y="615"/>
                    <a:pt x="210" y="631"/>
                  </a:cubicBezTo>
                  <a:cubicBezTo>
                    <a:pt x="168" y="680"/>
                    <a:pt x="115" y="725"/>
                    <a:pt x="50" y="770"/>
                  </a:cubicBezTo>
                  <a:cubicBezTo>
                    <a:pt x="35" y="780"/>
                    <a:pt x="20" y="790"/>
                    <a:pt x="5" y="800"/>
                  </a:cubicBezTo>
                  <a:cubicBezTo>
                    <a:pt x="3" y="800"/>
                    <a:pt x="2" y="801"/>
                    <a:pt x="0" y="80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386" name="Google Shape;1386;p48"/>
            <p:cNvSpPr/>
            <p:nvPr/>
          </p:nvSpPr>
          <p:spPr>
            <a:xfrm>
              <a:off x="4783248" y="3418197"/>
              <a:ext cx="616697" cy="485785"/>
            </a:xfrm>
            <a:custGeom>
              <a:avLst/>
              <a:gdLst/>
              <a:ahLst/>
              <a:cxnLst/>
              <a:rect l="l" t="t" r="r" b="b"/>
              <a:pathLst>
                <a:path w="942" h="739" extrusionOk="0">
                  <a:moveTo>
                    <a:pt x="84" y="145"/>
                  </a:moveTo>
                  <a:cubicBezTo>
                    <a:pt x="0" y="309"/>
                    <a:pt x="79" y="508"/>
                    <a:pt x="87" y="527"/>
                  </a:cubicBezTo>
                  <a:cubicBezTo>
                    <a:pt x="192" y="662"/>
                    <a:pt x="349" y="739"/>
                    <a:pt x="520" y="739"/>
                  </a:cubicBezTo>
                  <a:cubicBezTo>
                    <a:pt x="683" y="739"/>
                    <a:pt x="839" y="664"/>
                    <a:pt x="942" y="540"/>
                  </a:cubicBezTo>
                  <a:cubicBezTo>
                    <a:pt x="901" y="562"/>
                    <a:pt x="843" y="585"/>
                    <a:pt x="770" y="591"/>
                  </a:cubicBezTo>
                  <a:cubicBezTo>
                    <a:pt x="760" y="592"/>
                    <a:pt x="750" y="593"/>
                    <a:pt x="740" y="593"/>
                  </a:cubicBezTo>
                  <a:cubicBezTo>
                    <a:pt x="629" y="593"/>
                    <a:pt x="541" y="547"/>
                    <a:pt x="524" y="539"/>
                  </a:cubicBezTo>
                  <a:cubicBezTo>
                    <a:pt x="519" y="537"/>
                    <a:pt x="510" y="532"/>
                    <a:pt x="508" y="531"/>
                  </a:cubicBezTo>
                  <a:cubicBezTo>
                    <a:pt x="451" y="498"/>
                    <a:pt x="405" y="464"/>
                    <a:pt x="363" y="429"/>
                  </a:cubicBezTo>
                  <a:cubicBezTo>
                    <a:pt x="308" y="383"/>
                    <a:pt x="268" y="340"/>
                    <a:pt x="237" y="293"/>
                  </a:cubicBezTo>
                  <a:cubicBezTo>
                    <a:pt x="212" y="256"/>
                    <a:pt x="196" y="220"/>
                    <a:pt x="188" y="183"/>
                  </a:cubicBezTo>
                  <a:cubicBezTo>
                    <a:pt x="176" y="134"/>
                    <a:pt x="179" y="91"/>
                    <a:pt x="195" y="51"/>
                  </a:cubicBezTo>
                  <a:cubicBezTo>
                    <a:pt x="203" y="32"/>
                    <a:pt x="213" y="15"/>
                    <a:pt x="225" y="0"/>
                  </a:cubicBezTo>
                  <a:cubicBezTo>
                    <a:pt x="175" y="27"/>
                    <a:pt x="122" y="72"/>
                    <a:pt x="84" y="1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387" name="Google Shape;1387;p48"/>
            <p:cNvSpPr/>
            <p:nvPr/>
          </p:nvSpPr>
          <p:spPr>
            <a:xfrm>
              <a:off x="4764809" y="3184208"/>
              <a:ext cx="585965" cy="520485"/>
            </a:xfrm>
            <a:custGeom>
              <a:avLst/>
              <a:gdLst/>
              <a:ahLst/>
              <a:cxnLst/>
              <a:rect l="l" t="t" r="r" b="b"/>
              <a:pathLst>
                <a:path w="895" h="792" extrusionOk="0">
                  <a:moveTo>
                    <a:pt x="885" y="279"/>
                  </a:moveTo>
                  <a:cubicBezTo>
                    <a:pt x="871" y="194"/>
                    <a:pt x="837" y="125"/>
                    <a:pt x="783" y="74"/>
                  </a:cubicBezTo>
                  <a:cubicBezTo>
                    <a:pt x="745" y="38"/>
                    <a:pt x="710" y="24"/>
                    <a:pt x="706" y="23"/>
                  </a:cubicBezTo>
                  <a:cubicBezTo>
                    <a:pt x="655" y="8"/>
                    <a:pt x="602" y="0"/>
                    <a:pt x="548" y="0"/>
                  </a:cubicBezTo>
                  <a:cubicBezTo>
                    <a:pt x="246" y="0"/>
                    <a:pt x="0" y="245"/>
                    <a:pt x="0" y="547"/>
                  </a:cubicBezTo>
                  <a:cubicBezTo>
                    <a:pt x="0" y="634"/>
                    <a:pt x="20" y="717"/>
                    <a:pt x="57" y="792"/>
                  </a:cubicBezTo>
                  <a:cubicBezTo>
                    <a:pt x="40" y="710"/>
                    <a:pt x="32" y="594"/>
                    <a:pt x="87" y="488"/>
                  </a:cubicBezTo>
                  <a:cubicBezTo>
                    <a:pt x="170" y="327"/>
                    <a:pt x="318" y="293"/>
                    <a:pt x="378" y="286"/>
                  </a:cubicBezTo>
                  <a:cubicBezTo>
                    <a:pt x="387" y="285"/>
                    <a:pt x="396" y="284"/>
                    <a:pt x="405" y="284"/>
                  </a:cubicBezTo>
                  <a:cubicBezTo>
                    <a:pt x="406" y="284"/>
                    <a:pt x="406" y="284"/>
                    <a:pt x="406" y="284"/>
                  </a:cubicBezTo>
                  <a:cubicBezTo>
                    <a:pt x="408" y="284"/>
                    <a:pt x="408" y="284"/>
                    <a:pt x="408" y="284"/>
                  </a:cubicBezTo>
                  <a:cubicBezTo>
                    <a:pt x="410" y="285"/>
                    <a:pt x="410" y="285"/>
                    <a:pt x="410" y="285"/>
                  </a:cubicBezTo>
                  <a:cubicBezTo>
                    <a:pt x="441" y="285"/>
                    <a:pt x="472" y="294"/>
                    <a:pt x="500" y="311"/>
                  </a:cubicBezTo>
                  <a:cubicBezTo>
                    <a:pt x="519" y="322"/>
                    <a:pt x="535" y="337"/>
                    <a:pt x="548" y="356"/>
                  </a:cubicBezTo>
                  <a:cubicBezTo>
                    <a:pt x="570" y="322"/>
                    <a:pt x="603" y="301"/>
                    <a:pt x="645" y="291"/>
                  </a:cubicBezTo>
                  <a:cubicBezTo>
                    <a:pt x="662" y="287"/>
                    <a:pt x="678" y="285"/>
                    <a:pt x="694" y="285"/>
                  </a:cubicBezTo>
                  <a:cubicBezTo>
                    <a:pt x="737" y="285"/>
                    <a:pt x="776" y="299"/>
                    <a:pt x="812" y="326"/>
                  </a:cubicBezTo>
                  <a:cubicBezTo>
                    <a:pt x="850" y="356"/>
                    <a:pt x="874" y="395"/>
                    <a:pt x="883" y="444"/>
                  </a:cubicBezTo>
                  <a:cubicBezTo>
                    <a:pt x="892" y="395"/>
                    <a:pt x="895" y="340"/>
                    <a:pt x="885" y="2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grpSp>
        <p:nvGrpSpPr>
          <p:cNvPr id="1388" name="Google Shape;1388;p48"/>
          <p:cNvGrpSpPr/>
          <p:nvPr/>
        </p:nvGrpSpPr>
        <p:grpSpPr>
          <a:xfrm>
            <a:off x="4452495" y="2286500"/>
            <a:ext cx="445746" cy="387612"/>
            <a:chOff x="3680173" y="3231000"/>
            <a:chExt cx="720106" cy="626190"/>
          </a:xfrm>
        </p:grpSpPr>
        <p:sp>
          <p:nvSpPr>
            <p:cNvPr id="1389" name="Google Shape;1389;p48"/>
            <p:cNvSpPr/>
            <p:nvPr/>
          </p:nvSpPr>
          <p:spPr>
            <a:xfrm>
              <a:off x="3680173" y="3232386"/>
              <a:ext cx="468746" cy="451568"/>
            </a:xfrm>
            <a:custGeom>
              <a:avLst/>
              <a:gdLst/>
              <a:ahLst/>
              <a:cxnLst/>
              <a:rect l="l" t="t" r="r" b="b"/>
              <a:pathLst>
                <a:path w="341" h="326" extrusionOk="0">
                  <a:moveTo>
                    <a:pt x="337" y="79"/>
                  </a:moveTo>
                  <a:cubicBezTo>
                    <a:pt x="332" y="73"/>
                    <a:pt x="325" y="65"/>
                    <a:pt x="312" y="52"/>
                  </a:cubicBezTo>
                  <a:cubicBezTo>
                    <a:pt x="290" y="31"/>
                    <a:pt x="264" y="16"/>
                    <a:pt x="261" y="15"/>
                  </a:cubicBezTo>
                  <a:cubicBezTo>
                    <a:pt x="237" y="5"/>
                    <a:pt x="211" y="0"/>
                    <a:pt x="184" y="0"/>
                  </a:cubicBezTo>
                  <a:cubicBezTo>
                    <a:pt x="180" y="0"/>
                    <a:pt x="180" y="0"/>
                    <a:pt x="180" y="0"/>
                  </a:cubicBezTo>
                  <a:cubicBezTo>
                    <a:pt x="124" y="2"/>
                    <a:pt x="76" y="24"/>
                    <a:pt x="44" y="61"/>
                  </a:cubicBezTo>
                  <a:cubicBezTo>
                    <a:pt x="13" y="97"/>
                    <a:pt x="0" y="144"/>
                    <a:pt x="5" y="195"/>
                  </a:cubicBezTo>
                  <a:cubicBezTo>
                    <a:pt x="10" y="237"/>
                    <a:pt x="24" y="275"/>
                    <a:pt x="47" y="308"/>
                  </a:cubicBezTo>
                  <a:cubicBezTo>
                    <a:pt x="51" y="314"/>
                    <a:pt x="56" y="320"/>
                    <a:pt x="61" y="326"/>
                  </a:cubicBezTo>
                  <a:cubicBezTo>
                    <a:pt x="50" y="296"/>
                    <a:pt x="39" y="251"/>
                    <a:pt x="47" y="200"/>
                  </a:cubicBezTo>
                  <a:cubicBezTo>
                    <a:pt x="62" y="106"/>
                    <a:pt x="151" y="88"/>
                    <a:pt x="162" y="86"/>
                  </a:cubicBezTo>
                  <a:cubicBezTo>
                    <a:pt x="162" y="86"/>
                    <a:pt x="162" y="86"/>
                    <a:pt x="162" y="86"/>
                  </a:cubicBezTo>
                  <a:cubicBezTo>
                    <a:pt x="169" y="85"/>
                    <a:pt x="176" y="84"/>
                    <a:pt x="183" y="83"/>
                  </a:cubicBezTo>
                  <a:cubicBezTo>
                    <a:pt x="184" y="83"/>
                    <a:pt x="184" y="83"/>
                    <a:pt x="184" y="83"/>
                  </a:cubicBezTo>
                  <a:cubicBezTo>
                    <a:pt x="210" y="83"/>
                    <a:pt x="234" y="91"/>
                    <a:pt x="257" y="107"/>
                  </a:cubicBezTo>
                  <a:cubicBezTo>
                    <a:pt x="259" y="109"/>
                    <a:pt x="261" y="109"/>
                    <a:pt x="262" y="109"/>
                  </a:cubicBezTo>
                  <a:cubicBezTo>
                    <a:pt x="264" y="109"/>
                    <a:pt x="266" y="108"/>
                    <a:pt x="269" y="107"/>
                  </a:cubicBezTo>
                  <a:cubicBezTo>
                    <a:pt x="295" y="91"/>
                    <a:pt x="318" y="84"/>
                    <a:pt x="341" y="83"/>
                  </a:cubicBezTo>
                  <a:cubicBezTo>
                    <a:pt x="339" y="82"/>
                    <a:pt x="338" y="80"/>
                    <a:pt x="337" y="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390" name="Google Shape;1390;p48"/>
            <p:cNvSpPr/>
            <p:nvPr/>
          </p:nvSpPr>
          <p:spPr>
            <a:xfrm>
              <a:off x="3743529" y="3408162"/>
              <a:ext cx="548171" cy="449028"/>
            </a:xfrm>
            <a:custGeom>
              <a:avLst/>
              <a:gdLst/>
              <a:ahLst/>
              <a:cxnLst/>
              <a:rect l="l" t="t" r="r" b="b"/>
              <a:pathLst>
                <a:path w="399" h="324" extrusionOk="0">
                  <a:moveTo>
                    <a:pt x="399" y="221"/>
                  </a:moveTo>
                  <a:cubicBezTo>
                    <a:pt x="381" y="231"/>
                    <a:pt x="357" y="241"/>
                    <a:pt x="329" y="246"/>
                  </a:cubicBezTo>
                  <a:cubicBezTo>
                    <a:pt x="315" y="249"/>
                    <a:pt x="299" y="250"/>
                    <a:pt x="284" y="250"/>
                  </a:cubicBezTo>
                  <a:cubicBezTo>
                    <a:pt x="244" y="250"/>
                    <a:pt x="214" y="241"/>
                    <a:pt x="209" y="239"/>
                  </a:cubicBezTo>
                  <a:cubicBezTo>
                    <a:pt x="208" y="239"/>
                    <a:pt x="206" y="239"/>
                    <a:pt x="204" y="238"/>
                  </a:cubicBezTo>
                  <a:cubicBezTo>
                    <a:pt x="143" y="209"/>
                    <a:pt x="100" y="176"/>
                    <a:pt x="70" y="133"/>
                  </a:cubicBezTo>
                  <a:cubicBezTo>
                    <a:pt x="55" y="111"/>
                    <a:pt x="46" y="86"/>
                    <a:pt x="43" y="59"/>
                  </a:cubicBezTo>
                  <a:cubicBezTo>
                    <a:pt x="40" y="36"/>
                    <a:pt x="44" y="16"/>
                    <a:pt x="53" y="0"/>
                  </a:cubicBezTo>
                  <a:cubicBezTo>
                    <a:pt x="35" y="16"/>
                    <a:pt x="18" y="39"/>
                    <a:pt x="12" y="75"/>
                  </a:cubicBezTo>
                  <a:cubicBezTo>
                    <a:pt x="0" y="154"/>
                    <a:pt x="37" y="221"/>
                    <a:pt x="41" y="228"/>
                  </a:cubicBezTo>
                  <a:cubicBezTo>
                    <a:pt x="74" y="261"/>
                    <a:pt x="116" y="289"/>
                    <a:pt x="169" y="314"/>
                  </a:cubicBezTo>
                  <a:cubicBezTo>
                    <a:pt x="183" y="320"/>
                    <a:pt x="199" y="324"/>
                    <a:pt x="215" y="324"/>
                  </a:cubicBezTo>
                  <a:cubicBezTo>
                    <a:pt x="233" y="324"/>
                    <a:pt x="252" y="319"/>
                    <a:pt x="268" y="312"/>
                  </a:cubicBezTo>
                  <a:cubicBezTo>
                    <a:pt x="312" y="291"/>
                    <a:pt x="350" y="266"/>
                    <a:pt x="383" y="236"/>
                  </a:cubicBezTo>
                  <a:cubicBezTo>
                    <a:pt x="389" y="231"/>
                    <a:pt x="394" y="226"/>
                    <a:pt x="399" y="22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391" name="Google Shape;1391;p48"/>
            <p:cNvSpPr/>
            <p:nvPr/>
          </p:nvSpPr>
          <p:spPr>
            <a:xfrm>
              <a:off x="4061000" y="3231000"/>
              <a:ext cx="339279" cy="508390"/>
            </a:xfrm>
            <a:custGeom>
              <a:avLst/>
              <a:gdLst/>
              <a:ahLst/>
              <a:cxnLst/>
              <a:rect l="l" t="t" r="r" b="b"/>
              <a:pathLst>
                <a:path w="247" h="367" extrusionOk="0">
                  <a:moveTo>
                    <a:pt x="53" y="367"/>
                  </a:moveTo>
                  <a:cubicBezTo>
                    <a:pt x="68" y="367"/>
                    <a:pt x="82" y="365"/>
                    <a:pt x="96" y="363"/>
                  </a:cubicBezTo>
                  <a:cubicBezTo>
                    <a:pt x="150" y="353"/>
                    <a:pt x="191" y="320"/>
                    <a:pt x="195" y="316"/>
                  </a:cubicBezTo>
                  <a:cubicBezTo>
                    <a:pt x="221" y="279"/>
                    <a:pt x="237" y="239"/>
                    <a:pt x="242" y="195"/>
                  </a:cubicBezTo>
                  <a:cubicBezTo>
                    <a:pt x="247" y="155"/>
                    <a:pt x="239" y="116"/>
                    <a:pt x="221" y="85"/>
                  </a:cubicBezTo>
                  <a:cubicBezTo>
                    <a:pt x="201" y="51"/>
                    <a:pt x="170" y="26"/>
                    <a:pt x="130" y="12"/>
                  </a:cubicBezTo>
                  <a:cubicBezTo>
                    <a:pt x="110" y="4"/>
                    <a:pt x="88" y="0"/>
                    <a:pt x="66" y="0"/>
                  </a:cubicBezTo>
                  <a:cubicBezTo>
                    <a:pt x="44" y="0"/>
                    <a:pt x="22" y="4"/>
                    <a:pt x="0" y="11"/>
                  </a:cubicBezTo>
                  <a:cubicBezTo>
                    <a:pt x="11" y="18"/>
                    <a:pt x="28" y="30"/>
                    <a:pt x="43" y="44"/>
                  </a:cubicBezTo>
                  <a:cubicBezTo>
                    <a:pt x="57" y="58"/>
                    <a:pt x="64" y="66"/>
                    <a:pt x="69" y="72"/>
                  </a:cubicBezTo>
                  <a:cubicBezTo>
                    <a:pt x="71" y="74"/>
                    <a:pt x="72" y="76"/>
                    <a:pt x="74" y="78"/>
                  </a:cubicBezTo>
                  <a:cubicBezTo>
                    <a:pt x="80" y="85"/>
                    <a:pt x="89" y="87"/>
                    <a:pt x="89" y="87"/>
                  </a:cubicBezTo>
                  <a:cubicBezTo>
                    <a:pt x="102" y="91"/>
                    <a:pt x="102" y="91"/>
                    <a:pt x="102" y="91"/>
                  </a:cubicBezTo>
                  <a:cubicBezTo>
                    <a:pt x="102" y="91"/>
                    <a:pt x="102" y="91"/>
                    <a:pt x="102" y="91"/>
                  </a:cubicBezTo>
                  <a:cubicBezTo>
                    <a:pt x="143" y="106"/>
                    <a:pt x="164" y="140"/>
                    <a:pt x="159" y="185"/>
                  </a:cubicBezTo>
                  <a:cubicBezTo>
                    <a:pt x="154" y="230"/>
                    <a:pt x="133" y="268"/>
                    <a:pt x="96" y="302"/>
                  </a:cubicBezTo>
                  <a:cubicBezTo>
                    <a:pt x="70" y="326"/>
                    <a:pt x="40" y="345"/>
                    <a:pt x="5" y="362"/>
                  </a:cubicBezTo>
                  <a:cubicBezTo>
                    <a:pt x="18" y="365"/>
                    <a:pt x="34" y="367"/>
                    <a:pt x="53" y="367"/>
                  </a:cubicBezTo>
                  <a:cubicBezTo>
                    <a:pt x="53" y="367"/>
                    <a:pt x="53" y="367"/>
                    <a:pt x="53" y="36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grpSp>
        <p:nvGrpSpPr>
          <p:cNvPr id="1392" name="Google Shape;1392;p48"/>
          <p:cNvGrpSpPr/>
          <p:nvPr/>
        </p:nvGrpSpPr>
        <p:grpSpPr>
          <a:xfrm>
            <a:off x="6524582" y="2257496"/>
            <a:ext cx="443283" cy="445620"/>
            <a:chOff x="6931035" y="3184144"/>
            <a:chExt cx="716128" cy="719903"/>
          </a:xfrm>
        </p:grpSpPr>
        <p:sp>
          <p:nvSpPr>
            <p:cNvPr id="1393" name="Google Shape;1393;p48"/>
            <p:cNvSpPr/>
            <p:nvPr/>
          </p:nvSpPr>
          <p:spPr>
            <a:xfrm>
              <a:off x="7304099" y="3430106"/>
              <a:ext cx="343064" cy="228463"/>
            </a:xfrm>
            <a:custGeom>
              <a:avLst/>
              <a:gdLst/>
              <a:ahLst/>
              <a:cxnLst/>
              <a:rect l="l" t="t" r="r" b="b"/>
              <a:pathLst>
                <a:path w="590" h="391" extrusionOk="0">
                  <a:moveTo>
                    <a:pt x="507" y="0"/>
                  </a:moveTo>
                  <a:cubicBezTo>
                    <a:pt x="196" y="0"/>
                    <a:pt x="196" y="0"/>
                    <a:pt x="196" y="0"/>
                  </a:cubicBezTo>
                  <a:cubicBezTo>
                    <a:pt x="194" y="0"/>
                    <a:pt x="192" y="0"/>
                    <a:pt x="191" y="2"/>
                  </a:cubicBezTo>
                  <a:cubicBezTo>
                    <a:pt x="2" y="190"/>
                    <a:pt x="2" y="190"/>
                    <a:pt x="2" y="190"/>
                  </a:cubicBezTo>
                  <a:cubicBezTo>
                    <a:pt x="0" y="193"/>
                    <a:pt x="0" y="197"/>
                    <a:pt x="2" y="200"/>
                  </a:cubicBezTo>
                  <a:cubicBezTo>
                    <a:pt x="191" y="389"/>
                    <a:pt x="191" y="389"/>
                    <a:pt x="191" y="389"/>
                  </a:cubicBezTo>
                  <a:cubicBezTo>
                    <a:pt x="192" y="390"/>
                    <a:pt x="194" y="391"/>
                    <a:pt x="196" y="391"/>
                  </a:cubicBezTo>
                  <a:cubicBezTo>
                    <a:pt x="507" y="391"/>
                    <a:pt x="507" y="391"/>
                    <a:pt x="507" y="391"/>
                  </a:cubicBezTo>
                  <a:cubicBezTo>
                    <a:pt x="553" y="391"/>
                    <a:pt x="590" y="353"/>
                    <a:pt x="590" y="307"/>
                  </a:cubicBezTo>
                  <a:cubicBezTo>
                    <a:pt x="590" y="83"/>
                    <a:pt x="590" y="83"/>
                    <a:pt x="590" y="83"/>
                  </a:cubicBezTo>
                  <a:cubicBezTo>
                    <a:pt x="590" y="37"/>
                    <a:pt x="553" y="0"/>
                    <a:pt x="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394" name="Google Shape;1394;p48"/>
            <p:cNvSpPr/>
            <p:nvPr/>
          </p:nvSpPr>
          <p:spPr>
            <a:xfrm>
              <a:off x="6931035" y="3430106"/>
              <a:ext cx="343548" cy="228463"/>
            </a:xfrm>
            <a:custGeom>
              <a:avLst/>
              <a:gdLst/>
              <a:ahLst/>
              <a:cxnLst/>
              <a:rect l="l" t="t" r="r" b="b"/>
              <a:pathLst>
                <a:path w="591" h="391" extrusionOk="0">
                  <a:moveTo>
                    <a:pt x="84" y="0"/>
                  </a:moveTo>
                  <a:cubicBezTo>
                    <a:pt x="38" y="0"/>
                    <a:pt x="0" y="37"/>
                    <a:pt x="0" y="83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353"/>
                    <a:pt x="38" y="391"/>
                    <a:pt x="84" y="391"/>
                  </a:cubicBezTo>
                  <a:cubicBezTo>
                    <a:pt x="395" y="391"/>
                    <a:pt x="395" y="391"/>
                    <a:pt x="395" y="391"/>
                  </a:cubicBezTo>
                  <a:cubicBezTo>
                    <a:pt x="396" y="391"/>
                    <a:pt x="398" y="390"/>
                    <a:pt x="399" y="389"/>
                  </a:cubicBezTo>
                  <a:cubicBezTo>
                    <a:pt x="588" y="200"/>
                    <a:pt x="588" y="200"/>
                    <a:pt x="588" y="200"/>
                  </a:cubicBezTo>
                  <a:cubicBezTo>
                    <a:pt x="591" y="197"/>
                    <a:pt x="591" y="193"/>
                    <a:pt x="588" y="190"/>
                  </a:cubicBezTo>
                  <a:cubicBezTo>
                    <a:pt x="399" y="2"/>
                    <a:pt x="399" y="2"/>
                    <a:pt x="399" y="2"/>
                  </a:cubicBezTo>
                  <a:cubicBezTo>
                    <a:pt x="398" y="0"/>
                    <a:pt x="396" y="0"/>
                    <a:pt x="395" y="0"/>
                  </a:cubicBezTo>
                  <a:lnTo>
                    <a:pt x="8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395" name="Google Shape;1395;p48"/>
            <p:cNvSpPr/>
            <p:nvPr/>
          </p:nvSpPr>
          <p:spPr>
            <a:xfrm>
              <a:off x="7175631" y="3184144"/>
              <a:ext cx="227419" cy="345369"/>
            </a:xfrm>
            <a:custGeom>
              <a:avLst/>
              <a:gdLst/>
              <a:ahLst/>
              <a:cxnLst/>
              <a:rect l="l" t="t" r="r" b="b"/>
              <a:pathLst>
                <a:path w="391" h="591" extrusionOk="0">
                  <a:moveTo>
                    <a:pt x="307" y="0"/>
                  </a:moveTo>
                  <a:cubicBezTo>
                    <a:pt x="84" y="0"/>
                    <a:pt x="84" y="0"/>
                    <a:pt x="84" y="0"/>
                  </a:cubicBezTo>
                  <a:cubicBezTo>
                    <a:pt x="37" y="0"/>
                    <a:pt x="0" y="38"/>
                    <a:pt x="0" y="84"/>
                  </a:cubicBezTo>
                  <a:cubicBezTo>
                    <a:pt x="0" y="395"/>
                    <a:pt x="0" y="395"/>
                    <a:pt x="0" y="395"/>
                  </a:cubicBezTo>
                  <a:cubicBezTo>
                    <a:pt x="0" y="396"/>
                    <a:pt x="1" y="398"/>
                    <a:pt x="2" y="399"/>
                  </a:cubicBezTo>
                  <a:cubicBezTo>
                    <a:pt x="191" y="588"/>
                    <a:pt x="191" y="588"/>
                    <a:pt x="191" y="588"/>
                  </a:cubicBezTo>
                  <a:cubicBezTo>
                    <a:pt x="193" y="591"/>
                    <a:pt x="198" y="591"/>
                    <a:pt x="200" y="588"/>
                  </a:cubicBezTo>
                  <a:cubicBezTo>
                    <a:pt x="389" y="399"/>
                    <a:pt x="389" y="399"/>
                    <a:pt x="389" y="399"/>
                  </a:cubicBezTo>
                  <a:cubicBezTo>
                    <a:pt x="390" y="398"/>
                    <a:pt x="391" y="396"/>
                    <a:pt x="391" y="395"/>
                  </a:cubicBezTo>
                  <a:cubicBezTo>
                    <a:pt x="391" y="84"/>
                    <a:pt x="391" y="84"/>
                    <a:pt x="391" y="84"/>
                  </a:cubicBezTo>
                  <a:cubicBezTo>
                    <a:pt x="391" y="38"/>
                    <a:pt x="354" y="0"/>
                    <a:pt x="3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396" name="Google Shape;1396;p48"/>
            <p:cNvSpPr/>
            <p:nvPr/>
          </p:nvSpPr>
          <p:spPr>
            <a:xfrm>
              <a:off x="7175631" y="3558678"/>
              <a:ext cx="227419" cy="345369"/>
            </a:xfrm>
            <a:custGeom>
              <a:avLst/>
              <a:gdLst/>
              <a:ahLst/>
              <a:cxnLst/>
              <a:rect l="l" t="t" r="r" b="b"/>
              <a:pathLst>
                <a:path w="391" h="591" extrusionOk="0">
                  <a:moveTo>
                    <a:pt x="84" y="591"/>
                  </a:moveTo>
                  <a:cubicBezTo>
                    <a:pt x="307" y="591"/>
                    <a:pt x="307" y="591"/>
                    <a:pt x="307" y="591"/>
                  </a:cubicBezTo>
                  <a:cubicBezTo>
                    <a:pt x="354" y="591"/>
                    <a:pt x="391" y="553"/>
                    <a:pt x="391" y="507"/>
                  </a:cubicBezTo>
                  <a:cubicBezTo>
                    <a:pt x="391" y="197"/>
                    <a:pt x="391" y="197"/>
                    <a:pt x="391" y="197"/>
                  </a:cubicBezTo>
                  <a:cubicBezTo>
                    <a:pt x="391" y="195"/>
                    <a:pt x="390" y="193"/>
                    <a:pt x="389" y="192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8" y="0"/>
                    <a:pt x="193" y="0"/>
                    <a:pt x="191" y="3"/>
                  </a:cubicBezTo>
                  <a:cubicBezTo>
                    <a:pt x="2" y="192"/>
                    <a:pt x="2" y="192"/>
                    <a:pt x="2" y="192"/>
                  </a:cubicBezTo>
                  <a:cubicBezTo>
                    <a:pt x="1" y="193"/>
                    <a:pt x="0" y="195"/>
                    <a:pt x="0" y="197"/>
                  </a:cubicBezTo>
                  <a:cubicBezTo>
                    <a:pt x="0" y="507"/>
                    <a:pt x="0" y="507"/>
                    <a:pt x="0" y="507"/>
                  </a:cubicBezTo>
                  <a:cubicBezTo>
                    <a:pt x="0" y="553"/>
                    <a:pt x="37" y="591"/>
                    <a:pt x="84" y="59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grpSp>
        <p:nvGrpSpPr>
          <p:cNvPr id="1397" name="Google Shape;1397;p48"/>
          <p:cNvGrpSpPr/>
          <p:nvPr/>
        </p:nvGrpSpPr>
        <p:grpSpPr>
          <a:xfrm>
            <a:off x="5833276" y="2257448"/>
            <a:ext cx="445727" cy="445714"/>
            <a:chOff x="5846429" y="3184067"/>
            <a:chExt cx="720076" cy="720055"/>
          </a:xfrm>
        </p:grpSpPr>
        <p:sp>
          <p:nvSpPr>
            <p:cNvPr id="1398" name="Google Shape;1398;p48"/>
            <p:cNvSpPr/>
            <p:nvPr/>
          </p:nvSpPr>
          <p:spPr>
            <a:xfrm>
              <a:off x="6207893" y="3184067"/>
              <a:ext cx="355998" cy="422879"/>
            </a:xfrm>
            <a:custGeom>
              <a:avLst/>
              <a:gdLst/>
              <a:ahLst/>
              <a:cxnLst/>
              <a:rect l="l" t="t" r="r" b="b"/>
              <a:pathLst>
                <a:path w="540" h="642" extrusionOk="0">
                  <a:moveTo>
                    <a:pt x="473" y="593"/>
                  </a:moveTo>
                  <a:cubicBezTo>
                    <a:pt x="536" y="545"/>
                    <a:pt x="540" y="487"/>
                    <a:pt x="540" y="480"/>
                  </a:cubicBezTo>
                  <a:cubicBezTo>
                    <a:pt x="507" y="208"/>
                    <a:pt x="276" y="2"/>
                    <a:pt x="0" y="0"/>
                  </a:cubicBezTo>
                  <a:cubicBezTo>
                    <a:pt x="24" y="14"/>
                    <a:pt x="46" y="33"/>
                    <a:pt x="64" y="57"/>
                  </a:cubicBezTo>
                  <a:cubicBezTo>
                    <a:pt x="117" y="125"/>
                    <a:pt x="119" y="216"/>
                    <a:pt x="119" y="220"/>
                  </a:cubicBezTo>
                  <a:cubicBezTo>
                    <a:pt x="119" y="425"/>
                    <a:pt x="119" y="425"/>
                    <a:pt x="119" y="425"/>
                  </a:cubicBezTo>
                  <a:cubicBezTo>
                    <a:pt x="337" y="425"/>
                    <a:pt x="337" y="425"/>
                    <a:pt x="337" y="425"/>
                  </a:cubicBezTo>
                  <a:cubicBezTo>
                    <a:pt x="337" y="642"/>
                    <a:pt x="337" y="642"/>
                    <a:pt x="337" y="642"/>
                  </a:cubicBezTo>
                  <a:cubicBezTo>
                    <a:pt x="365" y="640"/>
                    <a:pt x="425" y="630"/>
                    <a:pt x="473" y="59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399" name="Google Shape;1399;p48"/>
            <p:cNvSpPr/>
            <p:nvPr/>
          </p:nvSpPr>
          <p:spPr>
            <a:xfrm>
              <a:off x="5846429" y="3186676"/>
              <a:ext cx="423253" cy="355759"/>
            </a:xfrm>
            <a:custGeom>
              <a:avLst/>
              <a:gdLst/>
              <a:ahLst/>
              <a:cxnLst/>
              <a:rect l="l" t="t" r="r" b="b"/>
              <a:pathLst>
                <a:path w="642" h="540" extrusionOk="0">
                  <a:moveTo>
                    <a:pt x="480" y="0"/>
                  </a:moveTo>
                  <a:cubicBezTo>
                    <a:pt x="207" y="33"/>
                    <a:pt x="1" y="265"/>
                    <a:pt x="0" y="540"/>
                  </a:cubicBezTo>
                  <a:cubicBezTo>
                    <a:pt x="13" y="516"/>
                    <a:pt x="32" y="495"/>
                    <a:pt x="56" y="476"/>
                  </a:cubicBezTo>
                  <a:cubicBezTo>
                    <a:pt x="125" y="423"/>
                    <a:pt x="215" y="421"/>
                    <a:pt x="219" y="421"/>
                  </a:cubicBezTo>
                  <a:cubicBezTo>
                    <a:pt x="425" y="421"/>
                    <a:pt x="425" y="421"/>
                    <a:pt x="425" y="421"/>
                  </a:cubicBezTo>
                  <a:cubicBezTo>
                    <a:pt x="425" y="203"/>
                    <a:pt x="425" y="203"/>
                    <a:pt x="425" y="203"/>
                  </a:cubicBezTo>
                  <a:cubicBezTo>
                    <a:pt x="642" y="203"/>
                    <a:pt x="642" y="203"/>
                    <a:pt x="642" y="203"/>
                  </a:cubicBezTo>
                  <a:cubicBezTo>
                    <a:pt x="639" y="176"/>
                    <a:pt x="629" y="115"/>
                    <a:pt x="593" y="68"/>
                  </a:cubicBezTo>
                  <a:cubicBezTo>
                    <a:pt x="544" y="4"/>
                    <a:pt x="486" y="1"/>
                    <a:pt x="4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400" name="Google Shape;1400;p48"/>
            <p:cNvSpPr/>
            <p:nvPr/>
          </p:nvSpPr>
          <p:spPr>
            <a:xfrm>
              <a:off x="5849043" y="3481007"/>
              <a:ext cx="355998" cy="423115"/>
            </a:xfrm>
            <a:custGeom>
              <a:avLst/>
              <a:gdLst/>
              <a:ahLst/>
              <a:cxnLst/>
              <a:rect l="l" t="t" r="r" b="b"/>
              <a:pathLst>
                <a:path w="540" h="642" extrusionOk="0">
                  <a:moveTo>
                    <a:pt x="476" y="586"/>
                  </a:moveTo>
                  <a:cubicBezTo>
                    <a:pt x="423" y="517"/>
                    <a:pt x="421" y="426"/>
                    <a:pt x="421" y="423"/>
                  </a:cubicBezTo>
                  <a:cubicBezTo>
                    <a:pt x="421" y="217"/>
                    <a:pt x="421" y="217"/>
                    <a:pt x="421" y="217"/>
                  </a:cubicBezTo>
                  <a:cubicBezTo>
                    <a:pt x="203" y="217"/>
                    <a:pt x="203" y="217"/>
                    <a:pt x="203" y="217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175" y="2"/>
                    <a:pt x="114" y="12"/>
                    <a:pt x="67" y="49"/>
                  </a:cubicBezTo>
                  <a:cubicBezTo>
                    <a:pt x="4" y="97"/>
                    <a:pt x="0" y="155"/>
                    <a:pt x="0" y="162"/>
                  </a:cubicBezTo>
                  <a:cubicBezTo>
                    <a:pt x="32" y="434"/>
                    <a:pt x="264" y="641"/>
                    <a:pt x="540" y="642"/>
                  </a:cubicBezTo>
                  <a:cubicBezTo>
                    <a:pt x="516" y="628"/>
                    <a:pt x="494" y="610"/>
                    <a:pt x="476" y="58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401" name="Google Shape;1401;p48"/>
            <p:cNvSpPr/>
            <p:nvPr/>
          </p:nvSpPr>
          <p:spPr>
            <a:xfrm>
              <a:off x="6143252" y="3545755"/>
              <a:ext cx="423253" cy="355759"/>
            </a:xfrm>
            <a:custGeom>
              <a:avLst/>
              <a:gdLst/>
              <a:ahLst/>
              <a:cxnLst/>
              <a:rect l="l" t="t" r="r" b="b"/>
              <a:pathLst>
                <a:path w="642" h="540" extrusionOk="0">
                  <a:moveTo>
                    <a:pt x="423" y="119"/>
                  </a:moveTo>
                  <a:cubicBezTo>
                    <a:pt x="217" y="119"/>
                    <a:pt x="217" y="119"/>
                    <a:pt x="217" y="119"/>
                  </a:cubicBezTo>
                  <a:cubicBezTo>
                    <a:pt x="217" y="337"/>
                    <a:pt x="217" y="337"/>
                    <a:pt x="217" y="337"/>
                  </a:cubicBezTo>
                  <a:cubicBezTo>
                    <a:pt x="0" y="337"/>
                    <a:pt x="0" y="337"/>
                    <a:pt x="0" y="337"/>
                  </a:cubicBezTo>
                  <a:cubicBezTo>
                    <a:pt x="3" y="365"/>
                    <a:pt x="12" y="425"/>
                    <a:pt x="49" y="473"/>
                  </a:cubicBezTo>
                  <a:cubicBezTo>
                    <a:pt x="98" y="536"/>
                    <a:pt x="156" y="540"/>
                    <a:pt x="162" y="540"/>
                  </a:cubicBezTo>
                  <a:cubicBezTo>
                    <a:pt x="435" y="507"/>
                    <a:pt x="641" y="275"/>
                    <a:pt x="642" y="0"/>
                  </a:cubicBezTo>
                  <a:cubicBezTo>
                    <a:pt x="629" y="24"/>
                    <a:pt x="610" y="45"/>
                    <a:pt x="586" y="64"/>
                  </a:cubicBezTo>
                  <a:cubicBezTo>
                    <a:pt x="517" y="117"/>
                    <a:pt x="427" y="119"/>
                    <a:pt x="423" y="1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grpSp>
        <p:nvGrpSpPr>
          <p:cNvPr id="1402" name="Google Shape;1402;p48"/>
          <p:cNvGrpSpPr/>
          <p:nvPr/>
        </p:nvGrpSpPr>
        <p:grpSpPr>
          <a:xfrm>
            <a:off x="2520481" y="2257393"/>
            <a:ext cx="303698" cy="445825"/>
            <a:chOff x="655600" y="3183978"/>
            <a:chExt cx="490627" cy="720234"/>
          </a:xfrm>
        </p:grpSpPr>
        <p:sp>
          <p:nvSpPr>
            <p:cNvPr id="1403" name="Google Shape;1403;p48"/>
            <p:cNvSpPr/>
            <p:nvPr/>
          </p:nvSpPr>
          <p:spPr>
            <a:xfrm>
              <a:off x="781315" y="3461564"/>
              <a:ext cx="274086" cy="162243"/>
            </a:xfrm>
            <a:custGeom>
              <a:avLst/>
              <a:gdLst/>
              <a:ahLst/>
              <a:cxnLst/>
              <a:rect l="l" t="t" r="r" b="b"/>
              <a:pathLst>
                <a:path w="513" h="302" extrusionOk="0">
                  <a:moveTo>
                    <a:pt x="447" y="170"/>
                  </a:moveTo>
                  <a:cubicBezTo>
                    <a:pt x="454" y="167"/>
                    <a:pt x="462" y="168"/>
                    <a:pt x="468" y="172"/>
                  </a:cubicBezTo>
                  <a:cubicBezTo>
                    <a:pt x="474" y="175"/>
                    <a:pt x="478" y="182"/>
                    <a:pt x="479" y="189"/>
                  </a:cubicBezTo>
                  <a:cubicBezTo>
                    <a:pt x="511" y="137"/>
                    <a:pt x="511" y="137"/>
                    <a:pt x="511" y="137"/>
                  </a:cubicBezTo>
                  <a:cubicBezTo>
                    <a:pt x="513" y="133"/>
                    <a:pt x="511" y="127"/>
                    <a:pt x="507" y="125"/>
                  </a:cubicBezTo>
                  <a:cubicBezTo>
                    <a:pt x="466" y="104"/>
                    <a:pt x="418" y="87"/>
                    <a:pt x="363" y="73"/>
                  </a:cubicBezTo>
                  <a:cubicBezTo>
                    <a:pt x="339" y="68"/>
                    <a:pt x="220" y="38"/>
                    <a:pt x="197" y="31"/>
                  </a:cubicBezTo>
                  <a:cubicBezTo>
                    <a:pt x="153" y="20"/>
                    <a:pt x="118" y="10"/>
                    <a:pt x="89" y="1"/>
                  </a:cubicBezTo>
                  <a:cubicBezTo>
                    <a:pt x="85" y="0"/>
                    <a:pt x="80" y="2"/>
                    <a:pt x="78" y="6"/>
                  </a:cubicBezTo>
                  <a:cubicBezTo>
                    <a:pt x="55" y="75"/>
                    <a:pt x="55" y="75"/>
                    <a:pt x="55" y="75"/>
                  </a:cubicBezTo>
                  <a:cubicBezTo>
                    <a:pt x="54" y="76"/>
                    <a:pt x="51" y="78"/>
                    <a:pt x="49" y="77"/>
                  </a:cubicBezTo>
                  <a:cubicBezTo>
                    <a:pt x="45" y="76"/>
                    <a:pt x="41" y="74"/>
                    <a:pt x="39" y="69"/>
                  </a:cubicBezTo>
                  <a:cubicBezTo>
                    <a:pt x="38" y="67"/>
                    <a:pt x="38" y="64"/>
                    <a:pt x="37" y="61"/>
                  </a:cubicBezTo>
                  <a:cubicBezTo>
                    <a:pt x="35" y="52"/>
                    <a:pt x="27" y="48"/>
                    <a:pt x="19" y="53"/>
                  </a:cubicBezTo>
                  <a:cubicBezTo>
                    <a:pt x="12" y="58"/>
                    <a:pt x="7" y="66"/>
                    <a:pt x="4" y="74"/>
                  </a:cubicBezTo>
                  <a:cubicBezTo>
                    <a:pt x="1" y="83"/>
                    <a:pt x="0" y="93"/>
                    <a:pt x="3" y="101"/>
                  </a:cubicBezTo>
                  <a:cubicBezTo>
                    <a:pt x="6" y="109"/>
                    <a:pt x="15" y="111"/>
                    <a:pt x="22" y="106"/>
                  </a:cubicBezTo>
                  <a:cubicBezTo>
                    <a:pt x="24" y="104"/>
                    <a:pt x="26" y="102"/>
                    <a:pt x="29" y="100"/>
                  </a:cubicBezTo>
                  <a:cubicBezTo>
                    <a:pt x="33" y="97"/>
                    <a:pt x="37" y="98"/>
                    <a:pt x="41" y="100"/>
                  </a:cubicBezTo>
                  <a:cubicBezTo>
                    <a:pt x="44" y="101"/>
                    <a:pt x="44" y="103"/>
                    <a:pt x="45" y="106"/>
                  </a:cubicBezTo>
                  <a:cubicBezTo>
                    <a:pt x="20" y="179"/>
                    <a:pt x="20" y="179"/>
                    <a:pt x="20" y="179"/>
                  </a:cubicBezTo>
                  <a:cubicBezTo>
                    <a:pt x="18" y="183"/>
                    <a:pt x="21" y="188"/>
                    <a:pt x="25" y="189"/>
                  </a:cubicBezTo>
                  <a:cubicBezTo>
                    <a:pt x="53" y="198"/>
                    <a:pt x="81" y="206"/>
                    <a:pt x="111" y="214"/>
                  </a:cubicBezTo>
                  <a:cubicBezTo>
                    <a:pt x="135" y="220"/>
                    <a:pt x="278" y="256"/>
                    <a:pt x="301" y="261"/>
                  </a:cubicBezTo>
                  <a:cubicBezTo>
                    <a:pt x="346" y="272"/>
                    <a:pt x="380" y="285"/>
                    <a:pt x="404" y="299"/>
                  </a:cubicBezTo>
                  <a:cubicBezTo>
                    <a:pt x="408" y="302"/>
                    <a:pt x="414" y="300"/>
                    <a:pt x="416" y="296"/>
                  </a:cubicBezTo>
                  <a:cubicBezTo>
                    <a:pt x="446" y="245"/>
                    <a:pt x="446" y="245"/>
                    <a:pt x="446" y="245"/>
                  </a:cubicBezTo>
                  <a:cubicBezTo>
                    <a:pt x="439" y="248"/>
                    <a:pt x="432" y="247"/>
                    <a:pt x="425" y="243"/>
                  </a:cubicBezTo>
                  <a:cubicBezTo>
                    <a:pt x="419" y="240"/>
                    <a:pt x="415" y="234"/>
                    <a:pt x="414" y="226"/>
                  </a:cubicBezTo>
                  <a:cubicBezTo>
                    <a:pt x="412" y="216"/>
                    <a:pt x="415" y="204"/>
                    <a:pt x="422" y="193"/>
                  </a:cubicBezTo>
                  <a:cubicBezTo>
                    <a:pt x="428" y="182"/>
                    <a:pt x="437" y="173"/>
                    <a:pt x="447" y="17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404" name="Google Shape;1404;p48"/>
            <p:cNvSpPr/>
            <p:nvPr/>
          </p:nvSpPr>
          <p:spPr>
            <a:xfrm>
              <a:off x="850087" y="3183978"/>
              <a:ext cx="259850" cy="244775"/>
            </a:xfrm>
            <a:custGeom>
              <a:avLst/>
              <a:gdLst/>
              <a:ahLst/>
              <a:cxnLst/>
              <a:rect l="l" t="t" r="r" b="b"/>
              <a:pathLst>
                <a:path w="486" h="456" extrusionOk="0">
                  <a:moveTo>
                    <a:pt x="0" y="212"/>
                  </a:moveTo>
                  <a:cubicBezTo>
                    <a:pt x="4" y="206"/>
                    <a:pt x="11" y="203"/>
                    <a:pt x="18" y="203"/>
                  </a:cubicBezTo>
                  <a:cubicBezTo>
                    <a:pt x="26" y="203"/>
                    <a:pt x="32" y="206"/>
                    <a:pt x="37" y="212"/>
                  </a:cubicBezTo>
                  <a:cubicBezTo>
                    <a:pt x="44" y="220"/>
                    <a:pt x="48" y="232"/>
                    <a:pt x="47" y="245"/>
                  </a:cubicBezTo>
                  <a:cubicBezTo>
                    <a:pt x="48" y="258"/>
                    <a:pt x="44" y="269"/>
                    <a:pt x="37" y="277"/>
                  </a:cubicBezTo>
                  <a:cubicBezTo>
                    <a:pt x="32" y="283"/>
                    <a:pt x="26" y="286"/>
                    <a:pt x="18" y="286"/>
                  </a:cubicBezTo>
                  <a:cubicBezTo>
                    <a:pt x="11" y="286"/>
                    <a:pt x="4" y="283"/>
                    <a:pt x="0" y="277"/>
                  </a:cubicBezTo>
                  <a:cubicBezTo>
                    <a:pt x="0" y="331"/>
                    <a:pt x="0" y="331"/>
                    <a:pt x="0" y="331"/>
                  </a:cubicBezTo>
                  <a:cubicBezTo>
                    <a:pt x="0" y="336"/>
                    <a:pt x="4" y="340"/>
                    <a:pt x="9" y="340"/>
                  </a:cubicBezTo>
                  <a:cubicBezTo>
                    <a:pt x="31" y="337"/>
                    <a:pt x="55" y="336"/>
                    <a:pt x="83" y="336"/>
                  </a:cubicBezTo>
                  <a:cubicBezTo>
                    <a:pt x="202" y="336"/>
                    <a:pt x="321" y="425"/>
                    <a:pt x="321" y="425"/>
                  </a:cubicBezTo>
                  <a:cubicBezTo>
                    <a:pt x="368" y="456"/>
                    <a:pt x="397" y="454"/>
                    <a:pt x="436" y="417"/>
                  </a:cubicBezTo>
                  <a:cubicBezTo>
                    <a:pt x="436" y="417"/>
                    <a:pt x="486" y="374"/>
                    <a:pt x="486" y="334"/>
                  </a:cubicBezTo>
                  <a:cubicBezTo>
                    <a:pt x="486" y="273"/>
                    <a:pt x="343" y="186"/>
                    <a:pt x="190" y="155"/>
                  </a:cubicBezTo>
                  <a:cubicBezTo>
                    <a:pt x="190" y="49"/>
                    <a:pt x="190" y="49"/>
                    <a:pt x="190" y="49"/>
                  </a:cubicBezTo>
                  <a:cubicBezTo>
                    <a:pt x="190" y="22"/>
                    <a:pt x="163" y="0"/>
                    <a:pt x="130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27" y="0"/>
                    <a:pt x="0" y="22"/>
                    <a:pt x="0" y="49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48"/>
                    <a:pt x="0" y="148"/>
                    <a:pt x="0" y="148"/>
                  </a:cubicBezTo>
                  <a:lnTo>
                    <a:pt x="0" y="2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405" name="Google Shape;1405;p48"/>
            <p:cNvSpPr/>
            <p:nvPr/>
          </p:nvSpPr>
          <p:spPr>
            <a:xfrm>
              <a:off x="655600" y="3264496"/>
              <a:ext cx="213333" cy="294294"/>
            </a:xfrm>
            <a:custGeom>
              <a:avLst/>
              <a:gdLst/>
              <a:ahLst/>
              <a:cxnLst/>
              <a:rect l="l" t="t" r="r" b="b"/>
              <a:pathLst>
                <a:path w="399" h="548" extrusionOk="0">
                  <a:moveTo>
                    <a:pt x="242" y="541"/>
                  </a:moveTo>
                  <a:cubicBezTo>
                    <a:pt x="262" y="483"/>
                    <a:pt x="262" y="483"/>
                    <a:pt x="262" y="483"/>
                  </a:cubicBezTo>
                  <a:cubicBezTo>
                    <a:pt x="255" y="488"/>
                    <a:pt x="248" y="489"/>
                    <a:pt x="241" y="486"/>
                  </a:cubicBezTo>
                  <a:cubicBezTo>
                    <a:pt x="234" y="484"/>
                    <a:pt x="229" y="479"/>
                    <a:pt x="226" y="472"/>
                  </a:cubicBezTo>
                  <a:cubicBezTo>
                    <a:pt x="222" y="462"/>
                    <a:pt x="223" y="450"/>
                    <a:pt x="227" y="437"/>
                  </a:cubicBezTo>
                  <a:cubicBezTo>
                    <a:pt x="231" y="425"/>
                    <a:pt x="238" y="415"/>
                    <a:pt x="247" y="410"/>
                  </a:cubicBezTo>
                  <a:cubicBezTo>
                    <a:pt x="254" y="406"/>
                    <a:pt x="261" y="405"/>
                    <a:pt x="268" y="407"/>
                  </a:cubicBezTo>
                  <a:cubicBezTo>
                    <a:pt x="275" y="409"/>
                    <a:pt x="280" y="415"/>
                    <a:pt x="283" y="422"/>
                  </a:cubicBezTo>
                  <a:cubicBezTo>
                    <a:pt x="301" y="369"/>
                    <a:pt x="301" y="369"/>
                    <a:pt x="301" y="369"/>
                  </a:cubicBezTo>
                  <a:cubicBezTo>
                    <a:pt x="302" y="364"/>
                    <a:pt x="300" y="359"/>
                    <a:pt x="296" y="358"/>
                  </a:cubicBezTo>
                  <a:cubicBezTo>
                    <a:pt x="238" y="335"/>
                    <a:pt x="219" y="315"/>
                    <a:pt x="219" y="287"/>
                  </a:cubicBezTo>
                  <a:cubicBezTo>
                    <a:pt x="219" y="250"/>
                    <a:pt x="254" y="211"/>
                    <a:pt x="343" y="194"/>
                  </a:cubicBezTo>
                  <a:cubicBezTo>
                    <a:pt x="347" y="193"/>
                    <a:pt x="350" y="190"/>
                    <a:pt x="350" y="186"/>
                  </a:cubicBezTo>
                  <a:cubicBezTo>
                    <a:pt x="350" y="111"/>
                    <a:pt x="350" y="111"/>
                    <a:pt x="350" y="111"/>
                  </a:cubicBezTo>
                  <a:cubicBezTo>
                    <a:pt x="351" y="109"/>
                    <a:pt x="353" y="107"/>
                    <a:pt x="355" y="107"/>
                  </a:cubicBezTo>
                  <a:cubicBezTo>
                    <a:pt x="360" y="106"/>
                    <a:pt x="364" y="107"/>
                    <a:pt x="367" y="111"/>
                  </a:cubicBezTo>
                  <a:cubicBezTo>
                    <a:pt x="369" y="113"/>
                    <a:pt x="370" y="116"/>
                    <a:pt x="371" y="118"/>
                  </a:cubicBezTo>
                  <a:cubicBezTo>
                    <a:pt x="376" y="126"/>
                    <a:pt x="385" y="127"/>
                    <a:pt x="391" y="120"/>
                  </a:cubicBezTo>
                  <a:cubicBezTo>
                    <a:pt x="397" y="113"/>
                    <a:pt x="399" y="104"/>
                    <a:pt x="399" y="95"/>
                  </a:cubicBezTo>
                  <a:cubicBezTo>
                    <a:pt x="399" y="86"/>
                    <a:pt x="397" y="76"/>
                    <a:pt x="391" y="69"/>
                  </a:cubicBezTo>
                  <a:cubicBezTo>
                    <a:pt x="385" y="63"/>
                    <a:pt x="376" y="63"/>
                    <a:pt x="371" y="71"/>
                  </a:cubicBezTo>
                  <a:cubicBezTo>
                    <a:pt x="370" y="73"/>
                    <a:pt x="369" y="76"/>
                    <a:pt x="367" y="78"/>
                  </a:cubicBezTo>
                  <a:cubicBezTo>
                    <a:pt x="364" y="83"/>
                    <a:pt x="360" y="83"/>
                    <a:pt x="355" y="83"/>
                  </a:cubicBezTo>
                  <a:cubicBezTo>
                    <a:pt x="353" y="82"/>
                    <a:pt x="351" y="80"/>
                    <a:pt x="350" y="78"/>
                  </a:cubicBezTo>
                  <a:cubicBezTo>
                    <a:pt x="350" y="9"/>
                    <a:pt x="350" y="9"/>
                    <a:pt x="350" y="9"/>
                  </a:cubicBezTo>
                  <a:cubicBezTo>
                    <a:pt x="350" y="4"/>
                    <a:pt x="346" y="0"/>
                    <a:pt x="341" y="1"/>
                  </a:cubicBezTo>
                  <a:cubicBezTo>
                    <a:pt x="117" y="30"/>
                    <a:pt x="0" y="150"/>
                    <a:pt x="0" y="292"/>
                  </a:cubicBezTo>
                  <a:cubicBezTo>
                    <a:pt x="0" y="428"/>
                    <a:pt x="100" y="499"/>
                    <a:pt x="231" y="546"/>
                  </a:cubicBezTo>
                  <a:cubicBezTo>
                    <a:pt x="236" y="548"/>
                    <a:pt x="240" y="546"/>
                    <a:pt x="242" y="54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406" name="Google Shape;1406;p48"/>
            <p:cNvSpPr/>
            <p:nvPr/>
          </p:nvSpPr>
          <p:spPr>
            <a:xfrm>
              <a:off x="673846" y="3654405"/>
              <a:ext cx="303960" cy="249807"/>
            </a:xfrm>
            <a:custGeom>
              <a:avLst/>
              <a:gdLst/>
              <a:ahLst/>
              <a:cxnLst/>
              <a:rect l="l" t="t" r="r" b="b"/>
              <a:pathLst>
                <a:path w="569" h="465" extrusionOk="0">
                  <a:moveTo>
                    <a:pt x="520" y="368"/>
                  </a:moveTo>
                  <a:cubicBezTo>
                    <a:pt x="520" y="233"/>
                    <a:pt x="520" y="233"/>
                    <a:pt x="520" y="233"/>
                  </a:cubicBezTo>
                  <a:cubicBezTo>
                    <a:pt x="521" y="231"/>
                    <a:pt x="523" y="229"/>
                    <a:pt x="525" y="229"/>
                  </a:cubicBezTo>
                  <a:cubicBezTo>
                    <a:pt x="530" y="229"/>
                    <a:pt x="534" y="229"/>
                    <a:pt x="537" y="233"/>
                  </a:cubicBezTo>
                  <a:cubicBezTo>
                    <a:pt x="539" y="236"/>
                    <a:pt x="540" y="238"/>
                    <a:pt x="542" y="241"/>
                  </a:cubicBezTo>
                  <a:cubicBezTo>
                    <a:pt x="546" y="248"/>
                    <a:pt x="556" y="249"/>
                    <a:pt x="561" y="242"/>
                  </a:cubicBezTo>
                  <a:cubicBezTo>
                    <a:pt x="567" y="236"/>
                    <a:pt x="569" y="226"/>
                    <a:pt x="569" y="217"/>
                  </a:cubicBezTo>
                  <a:cubicBezTo>
                    <a:pt x="569" y="208"/>
                    <a:pt x="567" y="199"/>
                    <a:pt x="561" y="192"/>
                  </a:cubicBezTo>
                  <a:cubicBezTo>
                    <a:pt x="556" y="185"/>
                    <a:pt x="546" y="186"/>
                    <a:pt x="542" y="194"/>
                  </a:cubicBezTo>
                  <a:cubicBezTo>
                    <a:pt x="540" y="196"/>
                    <a:pt x="539" y="199"/>
                    <a:pt x="537" y="201"/>
                  </a:cubicBezTo>
                  <a:cubicBezTo>
                    <a:pt x="534" y="205"/>
                    <a:pt x="530" y="205"/>
                    <a:pt x="525" y="205"/>
                  </a:cubicBezTo>
                  <a:cubicBezTo>
                    <a:pt x="523" y="205"/>
                    <a:pt x="521" y="203"/>
                    <a:pt x="520" y="201"/>
                  </a:cubicBezTo>
                  <a:cubicBezTo>
                    <a:pt x="520" y="133"/>
                    <a:pt x="520" y="133"/>
                    <a:pt x="520" y="133"/>
                  </a:cubicBezTo>
                  <a:cubicBezTo>
                    <a:pt x="520" y="128"/>
                    <a:pt x="516" y="124"/>
                    <a:pt x="511" y="124"/>
                  </a:cubicBezTo>
                  <a:cubicBezTo>
                    <a:pt x="489" y="127"/>
                    <a:pt x="464" y="129"/>
                    <a:pt x="436" y="129"/>
                  </a:cubicBezTo>
                  <a:cubicBezTo>
                    <a:pt x="317" y="129"/>
                    <a:pt x="154" y="29"/>
                    <a:pt x="154" y="29"/>
                  </a:cubicBezTo>
                  <a:cubicBezTo>
                    <a:pt x="110" y="0"/>
                    <a:pt x="67" y="8"/>
                    <a:pt x="30" y="51"/>
                  </a:cubicBezTo>
                  <a:cubicBezTo>
                    <a:pt x="30" y="51"/>
                    <a:pt x="0" y="88"/>
                    <a:pt x="0" y="130"/>
                  </a:cubicBezTo>
                  <a:cubicBezTo>
                    <a:pt x="0" y="194"/>
                    <a:pt x="169" y="278"/>
                    <a:pt x="330" y="309"/>
                  </a:cubicBezTo>
                  <a:cubicBezTo>
                    <a:pt x="330" y="416"/>
                    <a:pt x="330" y="416"/>
                    <a:pt x="330" y="416"/>
                  </a:cubicBezTo>
                  <a:cubicBezTo>
                    <a:pt x="330" y="443"/>
                    <a:pt x="357" y="465"/>
                    <a:pt x="390" y="465"/>
                  </a:cubicBezTo>
                  <a:cubicBezTo>
                    <a:pt x="460" y="465"/>
                    <a:pt x="460" y="465"/>
                    <a:pt x="460" y="465"/>
                  </a:cubicBezTo>
                  <a:cubicBezTo>
                    <a:pt x="493" y="465"/>
                    <a:pt x="520" y="443"/>
                    <a:pt x="520" y="416"/>
                  </a:cubicBezTo>
                  <a:cubicBezTo>
                    <a:pt x="520" y="368"/>
                    <a:pt x="520" y="368"/>
                    <a:pt x="520" y="3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407" name="Google Shape;1407;p48"/>
            <p:cNvSpPr/>
            <p:nvPr/>
          </p:nvSpPr>
          <p:spPr>
            <a:xfrm>
              <a:off x="959159" y="3535238"/>
              <a:ext cx="187068" cy="287248"/>
            </a:xfrm>
            <a:custGeom>
              <a:avLst/>
              <a:gdLst/>
              <a:ahLst/>
              <a:cxnLst/>
              <a:rect l="l" t="t" r="r" b="b"/>
              <a:pathLst>
                <a:path w="350" h="535" extrusionOk="0">
                  <a:moveTo>
                    <a:pt x="201" y="3"/>
                  </a:moveTo>
                  <a:cubicBezTo>
                    <a:pt x="197" y="0"/>
                    <a:pt x="192" y="2"/>
                    <a:pt x="190" y="6"/>
                  </a:cubicBezTo>
                  <a:cubicBezTo>
                    <a:pt x="150" y="73"/>
                    <a:pt x="150" y="73"/>
                    <a:pt x="150" y="73"/>
                  </a:cubicBezTo>
                  <a:cubicBezTo>
                    <a:pt x="148" y="74"/>
                    <a:pt x="146" y="75"/>
                    <a:pt x="143" y="74"/>
                  </a:cubicBezTo>
                  <a:cubicBezTo>
                    <a:pt x="139" y="72"/>
                    <a:pt x="135" y="70"/>
                    <a:pt x="135" y="64"/>
                  </a:cubicBezTo>
                  <a:cubicBezTo>
                    <a:pt x="135" y="62"/>
                    <a:pt x="135" y="59"/>
                    <a:pt x="135" y="56"/>
                  </a:cubicBezTo>
                  <a:cubicBezTo>
                    <a:pt x="135" y="47"/>
                    <a:pt x="127" y="41"/>
                    <a:pt x="119" y="44"/>
                  </a:cubicBezTo>
                  <a:cubicBezTo>
                    <a:pt x="111" y="47"/>
                    <a:pt x="104" y="55"/>
                    <a:pt x="100" y="62"/>
                  </a:cubicBezTo>
                  <a:cubicBezTo>
                    <a:pt x="95" y="70"/>
                    <a:pt x="92" y="79"/>
                    <a:pt x="93" y="88"/>
                  </a:cubicBezTo>
                  <a:cubicBezTo>
                    <a:pt x="95" y="96"/>
                    <a:pt x="103" y="101"/>
                    <a:pt x="111" y="97"/>
                  </a:cubicBezTo>
                  <a:cubicBezTo>
                    <a:pt x="114" y="95"/>
                    <a:pt x="116" y="94"/>
                    <a:pt x="119" y="92"/>
                  </a:cubicBezTo>
                  <a:cubicBezTo>
                    <a:pt x="123" y="90"/>
                    <a:pt x="127" y="92"/>
                    <a:pt x="131" y="95"/>
                  </a:cubicBezTo>
                  <a:cubicBezTo>
                    <a:pt x="133" y="96"/>
                    <a:pt x="133" y="99"/>
                    <a:pt x="133" y="101"/>
                  </a:cubicBezTo>
                  <a:cubicBezTo>
                    <a:pt x="94" y="168"/>
                    <a:pt x="94" y="168"/>
                    <a:pt x="94" y="168"/>
                  </a:cubicBezTo>
                  <a:cubicBezTo>
                    <a:pt x="91" y="171"/>
                    <a:pt x="92" y="176"/>
                    <a:pt x="96" y="179"/>
                  </a:cubicBezTo>
                  <a:cubicBezTo>
                    <a:pt x="123" y="201"/>
                    <a:pt x="131" y="223"/>
                    <a:pt x="131" y="240"/>
                  </a:cubicBezTo>
                  <a:cubicBezTo>
                    <a:pt x="131" y="283"/>
                    <a:pt x="96" y="324"/>
                    <a:pt x="7" y="342"/>
                  </a:cubicBezTo>
                  <a:cubicBezTo>
                    <a:pt x="3" y="342"/>
                    <a:pt x="0" y="346"/>
                    <a:pt x="0" y="350"/>
                  </a:cubicBezTo>
                  <a:cubicBezTo>
                    <a:pt x="0" y="407"/>
                    <a:pt x="0" y="407"/>
                    <a:pt x="0" y="407"/>
                  </a:cubicBezTo>
                  <a:cubicBezTo>
                    <a:pt x="4" y="401"/>
                    <a:pt x="11" y="397"/>
                    <a:pt x="19" y="397"/>
                  </a:cubicBezTo>
                  <a:cubicBezTo>
                    <a:pt x="26" y="397"/>
                    <a:pt x="33" y="401"/>
                    <a:pt x="37" y="406"/>
                  </a:cubicBezTo>
                  <a:cubicBezTo>
                    <a:pt x="44" y="415"/>
                    <a:pt x="48" y="426"/>
                    <a:pt x="48" y="439"/>
                  </a:cubicBezTo>
                  <a:cubicBezTo>
                    <a:pt x="48" y="452"/>
                    <a:pt x="44" y="464"/>
                    <a:pt x="37" y="472"/>
                  </a:cubicBezTo>
                  <a:cubicBezTo>
                    <a:pt x="33" y="478"/>
                    <a:pt x="26" y="481"/>
                    <a:pt x="19" y="481"/>
                  </a:cubicBezTo>
                  <a:cubicBezTo>
                    <a:pt x="11" y="481"/>
                    <a:pt x="4" y="478"/>
                    <a:pt x="0" y="472"/>
                  </a:cubicBezTo>
                  <a:cubicBezTo>
                    <a:pt x="0" y="526"/>
                    <a:pt x="0" y="526"/>
                    <a:pt x="0" y="526"/>
                  </a:cubicBezTo>
                  <a:cubicBezTo>
                    <a:pt x="0" y="531"/>
                    <a:pt x="4" y="535"/>
                    <a:pt x="9" y="535"/>
                  </a:cubicBezTo>
                  <a:cubicBezTo>
                    <a:pt x="245" y="503"/>
                    <a:pt x="350" y="374"/>
                    <a:pt x="350" y="237"/>
                  </a:cubicBezTo>
                  <a:cubicBezTo>
                    <a:pt x="350" y="143"/>
                    <a:pt x="301" y="62"/>
                    <a:pt x="201" y="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grpSp>
        <p:nvGrpSpPr>
          <p:cNvPr id="1408" name="Google Shape;1408;p48"/>
          <p:cNvGrpSpPr/>
          <p:nvPr/>
        </p:nvGrpSpPr>
        <p:grpSpPr>
          <a:xfrm>
            <a:off x="7213443" y="2257509"/>
            <a:ext cx="189785" cy="445592"/>
            <a:chOff x="8011692" y="3184166"/>
            <a:chExt cx="306600" cy="719859"/>
          </a:xfrm>
        </p:grpSpPr>
        <p:sp>
          <p:nvSpPr>
            <p:cNvPr id="1409" name="Google Shape;1409;p48"/>
            <p:cNvSpPr/>
            <p:nvPr/>
          </p:nvSpPr>
          <p:spPr>
            <a:xfrm>
              <a:off x="8011692" y="3885096"/>
              <a:ext cx="306496" cy="18928"/>
            </a:xfrm>
            <a:custGeom>
              <a:avLst/>
              <a:gdLst/>
              <a:ahLst/>
              <a:cxnLst/>
              <a:rect l="l" t="t" r="r" b="b"/>
              <a:pathLst>
                <a:path w="569" h="35" extrusionOk="0">
                  <a:moveTo>
                    <a:pt x="569" y="13"/>
                  </a:moveTo>
                  <a:cubicBezTo>
                    <a:pt x="569" y="19"/>
                    <a:pt x="562" y="23"/>
                    <a:pt x="554" y="24"/>
                  </a:cubicBezTo>
                  <a:cubicBezTo>
                    <a:pt x="520" y="28"/>
                    <a:pt x="430" y="35"/>
                    <a:pt x="284" y="35"/>
                  </a:cubicBezTo>
                  <a:cubicBezTo>
                    <a:pt x="134" y="35"/>
                    <a:pt x="47" y="28"/>
                    <a:pt x="14" y="24"/>
                  </a:cubicBezTo>
                  <a:cubicBezTo>
                    <a:pt x="6" y="23"/>
                    <a:pt x="0" y="19"/>
                    <a:pt x="0" y="1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69" y="0"/>
                    <a:pt x="569" y="0"/>
                    <a:pt x="569" y="0"/>
                  </a:cubicBezTo>
                  <a:lnTo>
                    <a:pt x="569" y="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410" name="Google Shape;1410;p48"/>
            <p:cNvSpPr/>
            <p:nvPr/>
          </p:nvSpPr>
          <p:spPr>
            <a:xfrm>
              <a:off x="8011692" y="3184166"/>
              <a:ext cx="306496" cy="40025"/>
            </a:xfrm>
            <a:custGeom>
              <a:avLst/>
              <a:gdLst/>
              <a:ahLst/>
              <a:cxnLst/>
              <a:rect l="l" t="t" r="r" b="b"/>
              <a:pathLst>
                <a:path w="569" h="74" extrusionOk="0">
                  <a:moveTo>
                    <a:pt x="372" y="32"/>
                  </a:moveTo>
                  <a:cubicBezTo>
                    <a:pt x="372" y="24"/>
                    <a:pt x="372" y="24"/>
                    <a:pt x="372" y="24"/>
                  </a:cubicBezTo>
                  <a:cubicBezTo>
                    <a:pt x="372" y="14"/>
                    <a:pt x="360" y="6"/>
                    <a:pt x="345" y="4"/>
                  </a:cubicBezTo>
                  <a:cubicBezTo>
                    <a:pt x="325" y="2"/>
                    <a:pt x="316" y="0"/>
                    <a:pt x="287" y="0"/>
                  </a:cubicBezTo>
                  <a:cubicBezTo>
                    <a:pt x="255" y="0"/>
                    <a:pt x="247" y="2"/>
                    <a:pt x="228" y="4"/>
                  </a:cubicBezTo>
                  <a:cubicBezTo>
                    <a:pt x="212" y="5"/>
                    <a:pt x="201" y="14"/>
                    <a:pt x="201" y="24"/>
                  </a:cubicBezTo>
                  <a:cubicBezTo>
                    <a:pt x="201" y="32"/>
                    <a:pt x="201" y="32"/>
                    <a:pt x="201" y="32"/>
                  </a:cubicBezTo>
                  <a:cubicBezTo>
                    <a:pt x="201" y="36"/>
                    <a:pt x="195" y="40"/>
                    <a:pt x="188" y="41"/>
                  </a:cubicBezTo>
                  <a:cubicBezTo>
                    <a:pt x="108" y="43"/>
                    <a:pt x="36" y="48"/>
                    <a:pt x="13" y="50"/>
                  </a:cubicBezTo>
                  <a:cubicBezTo>
                    <a:pt x="6" y="51"/>
                    <a:pt x="0" y="55"/>
                    <a:pt x="0" y="60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569" y="74"/>
                    <a:pt x="569" y="74"/>
                    <a:pt x="569" y="74"/>
                  </a:cubicBezTo>
                  <a:cubicBezTo>
                    <a:pt x="569" y="60"/>
                    <a:pt x="569" y="60"/>
                    <a:pt x="569" y="60"/>
                  </a:cubicBezTo>
                  <a:cubicBezTo>
                    <a:pt x="569" y="55"/>
                    <a:pt x="563" y="51"/>
                    <a:pt x="555" y="50"/>
                  </a:cubicBezTo>
                  <a:cubicBezTo>
                    <a:pt x="533" y="47"/>
                    <a:pt x="464" y="43"/>
                    <a:pt x="385" y="41"/>
                  </a:cubicBezTo>
                  <a:cubicBezTo>
                    <a:pt x="378" y="40"/>
                    <a:pt x="372" y="36"/>
                    <a:pt x="372" y="3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411" name="Google Shape;1411;p48"/>
            <p:cNvSpPr txBox="1"/>
            <p:nvPr/>
          </p:nvSpPr>
          <p:spPr>
            <a:xfrm>
              <a:off x="8011692" y="3395332"/>
              <a:ext cx="306600" cy="157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412" name="Google Shape;1412;p48"/>
            <p:cNvSpPr txBox="1"/>
            <p:nvPr/>
          </p:nvSpPr>
          <p:spPr>
            <a:xfrm>
              <a:off x="8011692" y="3231683"/>
              <a:ext cx="306600" cy="159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413" name="Google Shape;1413;p48"/>
            <p:cNvSpPr txBox="1"/>
            <p:nvPr/>
          </p:nvSpPr>
          <p:spPr>
            <a:xfrm>
              <a:off x="8011692" y="3718293"/>
              <a:ext cx="306600" cy="1593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414" name="Google Shape;1414;p48"/>
            <p:cNvSpPr txBox="1"/>
            <p:nvPr/>
          </p:nvSpPr>
          <p:spPr>
            <a:xfrm>
              <a:off x="8011692" y="3556812"/>
              <a:ext cx="306600" cy="157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grpSp>
        <p:nvGrpSpPr>
          <p:cNvPr id="1415" name="Google Shape;1415;p48"/>
          <p:cNvGrpSpPr/>
          <p:nvPr/>
        </p:nvGrpSpPr>
        <p:grpSpPr>
          <a:xfrm>
            <a:off x="7648230" y="2257259"/>
            <a:ext cx="246199" cy="445516"/>
            <a:chOff x="4556125" y="630237"/>
            <a:chExt cx="3081338" cy="5568950"/>
          </a:xfrm>
        </p:grpSpPr>
        <p:sp>
          <p:nvSpPr>
            <p:cNvPr id="1416" name="Google Shape;1416;p48"/>
            <p:cNvSpPr/>
            <p:nvPr/>
          </p:nvSpPr>
          <p:spPr>
            <a:xfrm>
              <a:off x="4756150" y="630237"/>
              <a:ext cx="2397126" cy="1016000"/>
            </a:xfrm>
            <a:custGeom>
              <a:avLst/>
              <a:gdLst/>
              <a:ahLst/>
              <a:cxnLst/>
              <a:rect l="l" t="t" r="r" b="b"/>
              <a:pathLst>
                <a:path w="550" h="233" extrusionOk="0">
                  <a:moveTo>
                    <a:pt x="88" y="233"/>
                  </a:moveTo>
                  <a:cubicBezTo>
                    <a:pt x="49" y="233"/>
                    <a:pt x="14" y="205"/>
                    <a:pt x="7" y="165"/>
                  </a:cubicBezTo>
                  <a:cubicBezTo>
                    <a:pt x="0" y="120"/>
                    <a:pt x="30" y="78"/>
                    <a:pt x="74" y="71"/>
                  </a:cubicBezTo>
                  <a:cubicBezTo>
                    <a:pt x="448" y="8"/>
                    <a:pt x="448" y="8"/>
                    <a:pt x="448" y="8"/>
                  </a:cubicBezTo>
                  <a:cubicBezTo>
                    <a:pt x="492" y="0"/>
                    <a:pt x="535" y="30"/>
                    <a:pt x="542" y="75"/>
                  </a:cubicBezTo>
                  <a:cubicBezTo>
                    <a:pt x="550" y="120"/>
                    <a:pt x="520" y="162"/>
                    <a:pt x="475" y="169"/>
                  </a:cubicBezTo>
                  <a:cubicBezTo>
                    <a:pt x="102" y="232"/>
                    <a:pt x="102" y="232"/>
                    <a:pt x="102" y="232"/>
                  </a:cubicBezTo>
                  <a:cubicBezTo>
                    <a:pt x="97" y="233"/>
                    <a:pt x="92" y="233"/>
                    <a:pt x="88" y="23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417" name="Google Shape;1417;p48"/>
            <p:cNvSpPr/>
            <p:nvPr/>
          </p:nvSpPr>
          <p:spPr>
            <a:xfrm>
              <a:off x="4556125" y="1357312"/>
              <a:ext cx="3081338" cy="1135062"/>
            </a:xfrm>
            <a:custGeom>
              <a:avLst/>
              <a:gdLst/>
              <a:ahLst/>
              <a:cxnLst/>
              <a:rect l="l" t="t" r="r" b="b"/>
              <a:pathLst>
                <a:path w="707" h="260" extrusionOk="0">
                  <a:moveTo>
                    <a:pt x="88" y="260"/>
                  </a:moveTo>
                  <a:cubicBezTo>
                    <a:pt x="49" y="260"/>
                    <a:pt x="14" y="232"/>
                    <a:pt x="7" y="192"/>
                  </a:cubicBezTo>
                  <a:cubicBezTo>
                    <a:pt x="0" y="147"/>
                    <a:pt x="30" y="105"/>
                    <a:pt x="74" y="97"/>
                  </a:cubicBezTo>
                  <a:cubicBezTo>
                    <a:pt x="605" y="7"/>
                    <a:pt x="605" y="7"/>
                    <a:pt x="605" y="7"/>
                  </a:cubicBezTo>
                  <a:cubicBezTo>
                    <a:pt x="649" y="0"/>
                    <a:pt x="692" y="30"/>
                    <a:pt x="699" y="75"/>
                  </a:cubicBezTo>
                  <a:cubicBezTo>
                    <a:pt x="707" y="119"/>
                    <a:pt x="677" y="161"/>
                    <a:pt x="632" y="169"/>
                  </a:cubicBezTo>
                  <a:cubicBezTo>
                    <a:pt x="102" y="259"/>
                    <a:pt x="102" y="259"/>
                    <a:pt x="102" y="259"/>
                  </a:cubicBezTo>
                  <a:cubicBezTo>
                    <a:pt x="97" y="260"/>
                    <a:pt x="93" y="260"/>
                    <a:pt x="88" y="2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418" name="Google Shape;1418;p48"/>
            <p:cNvSpPr/>
            <p:nvPr/>
          </p:nvSpPr>
          <p:spPr>
            <a:xfrm>
              <a:off x="4556125" y="2168525"/>
              <a:ext cx="3081338" cy="1139825"/>
            </a:xfrm>
            <a:custGeom>
              <a:avLst/>
              <a:gdLst/>
              <a:ahLst/>
              <a:cxnLst/>
              <a:rect l="l" t="t" r="r" b="b"/>
              <a:pathLst>
                <a:path w="707" h="261" extrusionOk="0">
                  <a:moveTo>
                    <a:pt x="88" y="261"/>
                  </a:moveTo>
                  <a:cubicBezTo>
                    <a:pt x="49" y="261"/>
                    <a:pt x="14" y="232"/>
                    <a:pt x="7" y="192"/>
                  </a:cubicBezTo>
                  <a:cubicBezTo>
                    <a:pt x="0" y="148"/>
                    <a:pt x="30" y="105"/>
                    <a:pt x="74" y="98"/>
                  </a:cubicBezTo>
                  <a:cubicBezTo>
                    <a:pt x="605" y="8"/>
                    <a:pt x="605" y="8"/>
                    <a:pt x="605" y="8"/>
                  </a:cubicBezTo>
                  <a:cubicBezTo>
                    <a:pt x="649" y="0"/>
                    <a:pt x="692" y="30"/>
                    <a:pt x="699" y="75"/>
                  </a:cubicBezTo>
                  <a:cubicBezTo>
                    <a:pt x="707" y="119"/>
                    <a:pt x="677" y="162"/>
                    <a:pt x="632" y="169"/>
                  </a:cubicBezTo>
                  <a:cubicBezTo>
                    <a:pt x="102" y="259"/>
                    <a:pt x="102" y="259"/>
                    <a:pt x="102" y="259"/>
                  </a:cubicBezTo>
                  <a:cubicBezTo>
                    <a:pt x="97" y="260"/>
                    <a:pt x="93" y="261"/>
                    <a:pt x="88" y="26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419" name="Google Shape;1419;p48"/>
            <p:cNvSpPr/>
            <p:nvPr/>
          </p:nvSpPr>
          <p:spPr>
            <a:xfrm>
              <a:off x="4556125" y="2981325"/>
              <a:ext cx="3081338" cy="1138237"/>
            </a:xfrm>
            <a:custGeom>
              <a:avLst/>
              <a:gdLst/>
              <a:ahLst/>
              <a:cxnLst/>
              <a:rect l="l" t="t" r="r" b="b"/>
              <a:pathLst>
                <a:path w="707" h="261" extrusionOk="0">
                  <a:moveTo>
                    <a:pt x="88" y="261"/>
                  </a:moveTo>
                  <a:cubicBezTo>
                    <a:pt x="49" y="261"/>
                    <a:pt x="14" y="233"/>
                    <a:pt x="7" y="193"/>
                  </a:cubicBezTo>
                  <a:cubicBezTo>
                    <a:pt x="0" y="148"/>
                    <a:pt x="30" y="106"/>
                    <a:pt x="74" y="98"/>
                  </a:cubicBezTo>
                  <a:cubicBezTo>
                    <a:pt x="605" y="8"/>
                    <a:pt x="605" y="8"/>
                    <a:pt x="605" y="8"/>
                  </a:cubicBezTo>
                  <a:cubicBezTo>
                    <a:pt x="649" y="0"/>
                    <a:pt x="692" y="31"/>
                    <a:pt x="699" y="75"/>
                  </a:cubicBezTo>
                  <a:cubicBezTo>
                    <a:pt x="707" y="120"/>
                    <a:pt x="677" y="162"/>
                    <a:pt x="632" y="170"/>
                  </a:cubicBezTo>
                  <a:cubicBezTo>
                    <a:pt x="102" y="260"/>
                    <a:pt x="102" y="260"/>
                    <a:pt x="102" y="260"/>
                  </a:cubicBezTo>
                  <a:cubicBezTo>
                    <a:pt x="97" y="261"/>
                    <a:pt x="93" y="261"/>
                    <a:pt x="88" y="26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420" name="Google Shape;1420;p48"/>
            <p:cNvSpPr/>
            <p:nvPr/>
          </p:nvSpPr>
          <p:spPr>
            <a:xfrm>
              <a:off x="4830762" y="4476750"/>
              <a:ext cx="2535237" cy="1722437"/>
            </a:xfrm>
            <a:custGeom>
              <a:avLst/>
              <a:gdLst/>
              <a:ahLst/>
              <a:cxnLst/>
              <a:rect l="l" t="t" r="r" b="b"/>
              <a:pathLst>
                <a:path w="582" h="395" extrusionOk="0">
                  <a:moveTo>
                    <a:pt x="550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14" y="0"/>
                    <a:pt x="0" y="14"/>
                    <a:pt x="0" y="31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152"/>
                    <a:pt x="72" y="234"/>
                    <a:pt x="166" y="250"/>
                  </a:cubicBezTo>
                  <a:cubicBezTo>
                    <a:pt x="164" y="253"/>
                    <a:pt x="164" y="256"/>
                    <a:pt x="164" y="259"/>
                  </a:cubicBezTo>
                  <a:cubicBezTo>
                    <a:pt x="164" y="273"/>
                    <a:pt x="175" y="284"/>
                    <a:pt x="188" y="284"/>
                  </a:cubicBezTo>
                  <a:cubicBezTo>
                    <a:pt x="190" y="284"/>
                    <a:pt x="190" y="284"/>
                    <a:pt x="190" y="284"/>
                  </a:cubicBezTo>
                  <a:cubicBezTo>
                    <a:pt x="180" y="287"/>
                    <a:pt x="173" y="296"/>
                    <a:pt x="173" y="308"/>
                  </a:cubicBezTo>
                  <a:cubicBezTo>
                    <a:pt x="173" y="321"/>
                    <a:pt x="184" y="332"/>
                    <a:pt x="197" y="332"/>
                  </a:cubicBezTo>
                  <a:cubicBezTo>
                    <a:pt x="186" y="334"/>
                    <a:pt x="177" y="344"/>
                    <a:pt x="177" y="356"/>
                  </a:cubicBezTo>
                  <a:cubicBezTo>
                    <a:pt x="177" y="370"/>
                    <a:pt x="188" y="381"/>
                    <a:pt x="202" y="381"/>
                  </a:cubicBezTo>
                  <a:cubicBezTo>
                    <a:pt x="218" y="381"/>
                    <a:pt x="218" y="381"/>
                    <a:pt x="218" y="381"/>
                  </a:cubicBezTo>
                  <a:cubicBezTo>
                    <a:pt x="232" y="390"/>
                    <a:pt x="259" y="395"/>
                    <a:pt x="289" y="395"/>
                  </a:cubicBezTo>
                  <a:cubicBezTo>
                    <a:pt x="319" y="395"/>
                    <a:pt x="346" y="390"/>
                    <a:pt x="360" y="381"/>
                  </a:cubicBezTo>
                  <a:cubicBezTo>
                    <a:pt x="379" y="381"/>
                    <a:pt x="379" y="381"/>
                    <a:pt x="379" y="381"/>
                  </a:cubicBezTo>
                  <a:cubicBezTo>
                    <a:pt x="393" y="381"/>
                    <a:pt x="404" y="370"/>
                    <a:pt x="404" y="356"/>
                  </a:cubicBezTo>
                  <a:cubicBezTo>
                    <a:pt x="404" y="344"/>
                    <a:pt x="395" y="335"/>
                    <a:pt x="384" y="332"/>
                  </a:cubicBezTo>
                  <a:cubicBezTo>
                    <a:pt x="398" y="332"/>
                    <a:pt x="409" y="321"/>
                    <a:pt x="409" y="308"/>
                  </a:cubicBezTo>
                  <a:cubicBezTo>
                    <a:pt x="409" y="296"/>
                    <a:pt x="401" y="287"/>
                    <a:pt x="391" y="284"/>
                  </a:cubicBezTo>
                  <a:cubicBezTo>
                    <a:pt x="392" y="284"/>
                    <a:pt x="392" y="284"/>
                    <a:pt x="392" y="284"/>
                  </a:cubicBezTo>
                  <a:cubicBezTo>
                    <a:pt x="406" y="284"/>
                    <a:pt x="417" y="273"/>
                    <a:pt x="417" y="259"/>
                  </a:cubicBezTo>
                  <a:cubicBezTo>
                    <a:pt x="417" y="256"/>
                    <a:pt x="416" y="253"/>
                    <a:pt x="415" y="250"/>
                  </a:cubicBezTo>
                  <a:cubicBezTo>
                    <a:pt x="510" y="234"/>
                    <a:pt x="582" y="153"/>
                    <a:pt x="582" y="54"/>
                  </a:cubicBezTo>
                  <a:cubicBezTo>
                    <a:pt x="582" y="31"/>
                    <a:pt x="582" y="31"/>
                    <a:pt x="582" y="31"/>
                  </a:cubicBezTo>
                  <a:cubicBezTo>
                    <a:pt x="582" y="14"/>
                    <a:pt x="567" y="0"/>
                    <a:pt x="5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421" name="Google Shape;1421;p48"/>
            <p:cNvSpPr/>
            <p:nvPr/>
          </p:nvSpPr>
          <p:spPr>
            <a:xfrm>
              <a:off x="5078412" y="4067175"/>
              <a:ext cx="714375" cy="322262"/>
            </a:xfrm>
            <a:custGeom>
              <a:avLst/>
              <a:gdLst/>
              <a:ahLst/>
              <a:cxnLst/>
              <a:rect l="l" t="t" r="r" b="b"/>
              <a:pathLst>
                <a:path w="164" h="74" extrusionOk="0">
                  <a:moveTo>
                    <a:pt x="164" y="67"/>
                  </a:moveTo>
                  <a:cubicBezTo>
                    <a:pt x="164" y="12"/>
                    <a:pt x="164" y="12"/>
                    <a:pt x="164" y="12"/>
                  </a:cubicBezTo>
                  <a:cubicBezTo>
                    <a:pt x="164" y="5"/>
                    <a:pt x="158" y="0"/>
                    <a:pt x="152" y="1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4" y="27"/>
                    <a:pt x="0" y="31"/>
                    <a:pt x="0" y="36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71"/>
                    <a:pt x="3" y="74"/>
                    <a:pt x="8" y="74"/>
                  </a:cubicBezTo>
                  <a:cubicBezTo>
                    <a:pt x="156" y="74"/>
                    <a:pt x="156" y="74"/>
                    <a:pt x="156" y="74"/>
                  </a:cubicBezTo>
                  <a:cubicBezTo>
                    <a:pt x="160" y="74"/>
                    <a:pt x="164" y="71"/>
                    <a:pt x="164" y="6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422" name="Google Shape;1422;p48"/>
            <p:cNvSpPr/>
            <p:nvPr/>
          </p:nvSpPr>
          <p:spPr>
            <a:xfrm>
              <a:off x="6389687" y="3844925"/>
              <a:ext cx="715962" cy="544512"/>
            </a:xfrm>
            <a:custGeom>
              <a:avLst/>
              <a:gdLst/>
              <a:ahLst/>
              <a:cxnLst/>
              <a:rect l="l" t="t" r="r" b="b"/>
              <a:pathLst>
                <a:path w="164" h="125" extrusionOk="0">
                  <a:moveTo>
                    <a:pt x="164" y="118"/>
                  </a:moveTo>
                  <a:cubicBezTo>
                    <a:pt x="164" y="11"/>
                    <a:pt x="164" y="11"/>
                    <a:pt x="164" y="11"/>
                  </a:cubicBezTo>
                  <a:cubicBezTo>
                    <a:pt x="164" y="5"/>
                    <a:pt x="158" y="0"/>
                    <a:pt x="152" y="1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3" y="26"/>
                    <a:pt x="0" y="31"/>
                    <a:pt x="0" y="36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122"/>
                    <a:pt x="3" y="125"/>
                    <a:pt x="8" y="125"/>
                  </a:cubicBezTo>
                  <a:cubicBezTo>
                    <a:pt x="156" y="125"/>
                    <a:pt x="156" y="125"/>
                    <a:pt x="156" y="125"/>
                  </a:cubicBezTo>
                  <a:cubicBezTo>
                    <a:pt x="160" y="125"/>
                    <a:pt x="164" y="122"/>
                    <a:pt x="164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grpSp>
        <p:nvGrpSpPr>
          <p:cNvPr id="1423" name="Google Shape;1423;p48"/>
          <p:cNvGrpSpPr/>
          <p:nvPr/>
        </p:nvGrpSpPr>
        <p:grpSpPr>
          <a:xfrm>
            <a:off x="1829253" y="2257459"/>
            <a:ext cx="445768" cy="445697"/>
            <a:chOff x="1674084" y="3214987"/>
            <a:chExt cx="720142" cy="720027"/>
          </a:xfrm>
        </p:grpSpPr>
        <p:sp>
          <p:nvSpPr>
            <p:cNvPr id="1424" name="Google Shape;1424;p48"/>
            <p:cNvSpPr/>
            <p:nvPr/>
          </p:nvSpPr>
          <p:spPr>
            <a:xfrm>
              <a:off x="1674084" y="3354958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5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2"/>
                    <a:pt x="190" y="52"/>
                  </a:cubicBezTo>
                  <a:cubicBezTo>
                    <a:pt x="120" y="52"/>
                    <a:pt x="120" y="52"/>
                    <a:pt x="120" y="52"/>
                  </a:cubicBezTo>
                  <a:cubicBezTo>
                    <a:pt x="118" y="51"/>
                    <a:pt x="115" y="50"/>
                    <a:pt x="115" y="47"/>
                  </a:cubicBezTo>
                  <a:cubicBezTo>
                    <a:pt x="115" y="42"/>
                    <a:pt x="115" y="37"/>
                    <a:pt x="120" y="34"/>
                  </a:cubicBezTo>
                  <a:cubicBezTo>
                    <a:pt x="122" y="32"/>
                    <a:pt x="125" y="31"/>
                    <a:pt x="128" y="30"/>
                  </a:cubicBezTo>
                  <a:cubicBezTo>
                    <a:pt x="136" y="25"/>
                    <a:pt x="137" y="14"/>
                    <a:pt x="129" y="8"/>
                  </a:cubicBezTo>
                  <a:cubicBezTo>
                    <a:pt x="122" y="2"/>
                    <a:pt x="112" y="0"/>
                    <a:pt x="102" y="0"/>
                  </a:cubicBezTo>
                  <a:cubicBezTo>
                    <a:pt x="93" y="0"/>
                    <a:pt x="82" y="2"/>
                    <a:pt x="75" y="8"/>
                  </a:cubicBezTo>
                  <a:cubicBezTo>
                    <a:pt x="68" y="14"/>
                    <a:pt x="69" y="25"/>
                    <a:pt x="77" y="30"/>
                  </a:cubicBezTo>
                  <a:cubicBezTo>
                    <a:pt x="80" y="31"/>
                    <a:pt x="82" y="32"/>
                    <a:pt x="85" y="34"/>
                  </a:cubicBezTo>
                  <a:cubicBezTo>
                    <a:pt x="89" y="37"/>
                    <a:pt x="90" y="42"/>
                    <a:pt x="89" y="47"/>
                  </a:cubicBezTo>
                  <a:cubicBezTo>
                    <a:pt x="89" y="50"/>
                    <a:pt x="87" y="51"/>
                    <a:pt x="8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7" y="52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5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425" name="Google Shape;1425;p48"/>
            <p:cNvSpPr/>
            <p:nvPr/>
          </p:nvSpPr>
          <p:spPr>
            <a:xfrm>
              <a:off x="1674084" y="3534654"/>
              <a:ext cx="179880" cy="21352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6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3"/>
                    <a:pt x="190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4"/>
                  </a:cubicBezTo>
                  <a:cubicBezTo>
                    <a:pt x="122" y="33"/>
                    <a:pt x="125" y="31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1"/>
                    <a:pt x="82" y="33"/>
                    <a:pt x="85" y="34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6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426" name="Google Shape;1426;p48"/>
            <p:cNvSpPr/>
            <p:nvPr/>
          </p:nvSpPr>
          <p:spPr>
            <a:xfrm>
              <a:off x="1861110" y="3214987"/>
              <a:ext cx="212190" cy="179696"/>
            </a:xfrm>
            <a:custGeom>
              <a:avLst/>
              <a:gdLst/>
              <a:ahLst/>
              <a:cxnLst/>
              <a:rect l="l" t="t" r="r" b="b"/>
              <a:pathLst>
                <a:path w="241" h="204" extrusionOk="0">
                  <a:moveTo>
                    <a:pt x="20" y="57"/>
                  </a:moveTo>
                  <a:cubicBezTo>
                    <a:pt x="27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7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7" y="119"/>
                  </a:cubicBezTo>
                  <a:cubicBezTo>
                    <a:pt x="209" y="122"/>
                    <a:pt x="210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1" y="112"/>
                    <a:pt x="241" y="102"/>
                  </a:cubicBezTo>
                  <a:cubicBezTo>
                    <a:pt x="241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0" y="79"/>
                    <a:pt x="209" y="82"/>
                    <a:pt x="207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427" name="Google Shape;1427;p48"/>
            <p:cNvSpPr/>
            <p:nvPr/>
          </p:nvSpPr>
          <p:spPr>
            <a:xfrm>
              <a:off x="2040679" y="3214987"/>
              <a:ext cx="213433" cy="179696"/>
            </a:xfrm>
            <a:custGeom>
              <a:avLst/>
              <a:gdLst/>
              <a:ahLst/>
              <a:cxnLst/>
              <a:rect l="l" t="t" r="r" b="b"/>
              <a:pathLst>
                <a:path w="242" h="204" extrusionOk="0">
                  <a:moveTo>
                    <a:pt x="20" y="57"/>
                  </a:move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8" y="119"/>
                  </a:cubicBezTo>
                  <a:cubicBezTo>
                    <a:pt x="209" y="122"/>
                    <a:pt x="211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2" y="112"/>
                    <a:pt x="241" y="102"/>
                  </a:cubicBezTo>
                  <a:cubicBezTo>
                    <a:pt x="242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1" y="79"/>
                    <a:pt x="209" y="82"/>
                    <a:pt x="208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428" name="Google Shape;1428;p48"/>
            <p:cNvSpPr/>
            <p:nvPr/>
          </p:nvSpPr>
          <p:spPr>
            <a:xfrm>
              <a:off x="1674084" y="3714660"/>
              <a:ext cx="173666" cy="220353"/>
            </a:xfrm>
            <a:custGeom>
              <a:avLst/>
              <a:gdLst/>
              <a:ahLst/>
              <a:cxnLst/>
              <a:rect l="l" t="t" r="r" b="b"/>
              <a:pathLst>
                <a:path w="197" h="250" extrusionOk="0">
                  <a:moveTo>
                    <a:pt x="177" y="192"/>
                  </a:moveTo>
                  <a:cubicBezTo>
                    <a:pt x="169" y="192"/>
                    <a:pt x="162" y="189"/>
                    <a:pt x="157" y="183"/>
                  </a:cubicBezTo>
                  <a:cubicBezTo>
                    <a:pt x="150" y="174"/>
                    <a:pt x="146" y="161"/>
                    <a:pt x="146" y="147"/>
                  </a:cubicBezTo>
                  <a:cubicBezTo>
                    <a:pt x="146" y="134"/>
                    <a:pt x="150" y="121"/>
                    <a:pt x="157" y="112"/>
                  </a:cubicBezTo>
                  <a:cubicBezTo>
                    <a:pt x="162" y="106"/>
                    <a:pt x="169" y="103"/>
                    <a:pt x="177" y="103"/>
                  </a:cubicBezTo>
                  <a:cubicBezTo>
                    <a:pt x="185" y="103"/>
                    <a:pt x="192" y="106"/>
                    <a:pt x="197" y="113"/>
                  </a:cubicBezTo>
                  <a:cubicBezTo>
                    <a:pt x="197" y="67"/>
                    <a:pt x="197" y="67"/>
                    <a:pt x="197" y="67"/>
                  </a:cubicBezTo>
                  <a:cubicBezTo>
                    <a:pt x="197" y="59"/>
                    <a:pt x="191" y="53"/>
                    <a:pt x="182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5"/>
                  </a:cubicBezTo>
                  <a:cubicBezTo>
                    <a:pt x="122" y="33"/>
                    <a:pt x="125" y="32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2"/>
                    <a:pt x="82" y="33"/>
                    <a:pt x="85" y="35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35"/>
                    <a:pt x="0" y="235"/>
                    <a:pt x="0" y="235"/>
                  </a:cubicBezTo>
                  <a:cubicBezTo>
                    <a:pt x="0" y="243"/>
                    <a:pt x="7" y="250"/>
                    <a:pt x="15" y="250"/>
                  </a:cubicBezTo>
                  <a:cubicBezTo>
                    <a:pt x="182" y="250"/>
                    <a:pt x="182" y="250"/>
                    <a:pt x="182" y="250"/>
                  </a:cubicBezTo>
                  <a:cubicBezTo>
                    <a:pt x="191" y="250"/>
                    <a:pt x="197" y="243"/>
                    <a:pt x="197" y="235"/>
                  </a:cubicBezTo>
                  <a:cubicBezTo>
                    <a:pt x="197" y="182"/>
                    <a:pt x="197" y="182"/>
                    <a:pt x="197" y="182"/>
                  </a:cubicBezTo>
                  <a:cubicBezTo>
                    <a:pt x="192" y="189"/>
                    <a:pt x="185" y="192"/>
                    <a:pt x="177" y="192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429" name="Google Shape;1429;p48"/>
            <p:cNvSpPr/>
            <p:nvPr/>
          </p:nvSpPr>
          <p:spPr>
            <a:xfrm>
              <a:off x="1674084" y="3214987"/>
              <a:ext cx="219646" cy="173489"/>
            </a:xfrm>
            <a:custGeom>
              <a:avLst/>
              <a:gdLst/>
              <a:ahLst/>
              <a:cxnLst/>
              <a:rect l="l" t="t" r="r" b="b"/>
              <a:pathLst>
                <a:path w="249" h="197" extrusionOk="0">
                  <a:moveTo>
                    <a:pt x="57" y="177"/>
                  </a:moveTo>
                  <a:cubicBezTo>
                    <a:pt x="57" y="169"/>
                    <a:pt x="61" y="162"/>
                    <a:pt x="67" y="157"/>
                  </a:cubicBezTo>
                  <a:cubicBezTo>
                    <a:pt x="76" y="149"/>
                    <a:pt x="88" y="146"/>
                    <a:pt x="102" y="146"/>
                  </a:cubicBezTo>
                  <a:cubicBezTo>
                    <a:pt x="116" y="146"/>
                    <a:pt x="129" y="149"/>
                    <a:pt x="137" y="157"/>
                  </a:cubicBezTo>
                  <a:cubicBezTo>
                    <a:pt x="144" y="162"/>
                    <a:pt x="147" y="169"/>
                    <a:pt x="147" y="177"/>
                  </a:cubicBezTo>
                  <a:cubicBezTo>
                    <a:pt x="147" y="185"/>
                    <a:pt x="143" y="192"/>
                    <a:pt x="137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1" y="197"/>
                    <a:pt x="197" y="190"/>
                    <a:pt x="197" y="182"/>
                  </a:cubicBezTo>
                  <a:cubicBezTo>
                    <a:pt x="197" y="119"/>
                    <a:pt x="197" y="119"/>
                    <a:pt x="197" y="119"/>
                  </a:cubicBezTo>
                  <a:cubicBezTo>
                    <a:pt x="198" y="117"/>
                    <a:pt x="200" y="115"/>
                    <a:pt x="202" y="115"/>
                  </a:cubicBezTo>
                  <a:cubicBezTo>
                    <a:pt x="207" y="115"/>
                    <a:pt x="212" y="115"/>
                    <a:pt x="215" y="119"/>
                  </a:cubicBezTo>
                  <a:cubicBezTo>
                    <a:pt x="217" y="122"/>
                    <a:pt x="218" y="125"/>
                    <a:pt x="220" y="127"/>
                  </a:cubicBezTo>
                  <a:cubicBezTo>
                    <a:pt x="225" y="135"/>
                    <a:pt x="235" y="136"/>
                    <a:pt x="241" y="129"/>
                  </a:cubicBezTo>
                  <a:cubicBezTo>
                    <a:pt x="247" y="122"/>
                    <a:pt x="249" y="112"/>
                    <a:pt x="249" y="102"/>
                  </a:cubicBezTo>
                  <a:cubicBezTo>
                    <a:pt x="249" y="92"/>
                    <a:pt x="247" y="82"/>
                    <a:pt x="241" y="75"/>
                  </a:cubicBezTo>
                  <a:cubicBezTo>
                    <a:pt x="235" y="68"/>
                    <a:pt x="225" y="69"/>
                    <a:pt x="220" y="77"/>
                  </a:cubicBezTo>
                  <a:cubicBezTo>
                    <a:pt x="218" y="79"/>
                    <a:pt x="217" y="82"/>
                    <a:pt x="215" y="85"/>
                  </a:cubicBezTo>
                  <a:cubicBezTo>
                    <a:pt x="212" y="89"/>
                    <a:pt x="207" y="89"/>
                    <a:pt x="202" y="89"/>
                  </a:cubicBezTo>
                  <a:cubicBezTo>
                    <a:pt x="200" y="89"/>
                    <a:pt x="198" y="87"/>
                    <a:pt x="197" y="85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1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5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7" y="197"/>
                    <a:pt x="15" y="197"/>
                  </a:cubicBezTo>
                  <a:cubicBezTo>
                    <a:pt x="68" y="197"/>
                    <a:pt x="68" y="197"/>
                    <a:pt x="68" y="197"/>
                  </a:cubicBezTo>
                  <a:cubicBezTo>
                    <a:pt x="61" y="192"/>
                    <a:pt x="57" y="185"/>
                    <a:pt x="57" y="177"/>
                  </a:cubicBezTo>
                  <a:close/>
                </a:path>
              </a:pathLst>
            </a:custGeom>
            <a:solidFill>
              <a:srgbClr val="A61C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430" name="Google Shape;1430;p48"/>
            <p:cNvSpPr/>
            <p:nvPr/>
          </p:nvSpPr>
          <p:spPr>
            <a:xfrm>
              <a:off x="1995010" y="3754076"/>
              <a:ext cx="212501" cy="180938"/>
            </a:xfrm>
            <a:custGeom>
              <a:avLst/>
              <a:gdLst/>
              <a:ahLst/>
              <a:cxnLst/>
              <a:rect l="l" t="t" r="r" b="b"/>
              <a:pathLst>
                <a:path w="241" h="205" extrusionOk="0">
                  <a:moveTo>
                    <a:pt x="221" y="147"/>
                  </a:moveTo>
                  <a:cubicBezTo>
                    <a:pt x="214" y="147"/>
                    <a:pt x="206" y="144"/>
                    <a:pt x="201" y="138"/>
                  </a:cubicBezTo>
                  <a:cubicBezTo>
                    <a:pt x="194" y="129"/>
                    <a:pt x="190" y="116"/>
                    <a:pt x="190" y="102"/>
                  </a:cubicBezTo>
                  <a:cubicBezTo>
                    <a:pt x="190" y="89"/>
                    <a:pt x="194" y="76"/>
                    <a:pt x="201" y="67"/>
                  </a:cubicBezTo>
                  <a:cubicBezTo>
                    <a:pt x="206" y="61"/>
                    <a:pt x="214" y="58"/>
                    <a:pt x="221" y="58"/>
                  </a:cubicBezTo>
                  <a:cubicBezTo>
                    <a:pt x="229" y="58"/>
                    <a:pt x="236" y="61"/>
                    <a:pt x="241" y="68"/>
                  </a:cubicBezTo>
                  <a:cubicBezTo>
                    <a:pt x="241" y="15"/>
                    <a:pt x="241" y="15"/>
                    <a:pt x="241" y="15"/>
                  </a:cubicBezTo>
                  <a:cubicBezTo>
                    <a:pt x="241" y="7"/>
                    <a:pt x="235" y="0"/>
                    <a:pt x="227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8" y="0"/>
                    <a:pt x="52" y="7"/>
                    <a:pt x="52" y="15"/>
                  </a:cubicBezTo>
                  <a:cubicBezTo>
                    <a:pt x="52" y="85"/>
                    <a:pt x="52" y="85"/>
                    <a:pt x="52" y="85"/>
                  </a:cubicBezTo>
                  <a:cubicBezTo>
                    <a:pt x="51" y="87"/>
                    <a:pt x="49" y="89"/>
                    <a:pt x="46" y="90"/>
                  </a:cubicBezTo>
                  <a:cubicBezTo>
                    <a:pt x="41" y="90"/>
                    <a:pt x="37" y="90"/>
                    <a:pt x="34" y="85"/>
                  </a:cubicBezTo>
                  <a:cubicBezTo>
                    <a:pt x="32" y="83"/>
                    <a:pt x="31" y="80"/>
                    <a:pt x="29" y="77"/>
                  </a:cubicBezTo>
                  <a:cubicBezTo>
                    <a:pt x="24" y="69"/>
                    <a:pt x="14" y="68"/>
                    <a:pt x="8" y="75"/>
                  </a:cubicBezTo>
                  <a:cubicBezTo>
                    <a:pt x="2" y="83"/>
                    <a:pt x="0" y="93"/>
                    <a:pt x="0" y="102"/>
                  </a:cubicBezTo>
                  <a:cubicBezTo>
                    <a:pt x="0" y="112"/>
                    <a:pt x="2" y="122"/>
                    <a:pt x="8" y="129"/>
                  </a:cubicBezTo>
                  <a:cubicBezTo>
                    <a:pt x="14" y="137"/>
                    <a:pt x="24" y="136"/>
                    <a:pt x="29" y="128"/>
                  </a:cubicBezTo>
                  <a:cubicBezTo>
                    <a:pt x="31" y="125"/>
                    <a:pt x="32" y="122"/>
                    <a:pt x="34" y="120"/>
                  </a:cubicBezTo>
                  <a:cubicBezTo>
                    <a:pt x="37" y="115"/>
                    <a:pt x="41" y="115"/>
                    <a:pt x="46" y="115"/>
                  </a:cubicBezTo>
                  <a:cubicBezTo>
                    <a:pt x="49" y="115"/>
                    <a:pt x="51" y="118"/>
                    <a:pt x="52" y="120"/>
                  </a:cubicBezTo>
                  <a:cubicBezTo>
                    <a:pt x="52" y="190"/>
                    <a:pt x="52" y="190"/>
                    <a:pt x="52" y="190"/>
                  </a:cubicBezTo>
                  <a:cubicBezTo>
                    <a:pt x="52" y="198"/>
                    <a:pt x="58" y="205"/>
                    <a:pt x="67" y="205"/>
                  </a:cubicBezTo>
                  <a:cubicBezTo>
                    <a:pt x="227" y="205"/>
                    <a:pt x="227" y="205"/>
                    <a:pt x="227" y="205"/>
                  </a:cubicBezTo>
                  <a:cubicBezTo>
                    <a:pt x="235" y="205"/>
                    <a:pt x="241" y="198"/>
                    <a:pt x="241" y="190"/>
                  </a:cubicBezTo>
                  <a:cubicBezTo>
                    <a:pt x="241" y="137"/>
                    <a:pt x="241" y="137"/>
                    <a:pt x="241" y="137"/>
                  </a:cubicBezTo>
                  <a:cubicBezTo>
                    <a:pt x="236" y="144"/>
                    <a:pt x="229" y="147"/>
                    <a:pt x="221" y="147"/>
                  </a:cubicBez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431" name="Google Shape;1431;p48"/>
            <p:cNvSpPr/>
            <p:nvPr/>
          </p:nvSpPr>
          <p:spPr>
            <a:xfrm>
              <a:off x="2220560" y="3214987"/>
              <a:ext cx="173666" cy="219422"/>
            </a:xfrm>
            <a:custGeom>
              <a:avLst/>
              <a:gdLst/>
              <a:ahLst/>
              <a:cxnLst/>
              <a:rect l="l" t="t" r="r" b="b"/>
              <a:pathLst>
                <a:path w="197" h="249" extrusionOk="0">
                  <a:moveTo>
                    <a:pt x="0" y="15"/>
                  </a:move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6" y="197"/>
                    <a:pt x="15" y="197"/>
                  </a:cubicBezTo>
                  <a:cubicBezTo>
                    <a:pt x="77" y="197"/>
                    <a:pt x="77" y="197"/>
                    <a:pt x="77" y="197"/>
                  </a:cubicBezTo>
                  <a:cubicBezTo>
                    <a:pt x="80" y="198"/>
                    <a:pt x="82" y="199"/>
                    <a:pt x="82" y="202"/>
                  </a:cubicBezTo>
                  <a:cubicBezTo>
                    <a:pt x="82" y="207"/>
                    <a:pt x="82" y="212"/>
                    <a:pt x="77" y="215"/>
                  </a:cubicBezTo>
                  <a:cubicBezTo>
                    <a:pt x="75" y="217"/>
                    <a:pt x="72" y="218"/>
                    <a:pt x="69" y="219"/>
                  </a:cubicBezTo>
                  <a:cubicBezTo>
                    <a:pt x="61" y="224"/>
                    <a:pt x="60" y="235"/>
                    <a:pt x="68" y="241"/>
                  </a:cubicBezTo>
                  <a:cubicBezTo>
                    <a:pt x="75" y="247"/>
                    <a:pt x="85" y="249"/>
                    <a:pt x="95" y="249"/>
                  </a:cubicBezTo>
                  <a:cubicBezTo>
                    <a:pt x="104" y="249"/>
                    <a:pt x="115" y="247"/>
                    <a:pt x="122" y="241"/>
                  </a:cubicBezTo>
                  <a:cubicBezTo>
                    <a:pt x="129" y="235"/>
                    <a:pt x="128" y="224"/>
                    <a:pt x="120" y="219"/>
                  </a:cubicBezTo>
                  <a:cubicBezTo>
                    <a:pt x="118" y="218"/>
                    <a:pt x="115" y="217"/>
                    <a:pt x="112" y="215"/>
                  </a:cubicBezTo>
                  <a:cubicBezTo>
                    <a:pt x="108" y="212"/>
                    <a:pt x="107" y="207"/>
                    <a:pt x="108" y="202"/>
                  </a:cubicBezTo>
                  <a:cubicBezTo>
                    <a:pt x="108" y="199"/>
                    <a:pt x="110" y="198"/>
                    <a:pt x="112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0" y="197"/>
                    <a:pt x="197" y="190"/>
                    <a:pt x="197" y="182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0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6" y="0"/>
                    <a:pt x="0" y="6"/>
                    <a:pt x="0" y="15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432" name="Google Shape;1432;p48"/>
            <p:cNvSpPr/>
            <p:nvPr/>
          </p:nvSpPr>
          <p:spPr>
            <a:xfrm>
              <a:off x="2214346" y="3400890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1"/>
                    <a:pt x="102" y="51"/>
                  </a:cubicBezTo>
                  <a:cubicBezTo>
                    <a:pt x="88" y="51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2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2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2"/>
                  </a:cubicBezTo>
                  <a:cubicBezTo>
                    <a:pt x="68" y="217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7"/>
                    <a:pt x="127" y="212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2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2"/>
                    <a:pt x="147" y="2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433" name="Google Shape;1433;p48"/>
            <p:cNvSpPr/>
            <p:nvPr/>
          </p:nvSpPr>
          <p:spPr>
            <a:xfrm>
              <a:off x="1814198" y="3754076"/>
              <a:ext cx="213433" cy="180938"/>
            </a:xfrm>
            <a:custGeom>
              <a:avLst/>
              <a:gdLst/>
              <a:ahLst/>
              <a:cxnLst/>
              <a:rect l="l" t="t" r="r" b="b"/>
              <a:pathLst>
                <a:path w="242" h="205" extrusionOk="0">
                  <a:moveTo>
                    <a:pt x="222" y="147"/>
                  </a:moveTo>
                  <a:cubicBezTo>
                    <a:pt x="214" y="147"/>
                    <a:pt x="207" y="144"/>
                    <a:pt x="202" y="138"/>
                  </a:cubicBezTo>
                  <a:cubicBezTo>
                    <a:pt x="195" y="129"/>
                    <a:pt x="191" y="116"/>
                    <a:pt x="191" y="102"/>
                  </a:cubicBezTo>
                  <a:cubicBezTo>
                    <a:pt x="191" y="89"/>
                    <a:pt x="195" y="76"/>
                    <a:pt x="202" y="67"/>
                  </a:cubicBezTo>
                  <a:cubicBezTo>
                    <a:pt x="207" y="61"/>
                    <a:pt x="214" y="58"/>
                    <a:pt x="222" y="58"/>
                  </a:cubicBezTo>
                  <a:cubicBezTo>
                    <a:pt x="230" y="58"/>
                    <a:pt x="237" y="61"/>
                    <a:pt x="242" y="68"/>
                  </a:cubicBezTo>
                  <a:cubicBezTo>
                    <a:pt x="242" y="15"/>
                    <a:pt x="242" y="15"/>
                    <a:pt x="242" y="15"/>
                  </a:cubicBezTo>
                  <a:cubicBezTo>
                    <a:pt x="242" y="7"/>
                    <a:pt x="236" y="0"/>
                    <a:pt x="228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3" y="7"/>
                    <a:pt x="53" y="15"/>
                  </a:cubicBezTo>
                  <a:cubicBezTo>
                    <a:pt x="53" y="85"/>
                    <a:pt x="53" y="85"/>
                    <a:pt x="53" y="85"/>
                  </a:cubicBezTo>
                  <a:cubicBezTo>
                    <a:pt x="52" y="87"/>
                    <a:pt x="50" y="89"/>
                    <a:pt x="47" y="90"/>
                  </a:cubicBezTo>
                  <a:cubicBezTo>
                    <a:pt x="42" y="90"/>
                    <a:pt x="38" y="90"/>
                    <a:pt x="34" y="85"/>
                  </a:cubicBezTo>
                  <a:cubicBezTo>
                    <a:pt x="33" y="83"/>
                    <a:pt x="32" y="80"/>
                    <a:pt x="30" y="77"/>
                  </a:cubicBezTo>
                  <a:cubicBezTo>
                    <a:pt x="25" y="69"/>
                    <a:pt x="15" y="68"/>
                    <a:pt x="9" y="75"/>
                  </a:cubicBezTo>
                  <a:cubicBezTo>
                    <a:pt x="3" y="83"/>
                    <a:pt x="0" y="93"/>
                    <a:pt x="1" y="102"/>
                  </a:cubicBezTo>
                  <a:cubicBezTo>
                    <a:pt x="0" y="112"/>
                    <a:pt x="3" y="122"/>
                    <a:pt x="9" y="129"/>
                  </a:cubicBezTo>
                  <a:cubicBezTo>
                    <a:pt x="15" y="137"/>
                    <a:pt x="25" y="136"/>
                    <a:pt x="30" y="128"/>
                  </a:cubicBezTo>
                  <a:cubicBezTo>
                    <a:pt x="32" y="125"/>
                    <a:pt x="33" y="122"/>
                    <a:pt x="34" y="120"/>
                  </a:cubicBezTo>
                  <a:cubicBezTo>
                    <a:pt x="38" y="115"/>
                    <a:pt x="42" y="115"/>
                    <a:pt x="47" y="115"/>
                  </a:cubicBezTo>
                  <a:cubicBezTo>
                    <a:pt x="50" y="115"/>
                    <a:pt x="52" y="118"/>
                    <a:pt x="53" y="120"/>
                  </a:cubicBezTo>
                  <a:cubicBezTo>
                    <a:pt x="53" y="190"/>
                    <a:pt x="53" y="190"/>
                    <a:pt x="53" y="190"/>
                  </a:cubicBezTo>
                  <a:cubicBezTo>
                    <a:pt x="53" y="198"/>
                    <a:pt x="59" y="205"/>
                    <a:pt x="67" y="205"/>
                  </a:cubicBezTo>
                  <a:cubicBezTo>
                    <a:pt x="228" y="205"/>
                    <a:pt x="228" y="205"/>
                    <a:pt x="228" y="205"/>
                  </a:cubicBezTo>
                  <a:cubicBezTo>
                    <a:pt x="236" y="205"/>
                    <a:pt x="242" y="198"/>
                    <a:pt x="242" y="190"/>
                  </a:cubicBezTo>
                  <a:cubicBezTo>
                    <a:pt x="242" y="137"/>
                    <a:pt x="242" y="137"/>
                    <a:pt x="242" y="137"/>
                  </a:cubicBezTo>
                  <a:cubicBezTo>
                    <a:pt x="237" y="144"/>
                    <a:pt x="230" y="147"/>
                    <a:pt x="222" y="147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434" name="Google Shape;1434;p48"/>
            <p:cNvSpPr/>
            <p:nvPr/>
          </p:nvSpPr>
          <p:spPr>
            <a:xfrm>
              <a:off x="2214346" y="3580587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2"/>
                    <a:pt x="102" y="51"/>
                  </a:cubicBezTo>
                  <a:cubicBezTo>
                    <a:pt x="88" y="52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3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3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3"/>
                  </a:cubicBezTo>
                  <a:cubicBezTo>
                    <a:pt x="68" y="218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8"/>
                    <a:pt x="127" y="213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3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3"/>
                    <a:pt x="147" y="2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435" name="Google Shape;1435;p48"/>
            <p:cNvSpPr/>
            <p:nvPr/>
          </p:nvSpPr>
          <p:spPr>
            <a:xfrm>
              <a:off x="2174890" y="3760283"/>
              <a:ext cx="219335" cy="174731"/>
            </a:xfrm>
            <a:custGeom>
              <a:avLst/>
              <a:gdLst/>
              <a:ahLst/>
              <a:cxnLst/>
              <a:rect l="l" t="t" r="r" b="b"/>
              <a:pathLst>
                <a:path w="249" h="198" extrusionOk="0">
                  <a:moveTo>
                    <a:pt x="192" y="21"/>
                  </a:moveTo>
                  <a:cubicBezTo>
                    <a:pt x="192" y="28"/>
                    <a:pt x="188" y="35"/>
                    <a:pt x="182" y="41"/>
                  </a:cubicBezTo>
                  <a:cubicBezTo>
                    <a:pt x="173" y="48"/>
                    <a:pt x="161" y="52"/>
                    <a:pt x="147" y="52"/>
                  </a:cubicBezTo>
                  <a:cubicBezTo>
                    <a:pt x="133" y="52"/>
                    <a:pt x="120" y="48"/>
                    <a:pt x="112" y="41"/>
                  </a:cubicBezTo>
                  <a:cubicBezTo>
                    <a:pt x="105" y="35"/>
                    <a:pt x="102" y="28"/>
                    <a:pt x="102" y="21"/>
                  </a:cubicBezTo>
                  <a:cubicBezTo>
                    <a:pt x="102" y="13"/>
                    <a:pt x="106" y="5"/>
                    <a:pt x="112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2" y="7"/>
                    <a:pt x="52" y="15"/>
                  </a:cubicBezTo>
                  <a:cubicBezTo>
                    <a:pt x="52" y="78"/>
                    <a:pt x="52" y="78"/>
                    <a:pt x="52" y="78"/>
                  </a:cubicBezTo>
                  <a:cubicBezTo>
                    <a:pt x="51" y="80"/>
                    <a:pt x="49" y="82"/>
                    <a:pt x="47" y="83"/>
                  </a:cubicBezTo>
                  <a:cubicBezTo>
                    <a:pt x="42" y="83"/>
                    <a:pt x="37" y="83"/>
                    <a:pt x="34" y="78"/>
                  </a:cubicBezTo>
                  <a:cubicBezTo>
                    <a:pt x="32" y="76"/>
                    <a:pt x="31" y="73"/>
                    <a:pt x="29" y="70"/>
                  </a:cubicBezTo>
                  <a:cubicBezTo>
                    <a:pt x="24" y="62"/>
                    <a:pt x="14" y="61"/>
                    <a:pt x="8" y="68"/>
                  </a:cubicBezTo>
                  <a:cubicBezTo>
                    <a:pt x="2" y="76"/>
                    <a:pt x="0" y="86"/>
                    <a:pt x="0" y="95"/>
                  </a:cubicBezTo>
                  <a:cubicBezTo>
                    <a:pt x="0" y="105"/>
                    <a:pt x="2" y="115"/>
                    <a:pt x="8" y="122"/>
                  </a:cubicBezTo>
                  <a:cubicBezTo>
                    <a:pt x="14" y="130"/>
                    <a:pt x="24" y="129"/>
                    <a:pt x="29" y="121"/>
                  </a:cubicBezTo>
                  <a:cubicBezTo>
                    <a:pt x="31" y="118"/>
                    <a:pt x="32" y="115"/>
                    <a:pt x="34" y="113"/>
                  </a:cubicBezTo>
                  <a:cubicBezTo>
                    <a:pt x="37" y="108"/>
                    <a:pt x="42" y="108"/>
                    <a:pt x="47" y="108"/>
                  </a:cubicBezTo>
                  <a:cubicBezTo>
                    <a:pt x="49" y="108"/>
                    <a:pt x="51" y="111"/>
                    <a:pt x="52" y="113"/>
                  </a:cubicBezTo>
                  <a:cubicBezTo>
                    <a:pt x="52" y="183"/>
                    <a:pt x="52" y="183"/>
                    <a:pt x="52" y="183"/>
                  </a:cubicBezTo>
                  <a:cubicBezTo>
                    <a:pt x="52" y="191"/>
                    <a:pt x="59" y="198"/>
                    <a:pt x="67" y="198"/>
                  </a:cubicBezTo>
                  <a:cubicBezTo>
                    <a:pt x="234" y="198"/>
                    <a:pt x="234" y="198"/>
                    <a:pt x="234" y="198"/>
                  </a:cubicBezTo>
                  <a:cubicBezTo>
                    <a:pt x="242" y="198"/>
                    <a:pt x="249" y="191"/>
                    <a:pt x="249" y="183"/>
                  </a:cubicBezTo>
                  <a:cubicBezTo>
                    <a:pt x="249" y="15"/>
                    <a:pt x="249" y="15"/>
                    <a:pt x="249" y="15"/>
                  </a:cubicBezTo>
                  <a:cubicBezTo>
                    <a:pt x="249" y="7"/>
                    <a:pt x="242" y="0"/>
                    <a:pt x="234" y="0"/>
                  </a:cubicBezTo>
                  <a:cubicBezTo>
                    <a:pt x="182" y="0"/>
                    <a:pt x="182" y="0"/>
                    <a:pt x="182" y="0"/>
                  </a:cubicBezTo>
                  <a:cubicBezTo>
                    <a:pt x="188" y="5"/>
                    <a:pt x="192" y="13"/>
                    <a:pt x="192" y="21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grpSp>
        <p:nvGrpSpPr>
          <p:cNvPr id="1436" name="Google Shape;1436;p48"/>
          <p:cNvGrpSpPr/>
          <p:nvPr/>
        </p:nvGrpSpPr>
        <p:grpSpPr>
          <a:xfrm>
            <a:off x="1138094" y="2257421"/>
            <a:ext cx="445578" cy="445773"/>
            <a:chOff x="557511" y="3214925"/>
            <a:chExt cx="719836" cy="720150"/>
          </a:xfrm>
        </p:grpSpPr>
        <p:sp>
          <p:nvSpPr>
            <p:cNvPr id="1437" name="Google Shape;1437;p48"/>
            <p:cNvSpPr/>
            <p:nvPr/>
          </p:nvSpPr>
          <p:spPr>
            <a:xfrm>
              <a:off x="557511" y="3214925"/>
              <a:ext cx="434543" cy="347863"/>
            </a:xfrm>
            <a:custGeom>
              <a:avLst/>
              <a:gdLst/>
              <a:ahLst/>
              <a:cxnLst/>
              <a:rect l="l" t="t" r="r" b="b"/>
              <a:pathLst>
                <a:path w="515" h="412" extrusionOk="0">
                  <a:moveTo>
                    <a:pt x="159" y="412"/>
                  </a:moveTo>
                  <a:cubicBezTo>
                    <a:pt x="147" y="402"/>
                    <a:pt x="139" y="388"/>
                    <a:pt x="139" y="373"/>
                  </a:cubicBezTo>
                  <a:cubicBezTo>
                    <a:pt x="139" y="358"/>
                    <a:pt x="146" y="344"/>
                    <a:pt x="158" y="334"/>
                  </a:cubicBezTo>
                  <a:cubicBezTo>
                    <a:pt x="175" y="319"/>
                    <a:pt x="200" y="312"/>
                    <a:pt x="227" y="312"/>
                  </a:cubicBezTo>
                  <a:cubicBezTo>
                    <a:pt x="254" y="312"/>
                    <a:pt x="278" y="319"/>
                    <a:pt x="296" y="334"/>
                  </a:cubicBezTo>
                  <a:cubicBezTo>
                    <a:pt x="307" y="344"/>
                    <a:pt x="314" y="358"/>
                    <a:pt x="314" y="373"/>
                  </a:cubicBezTo>
                  <a:cubicBezTo>
                    <a:pt x="314" y="388"/>
                    <a:pt x="307" y="402"/>
                    <a:pt x="295" y="412"/>
                  </a:cubicBezTo>
                  <a:cubicBezTo>
                    <a:pt x="402" y="412"/>
                    <a:pt x="402" y="412"/>
                    <a:pt x="402" y="412"/>
                  </a:cubicBezTo>
                  <a:cubicBezTo>
                    <a:pt x="408" y="412"/>
                    <a:pt x="413" y="407"/>
                    <a:pt x="413" y="401"/>
                  </a:cubicBezTo>
                  <a:cubicBezTo>
                    <a:pt x="413" y="262"/>
                    <a:pt x="413" y="262"/>
                    <a:pt x="413" y="262"/>
                  </a:cubicBezTo>
                  <a:cubicBezTo>
                    <a:pt x="414" y="258"/>
                    <a:pt x="418" y="253"/>
                    <a:pt x="423" y="253"/>
                  </a:cubicBezTo>
                  <a:cubicBezTo>
                    <a:pt x="433" y="253"/>
                    <a:pt x="442" y="253"/>
                    <a:pt x="448" y="262"/>
                  </a:cubicBezTo>
                  <a:cubicBezTo>
                    <a:pt x="452" y="267"/>
                    <a:pt x="454" y="272"/>
                    <a:pt x="457" y="277"/>
                  </a:cubicBezTo>
                  <a:cubicBezTo>
                    <a:pt x="467" y="293"/>
                    <a:pt x="487" y="294"/>
                    <a:pt x="499" y="280"/>
                  </a:cubicBezTo>
                  <a:cubicBezTo>
                    <a:pt x="510" y="266"/>
                    <a:pt x="515" y="246"/>
                    <a:pt x="514" y="228"/>
                  </a:cubicBezTo>
                  <a:cubicBezTo>
                    <a:pt x="515" y="210"/>
                    <a:pt x="510" y="190"/>
                    <a:pt x="499" y="176"/>
                  </a:cubicBezTo>
                  <a:cubicBezTo>
                    <a:pt x="487" y="161"/>
                    <a:pt x="467" y="162"/>
                    <a:pt x="457" y="178"/>
                  </a:cubicBezTo>
                  <a:cubicBezTo>
                    <a:pt x="454" y="183"/>
                    <a:pt x="452" y="189"/>
                    <a:pt x="448" y="194"/>
                  </a:cubicBezTo>
                  <a:cubicBezTo>
                    <a:pt x="442" y="203"/>
                    <a:pt x="433" y="203"/>
                    <a:pt x="423" y="203"/>
                  </a:cubicBezTo>
                  <a:cubicBezTo>
                    <a:pt x="418" y="202"/>
                    <a:pt x="414" y="198"/>
                    <a:pt x="413" y="194"/>
                  </a:cubicBezTo>
                  <a:cubicBezTo>
                    <a:pt x="413" y="12"/>
                    <a:pt x="413" y="12"/>
                    <a:pt x="413" y="12"/>
                  </a:cubicBezTo>
                  <a:cubicBezTo>
                    <a:pt x="413" y="5"/>
                    <a:pt x="408" y="0"/>
                    <a:pt x="40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401"/>
                    <a:pt x="0" y="401"/>
                    <a:pt x="0" y="401"/>
                  </a:cubicBezTo>
                  <a:cubicBezTo>
                    <a:pt x="0" y="407"/>
                    <a:pt x="5" y="412"/>
                    <a:pt x="11" y="412"/>
                  </a:cubicBezTo>
                  <a:lnTo>
                    <a:pt x="159" y="4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438" name="Google Shape;1438;p48"/>
            <p:cNvSpPr/>
            <p:nvPr/>
          </p:nvSpPr>
          <p:spPr>
            <a:xfrm>
              <a:off x="929646" y="3214925"/>
              <a:ext cx="347700" cy="434664"/>
            </a:xfrm>
            <a:custGeom>
              <a:avLst/>
              <a:gdLst/>
              <a:ahLst/>
              <a:cxnLst/>
              <a:rect l="l" t="t" r="r" b="b"/>
              <a:pathLst>
                <a:path w="412" h="515" extrusionOk="0">
                  <a:moveTo>
                    <a:pt x="0" y="160"/>
                  </a:moveTo>
                  <a:cubicBezTo>
                    <a:pt x="10" y="148"/>
                    <a:pt x="24" y="140"/>
                    <a:pt x="39" y="140"/>
                  </a:cubicBezTo>
                  <a:cubicBezTo>
                    <a:pt x="54" y="140"/>
                    <a:pt x="68" y="147"/>
                    <a:pt x="78" y="159"/>
                  </a:cubicBezTo>
                  <a:cubicBezTo>
                    <a:pt x="93" y="176"/>
                    <a:pt x="100" y="201"/>
                    <a:pt x="100" y="228"/>
                  </a:cubicBezTo>
                  <a:cubicBezTo>
                    <a:pt x="100" y="255"/>
                    <a:pt x="93" y="279"/>
                    <a:pt x="78" y="296"/>
                  </a:cubicBezTo>
                  <a:cubicBezTo>
                    <a:pt x="68" y="308"/>
                    <a:pt x="54" y="315"/>
                    <a:pt x="39" y="315"/>
                  </a:cubicBezTo>
                  <a:cubicBezTo>
                    <a:pt x="24" y="315"/>
                    <a:pt x="10" y="308"/>
                    <a:pt x="0" y="296"/>
                  </a:cubicBezTo>
                  <a:cubicBezTo>
                    <a:pt x="0" y="402"/>
                    <a:pt x="0" y="402"/>
                    <a:pt x="0" y="402"/>
                  </a:cubicBezTo>
                  <a:cubicBezTo>
                    <a:pt x="0" y="409"/>
                    <a:pt x="5" y="414"/>
                    <a:pt x="11" y="414"/>
                  </a:cubicBezTo>
                  <a:cubicBezTo>
                    <a:pt x="150" y="414"/>
                    <a:pt x="150" y="414"/>
                    <a:pt x="150" y="414"/>
                  </a:cubicBezTo>
                  <a:cubicBezTo>
                    <a:pt x="154" y="415"/>
                    <a:pt x="159" y="419"/>
                    <a:pt x="159" y="424"/>
                  </a:cubicBezTo>
                  <a:cubicBezTo>
                    <a:pt x="159" y="434"/>
                    <a:pt x="159" y="443"/>
                    <a:pt x="150" y="449"/>
                  </a:cubicBezTo>
                  <a:cubicBezTo>
                    <a:pt x="145" y="452"/>
                    <a:pt x="140" y="455"/>
                    <a:pt x="135" y="458"/>
                  </a:cubicBezTo>
                  <a:cubicBezTo>
                    <a:pt x="119" y="468"/>
                    <a:pt x="118" y="488"/>
                    <a:pt x="132" y="500"/>
                  </a:cubicBezTo>
                  <a:cubicBezTo>
                    <a:pt x="146" y="511"/>
                    <a:pt x="166" y="515"/>
                    <a:pt x="184" y="515"/>
                  </a:cubicBezTo>
                  <a:cubicBezTo>
                    <a:pt x="202" y="515"/>
                    <a:pt x="222" y="511"/>
                    <a:pt x="236" y="500"/>
                  </a:cubicBezTo>
                  <a:cubicBezTo>
                    <a:pt x="251" y="488"/>
                    <a:pt x="250" y="468"/>
                    <a:pt x="234" y="458"/>
                  </a:cubicBezTo>
                  <a:cubicBezTo>
                    <a:pt x="229" y="455"/>
                    <a:pt x="223" y="452"/>
                    <a:pt x="218" y="449"/>
                  </a:cubicBezTo>
                  <a:cubicBezTo>
                    <a:pt x="209" y="443"/>
                    <a:pt x="209" y="434"/>
                    <a:pt x="209" y="424"/>
                  </a:cubicBezTo>
                  <a:cubicBezTo>
                    <a:pt x="210" y="419"/>
                    <a:pt x="214" y="415"/>
                    <a:pt x="218" y="414"/>
                  </a:cubicBezTo>
                  <a:cubicBezTo>
                    <a:pt x="400" y="414"/>
                    <a:pt x="400" y="414"/>
                    <a:pt x="400" y="414"/>
                  </a:cubicBezTo>
                  <a:cubicBezTo>
                    <a:pt x="407" y="414"/>
                    <a:pt x="412" y="409"/>
                    <a:pt x="412" y="402"/>
                  </a:cubicBezTo>
                  <a:cubicBezTo>
                    <a:pt x="412" y="12"/>
                    <a:pt x="412" y="12"/>
                    <a:pt x="412" y="12"/>
                  </a:cubicBezTo>
                  <a:cubicBezTo>
                    <a:pt x="412" y="5"/>
                    <a:pt x="407" y="0"/>
                    <a:pt x="400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lnTo>
                    <a:pt x="0" y="16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439" name="Google Shape;1439;p48"/>
            <p:cNvSpPr/>
            <p:nvPr/>
          </p:nvSpPr>
          <p:spPr>
            <a:xfrm>
              <a:off x="557511" y="3500411"/>
              <a:ext cx="347040" cy="434664"/>
            </a:xfrm>
            <a:custGeom>
              <a:avLst/>
              <a:gdLst/>
              <a:ahLst/>
              <a:cxnLst/>
              <a:rect l="l" t="t" r="r" b="b"/>
              <a:pathLst>
                <a:path w="411" h="515" extrusionOk="0">
                  <a:moveTo>
                    <a:pt x="411" y="356"/>
                  </a:moveTo>
                  <a:cubicBezTo>
                    <a:pt x="401" y="368"/>
                    <a:pt x="387" y="376"/>
                    <a:pt x="372" y="376"/>
                  </a:cubicBezTo>
                  <a:cubicBezTo>
                    <a:pt x="357" y="376"/>
                    <a:pt x="343" y="369"/>
                    <a:pt x="333" y="357"/>
                  </a:cubicBezTo>
                  <a:cubicBezTo>
                    <a:pt x="318" y="340"/>
                    <a:pt x="311" y="315"/>
                    <a:pt x="311" y="288"/>
                  </a:cubicBezTo>
                  <a:cubicBezTo>
                    <a:pt x="311" y="261"/>
                    <a:pt x="318" y="237"/>
                    <a:pt x="333" y="219"/>
                  </a:cubicBezTo>
                  <a:cubicBezTo>
                    <a:pt x="343" y="207"/>
                    <a:pt x="357" y="201"/>
                    <a:pt x="372" y="201"/>
                  </a:cubicBezTo>
                  <a:cubicBezTo>
                    <a:pt x="387" y="201"/>
                    <a:pt x="401" y="208"/>
                    <a:pt x="411" y="220"/>
                  </a:cubicBezTo>
                  <a:cubicBezTo>
                    <a:pt x="411" y="113"/>
                    <a:pt x="411" y="113"/>
                    <a:pt x="411" y="113"/>
                  </a:cubicBezTo>
                  <a:cubicBezTo>
                    <a:pt x="411" y="107"/>
                    <a:pt x="406" y="102"/>
                    <a:pt x="400" y="102"/>
                  </a:cubicBezTo>
                  <a:cubicBezTo>
                    <a:pt x="261" y="102"/>
                    <a:pt x="261" y="102"/>
                    <a:pt x="261" y="102"/>
                  </a:cubicBezTo>
                  <a:cubicBezTo>
                    <a:pt x="257" y="100"/>
                    <a:pt x="252" y="97"/>
                    <a:pt x="252" y="92"/>
                  </a:cubicBezTo>
                  <a:cubicBezTo>
                    <a:pt x="252" y="82"/>
                    <a:pt x="252" y="73"/>
                    <a:pt x="261" y="67"/>
                  </a:cubicBezTo>
                  <a:cubicBezTo>
                    <a:pt x="266" y="63"/>
                    <a:pt x="271" y="61"/>
                    <a:pt x="276" y="58"/>
                  </a:cubicBezTo>
                  <a:cubicBezTo>
                    <a:pt x="293" y="48"/>
                    <a:pt x="294" y="28"/>
                    <a:pt x="279" y="16"/>
                  </a:cubicBezTo>
                  <a:cubicBezTo>
                    <a:pt x="265" y="5"/>
                    <a:pt x="245" y="0"/>
                    <a:pt x="227" y="1"/>
                  </a:cubicBezTo>
                  <a:cubicBezTo>
                    <a:pt x="209" y="0"/>
                    <a:pt x="189" y="5"/>
                    <a:pt x="175" y="16"/>
                  </a:cubicBezTo>
                  <a:cubicBezTo>
                    <a:pt x="160" y="28"/>
                    <a:pt x="161" y="48"/>
                    <a:pt x="177" y="58"/>
                  </a:cubicBezTo>
                  <a:cubicBezTo>
                    <a:pt x="182" y="61"/>
                    <a:pt x="188" y="63"/>
                    <a:pt x="193" y="67"/>
                  </a:cubicBezTo>
                  <a:cubicBezTo>
                    <a:pt x="202" y="73"/>
                    <a:pt x="202" y="82"/>
                    <a:pt x="202" y="92"/>
                  </a:cubicBezTo>
                  <a:cubicBezTo>
                    <a:pt x="201" y="97"/>
                    <a:pt x="197" y="100"/>
                    <a:pt x="193" y="102"/>
                  </a:cubicBezTo>
                  <a:cubicBezTo>
                    <a:pt x="11" y="102"/>
                    <a:pt x="11" y="102"/>
                    <a:pt x="11" y="102"/>
                  </a:cubicBezTo>
                  <a:cubicBezTo>
                    <a:pt x="5" y="102"/>
                    <a:pt x="0" y="107"/>
                    <a:pt x="0" y="113"/>
                  </a:cubicBezTo>
                  <a:cubicBezTo>
                    <a:pt x="0" y="504"/>
                    <a:pt x="0" y="504"/>
                    <a:pt x="0" y="504"/>
                  </a:cubicBezTo>
                  <a:cubicBezTo>
                    <a:pt x="0" y="510"/>
                    <a:pt x="5" y="515"/>
                    <a:pt x="11" y="515"/>
                  </a:cubicBezTo>
                  <a:cubicBezTo>
                    <a:pt x="400" y="515"/>
                    <a:pt x="400" y="515"/>
                    <a:pt x="400" y="515"/>
                  </a:cubicBezTo>
                  <a:cubicBezTo>
                    <a:pt x="406" y="515"/>
                    <a:pt x="411" y="510"/>
                    <a:pt x="411" y="504"/>
                  </a:cubicBezTo>
                  <a:lnTo>
                    <a:pt x="411" y="35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440" name="Google Shape;1440;p48"/>
            <p:cNvSpPr/>
            <p:nvPr/>
          </p:nvSpPr>
          <p:spPr>
            <a:xfrm>
              <a:off x="842804" y="3588202"/>
              <a:ext cx="434543" cy="346873"/>
            </a:xfrm>
            <a:custGeom>
              <a:avLst/>
              <a:gdLst/>
              <a:ahLst/>
              <a:cxnLst/>
              <a:rect l="l" t="t" r="r" b="b"/>
              <a:pathLst>
                <a:path w="515" h="411" extrusionOk="0">
                  <a:moveTo>
                    <a:pt x="355" y="0"/>
                  </a:moveTo>
                  <a:cubicBezTo>
                    <a:pt x="367" y="10"/>
                    <a:pt x="375" y="24"/>
                    <a:pt x="375" y="39"/>
                  </a:cubicBezTo>
                  <a:cubicBezTo>
                    <a:pt x="375" y="54"/>
                    <a:pt x="368" y="68"/>
                    <a:pt x="356" y="78"/>
                  </a:cubicBezTo>
                  <a:cubicBezTo>
                    <a:pt x="339" y="93"/>
                    <a:pt x="314" y="100"/>
                    <a:pt x="287" y="100"/>
                  </a:cubicBezTo>
                  <a:cubicBezTo>
                    <a:pt x="260" y="100"/>
                    <a:pt x="236" y="93"/>
                    <a:pt x="219" y="78"/>
                  </a:cubicBezTo>
                  <a:cubicBezTo>
                    <a:pt x="207" y="68"/>
                    <a:pt x="200" y="54"/>
                    <a:pt x="200" y="39"/>
                  </a:cubicBezTo>
                  <a:cubicBezTo>
                    <a:pt x="200" y="24"/>
                    <a:pt x="207" y="10"/>
                    <a:pt x="219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6" y="0"/>
                    <a:pt x="101" y="5"/>
                    <a:pt x="101" y="11"/>
                  </a:cubicBezTo>
                  <a:cubicBezTo>
                    <a:pt x="101" y="150"/>
                    <a:pt x="101" y="150"/>
                    <a:pt x="101" y="150"/>
                  </a:cubicBezTo>
                  <a:cubicBezTo>
                    <a:pt x="100" y="154"/>
                    <a:pt x="96" y="159"/>
                    <a:pt x="91" y="159"/>
                  </a:cubicBezTo>
                  <a:cubicBezTo>
                    <a:pt x="81" y="159"/>
                    <a:pt x="72" y="159"/>
                    <a:pt x="66" y="150"/>
                  </a:cubicBezTo>
                  <a:cubicBezTo>
                    <a:pt x="63" y="145"/>
                    <a:pt x="60" y="140"/>
                    <a:pt x="57" y="135"/>
                  </a:cubicBezTo>
                  <a:cubicBezTo>
                    <a:pt x="47" y="118"/>
                    <a:pt x="27" y="117"/>
                    <a:pt x="15" y="132"/>
                  </a:cubicBezTo>
                  <a:cubicBezTo>
                    <a:pt x="4" y="146"/>
                    <a:pt x="0" y="166"/>
                    <a:pt x="0" y="184"/>
                  </a:cubicBezTo>
                  <a:cubicBezTo>
                    <a:pt x="0" y="202"/>
                    <a:pt x="4" y="222"/>
                    <a:pt x="15" y="236"/>
                  </a:cubicBezTo>
                  <a:cubicBezTo>
                    <a:pt x="27" y="251"/>
                    <a:pt x="47" y="250"/>
                    <a:pt x="57" y="234"/>
                  </a:cubicBezTo>
                  <a:cubicBezTo>
                    <a:pt x="60" y="229"/>
                    <a:pt x="63" y="223"/>
                    <a:pt x="66" y="218"/>
                  </a:cubicBezTo>
                  <a:cubicBezTo>
                    <a:pt x="72" y="209"/>
                    <a:pt x="81" y="209"/>
                    <a:pt x="91" y="209"/>
                  </a:cubicBezTo>
                  <a:cubicBezTo>
                    <a:pt x="96" y="210"/>
                    <a:pt x="100" y="214"/>
                    <a:pt x="101" y="218"/>
                  </a:cubicBezTo>
                  <a:cubicBezTo>
                    <a:pt x="101" y="400"/>
                    <a:pt x="101" y="400"/>
                    <a:pt x="101" y="400"/>
                  </a:cubicBezTo>
                  <a:cubicBezTo>
                    <a:pt x="101" y="406"/>
                    <a:pt x="106" y="411"/>
                    <a:pt x="113" y="411"/>
                  </a:cubicBezTo>
                  <a:cubicBezTo>
                    <a:pt x="503" y="411"/>
                    <a:pt x="503" y="411"/>
                    <a:pt x="503" y="411"/>
                  </a:cubicBezTo>
                  <a:cubicBezTo>
                    <a:pt x="510" y="411"/>
                    <a:pt x="515" y="406"/>
                    <a:pt x="515" y="400"/>
                  </a:cubicBezTo>
                  <a:cubicBezTo>
                    <a:pt x="515" y="11"/>
                    <a:pt x="515" y="11"/>
                    <a:pt x="515" y="11"/>
                  </a:cubicBezTo>
                  <a:cubicBezTo>
                    <a:pt x="515" y="5"/>
                    <a:pt x="510" y="0"/>
                    <a:pt x="503" y="0"/>
                  </a:cubicBezTo>
                  <a:lnTo>
                    <a:pt x="3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grpSp>
        <p:nvGrpSpPr>
          <p:cNvPr id="1441" name="Google Shape;1441;p48"/>
          <p:cNvGrpSpPr/>
          <p:nvPr/>
        </p:nvGrpSpPr>
        <p:grpSpPr>
          <a:xfrm>
            <a:off x="1081977" y="3693756"/>
            <a:ext cx="445905" cy="400522"/>
            <a:chOff x="1147762" y="1131887"/>
            <a:chExt cx="5137150" cy="4619626"/>
          </a:xfrm>
        </p:grpSpPr>
        <p:sp>
          <p:nvSpPr>
            <p:cNvPr id="1442" name="Google Shape;1442;p48"/>
            <p:cNvSpPr/>
            <p:nvPr/>
          </p:nvSpPr>
          <p:spPr>
            <a:xfrm>
              <a:off x="1147762" y="2425700"/>
              <a:ext cx="2505075" cy="3325813"/>
            </a:xfrm>
            <a:custGeom>
              <a:avLst/>
              <a:gdLst/>
              <a:ahLst/>
              <a:cxnLst/>
              <a:rect l="l" t="t" r="r" b="b"/>
              <a:pathLst>
                <a:path w="566" h="751" extrusionOk="0">
                  <a:moveTo>
                    <a:pt x="62" y="403"/>
                  </a:moveTo>
                  <a:cubicBezTo>
                    <a:pt x="9" y="496"/>
                    <a:pt x="0" y="584"/>
                    <a:pt x="37" y="649"/>
                  </a:cubicBezTo>
                  <a:cubicBezTo>
                    <a:pt x="75" y="715"/>
                    <a:pt x="155" y="751"/>
                    <a:pt x="263" y="751"/>
                  </a:cubicBezTo>
                  <a:cubicBezTo>
                    <a:pt x="449" y="751"/>
                    <a:pt x="449" y="751"/>
                    <a:pt x="449" y="751"/>
                  </a:cubicBezTo>
                  <a:cubicBezTo>
                    <a:pt x="413" y="733"/>
                    <a:pt x="375" y="705"/>
                    <a:pt x="351" y="658"/>
                  </a:cubicBezTo>
                  <a:cubicBezTo>
                    <a:pt x="303" y="564"/>
                    <a:pt x="352" y="480"/>
                    <a:pt x="355" y="476"/>
                  </a:cubicBezTo>
                  <a:cubicBezTo>
                    <a:pt x="370" y="450"/>
                    <a:pt x="370" y="450"/>
                    <a:pt x="370" y="450"/>
                  </a:cubicBezTo>
                  <a:cubicBezTo>
                    <a:pt x="566" y="111"/>
                    <a:pt x="566" y="111"/>
                    <a:pt x="566" y="111"/>
                  </a:cubicBezTo>
                  <a:cubicBezTo>
                    <a:pt x="555" y="92"/>
                    <a:pt x="555" y="92"/>
                    <a:pt x="555" y="92"/>
                  </a:cubicBezTo>
                  <a:cubicBezTo>
                    <a:pt x="550" y="85"/>
                    <a:pt x="487" y="0"/>
                    <a:pt x="398" y="0"/>
                  </a:cubicBezTo>
                  <a:cubicBezTo>
                    <a:pt x="310" y="0"/>
                    <a:pt x="265" y="55"/>
                    <a:pt x="249" y="79"/>
                  </a:cubicBezTo>
                  <a:lnTo>
                    <a:pt x="62" y="40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443" name="Google Shape;1443;p48"/>
            <p:cNvSpPr/>
            <p:nvPr/>
          </p:nvSpPr>
          <p:spPr>
            <a:xfrm>
              <a:off x="2617787" y="3519487"/>
              <a:ext cx="3667125" cy="2232024"/>
            </a:xfrm>
            <a:custGeom>
              <a:avLst/>
              <a:gdLst/>
              <a:ahLst/>
              <a:cxnLst/>
              <a:rect l="l" t="t" r="r" b="b"/>
              <a:pathLst>
                <a:path w="829" h="504" extrusionOk="0">
                  <a:moveTo>
                    <a:pt x="766" y="156"/>
                  </a:moveTo>
                  <a:cubicBezTo>
                    <a:pt x="676" y="0"/>
                    <a:pt x="676" y="0"/>
                    <a:pt x="676" y="0"/>
                  </a:cubicBezTo>
                  <a:cubicBezTo>
                    <a:pt x="680" y="40"/>
                    <a:pt x="676" y="87"/>
                    <a:pt x="651" y="131"/>
                  </a:cubicBezTo>
                  <a:cubicBezTo>
                    <a:pt x="600" y="220"/>
                    <a:pt x="492" y="222"/>
                    <a:pt x="479" y="222"/>
                  </a:cubicBezTo>
                  <a:cubicBezTo>
                    <a:pt x="479" y="222"/>
                    <a:pt x="479" y="222"/>
                    <a:pt x="479" y="222"/>
                  </a:cubicBezTo>
                  <a:cubicBezTo>
                    <a:pt x="448" y="222"/>
                    <a:pt x="448" y="222"/>
                    <a:pt x="448" y="222"/>
                  </a:cubicBezTo>
                  <a:cubicBezTo>
                    <a:pt x="57" y="222"/>
                    <a:pt x="57" y="222"/>
                    <a:pt x="57" y="222"/>
                  </a:cubicBezTo>
                  <a:cubicBezTo>
                    <a:pt x="45" y="242"/>
                    <a:pt x="45" y="242"/>
                    <a:pt x="45" y="242"/>
                  </a:cubicBezTo>
                  <a:cubicBezTo>
                    <a:pt x="43" y="246"/>
                    <a:pt x="0" y="318"/>
                    <a:pt x="42" y="399"/>
                  </a:cubicBezTo>
                  <a:cubicBezTo>
                    <a:pt x="91" y="495"/>
                    <a:pt x="209" y="503"/>
                    <a:pt x="216" y="504"/>
                  </a:cubicBezTo>
                  <a:cubicBezTo>
                    <a:pt x="566" y="504"/>
                    <a:pt x="566" y="504"/>
                    <a:pt x="566" y="504"/>
                  </a:cubicBezTo>
                  <a:cubicBezTo>
                    <a:pt x="674" y="504"/>
                    <a:pt x="754" y="468"/>
                    <a:pt x="792" y="402"/>
                  </a:cubicBezTo>
                  <a:cubicBezTo>
                    <a:pt x="829" y="337"/>
                    <a:pt x="820" y="249"/>
                    <a:pt x="766" y="1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444" name="Google Shape;1444;p48"/>
            <p:cNvSpPr/>
            <p:nvPr/>
          </p:nvSpPr>
          <p:spPr>
            <a:xfrm>
              <a:off x="2449512" y="1131887"/>
              <a:ext cx="3167061" cy="3259137"/>
            </a:xfrm>
            <a:custGeom>
              <a:avLst/>
              <a:gdLst/>
              <a:ahLst/>
              <a:cxnLst/>
              <a:rect l="l" t="t" r="r" b="b"/>
              <a:pathLst>
                <a:path w="716" h="736" extrusionOk="0">
                  <a:moveTo>
                    <a:pt x="487" y="145"/>
                  </a:moveTo>
                  <a:cubicBezTo>
                    <a:pt x="433" y="52"/>
                    <a:pt x="362" y="0"/>
                    <a:pt x="286" y="0"/>
                  </a:cubicBezTo>
                  <a:cubicBezTo>
                    <a:pt x="211" y="0"/>
                    <a:pt x="140" y="52"/>
                    <a:pt x="86" y="145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27" y="278"/>
                    <a:pt x="61" y="266"/>
                    <a:pt x="104" y="266"/>
                  </a:cubicBezTo>
                  <a:cubicBezTo>
                    <a:pt x="210" y="266"/>
                    <a:pt x="279" y="365"/>
                    <a:pt x="282" y="370"/>
                  </a:cubicBezTo>
                  <a:cubicBezTo>
                    <a:pt x="283" y="371"/>
                    <a:pt x="283" y="371"/>
                    <a:pt x="283" y="371"/>
                  </a:cubicBezTo>
                  <a:cubicBezTo>
                    <a:pt x="293" y="390"/>
                    <a:pt x="293" y="390"/>
                    <a:pt x="293" y="390"/>
                  </a:cubicBezTo>
                  <a:cubicBezTo>
                    <a:pt x="298" y="397"/>
                    <a:pt x="298" y="397"/>
                    <a:pt x="298" y="397"/>
                  </a:cubicBezTo>
                  <a:cubicBezTo>
                    <a:pt x="493" y="736"/>
                    <a:pt x="493" y="736"/>
                    <a:pt x="493" y="736"/>
                  </a:cubicBezTo>
                  <a:cubicBezTo>
                    <a:pt x="517" y="736"/>
                    <a:pt x="517" y="736"/>
                    <a:pt x="517" y="736"/>
                  </a:cubicBezTo>
                  <a:cubicBezTo>
                    <a:pt x="517" y="736"/>
                    <a:pt x="517" y="736"/>
                    <a:pt x="517" y="736"/>
                  </a:cubicBezTo>
                  <a:cubicBezTo>
                    <a:pt x="522" y="736"/>
                    <a:pt x="622" y="735"/>
                    <a:pt x="667" y="657"/>
                  </a:cubicBezTo>
                  <a:cubicBezTo>
                    <a:pt x="716" y="573"/>
                    <a:pt x="672" y="467"/>
                    <a:pt x="668" y="459"/>
                  </a:cubicBezTo>
                  <a:lnTo>
                    <a:pt x="487" y="14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grpSp>
        <p:nvGrpSpPr>
          <p:cNvPr id="1445" name="Google Shape;1445;p48"/>
          <p:cNvGrpSpPr/>
          <p:nvPr/>
        </p:nvGrpSpPr>
        <p:grpSpPr>
          <a:xfrm>
            <a:off x="1879306" y="3687410"/>
            <a:ext cx="445901" cy="413282"/>
            <a:chOff x="1570037" y="1341437"/>
            <a:chExt cx="4943475" cy="4576762"/>
          </a:xfrm>
        </p:grpSpPr>
        <p:sp>
          <p:nvSpPr>
            <p:cNvPr id="1446" name="Google Shape;1446;p48"/>
            <p:cNvSpPr/>
            <p:nvPr/>
          </p:nvSpPr>
          <p:spPr>
            <a:xfrm>
              <a:off x="4814887" y="3284537"/>
              <a:ext cx="1673225" cy="1187450"/>
            </a:xfrm>
            <a:custGeom>
              <a:avLst/>
              <a:gdLst/>
              <a:ahLst/>
              <a:cxnLst/>
              <a:rect l="l" t="t" r="r" b="b"/>
              <a:pathLst>
                <a:path w="381" h="270" extrusionOk="0">
                  <a:moveTo>
                    <a:pt x="295" y="270"/>
                  </a:moveTo>
                  <a:cubicBezTo>
                    <a:pt x="336" y="270"/>
                    <a:pt x="381" y="237"/>
                    <a:pt x="360" y="184"/>
                  </a:cubicBezTo>
                  <a:cubicBezTo>
                    <a:pt x="360" y="184"/>
                    <a:pt x="360" y="184"/>
                    <a:pt x="360" y="184"/>
                  </a:cubicBezTo>
                  <a:cubicBezTo>
                    <a:pt x="254" y="0"/>
                    <a:pt x="254" y="0"/>
                    <a:pt x="254" y="0"/>
                  </a:cubicBezTo>
                  <a:cubicBezTo>
                    <a:pt x="6" y="142"/>
                    <a:pt x="6" y="142"/>
                    <a:pt x="6" y="142"/>
                  </a:cubicBezTo>
                  <a:cubicBezTo>
                    <a:pt x="80" y="270"/>
                    <a:pt x="80" y="270"/>
                    <a:pt x="80" y="270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0"/>
                    <a:pt x="0" y="270"/>
                    <a:pt x="0" y="270"/>
                  </a:cubicBezTo>
                  <a:lnTo>
                    <a:pt x="295" y="270"/>
                  </a:ln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447" name="Google Shape;1447;p48"/>
            <p:cNvSpPr/>
            <p:nvPr/>
          </p:nvSpPr>
          <p:spPr>
            <a:xfrm>
              <a:off x="2355850" y="4164012"/>
              <a:ext cx="1208087" cy="1560512"/>
            </a:xfrm>
            <a:custGeom>
              <a:avLst/>
              <a:gdLst/>
              <a:ahLst/>
              <a:cxnLst/>
              <a:rect l="l" t="t" r="r" b="b"/>
              <a:pathLst>
                <a:path w="275" h="355" extrusionOk="0">
                  <a:moveTo>
                    <a:pt x="275" y="70"/>
                  </a:moveTo>
                  <a:cubicBezTo>
                    <a:pt x="128" y="70"/>
                    <a:pt x="128" y="70"/>
                    <a:pt x="128" y="7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20" y="256"/>
                    <a:pt x="20" y="256"/>
                    <a:pt x="20" y="256"/>
                  </a:cubicBezTo>
                  <a:cubicBezTo>
                    <a:pt x="0" y="291"/>
                    <a:pt x="5" y="346"/>
                    <a:pt x="62" y="354"/>
                  </a:cubicBezTo>
                  <a:cubicBezTo>
                    <a:pt x="62" y="355"/>
                    <a:pt x="62" y="355"/>
                    <a:pt x="62" y="355"/>
                  </a:cubicBezTo>
                  <a:cubicBezTo>
                    <a:pt x="275" y="355"/>
                    <a:pt x="275" y="355"/>
                    <a:pt x="275" y="355"/>
                  </a:cubicBezTo>
                  <a:lnTo>
                    <a:pt x="275" y="70"/>
                  </a:ln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448" name="Google Shape;1448;p48"/>
            <p:cNvSpPr/>
            <p:nvPr/>
          </p:nvSpPr>
          <p:spPr>
            <a:xfrm>
              <a:off x="2636837" y="1443037"/>
              <a:ext cx="1581150" cy="1635125"/>
            </a:xfrm>
            <a:custGeom>
              <a:avLst/>
              <a:gdLst/>
              <a:ahLst/>
              <a:cxnLst/>
              <a:rect l="l" t="t" r="r" b="b"/>
              <a:pathLst>
                <a:path w="360" h="372" extrusionOk="0">
                  <a:moveTo>
                    <a:pt x="213" y="58"/>
                  </a:moveTo>
                  <a:cubicBezTo>
                    <a:pt x="192" y="23"/>
                    <a:pt x="142" y="0"/>
                    <a:pt x="106" y="45"/>
                  </a:cubicBezTo>
                  <a:cubicBezTo>
                    <a:pt x="106" y="45"/>
                    <a:pt x="106" y="45"/>
                    <a:pt x="106" y="45"/>
                  </a:cubicBezTo>
                  <a:cubicBezTo>
                    <a:pt x="0" y="229"/>
                    <a:pt x="0" y="229"/>
                    <a:pt x="0" y="229"/>
                  </a:cubicBezTo>
                  <a:cubicBezTo>
                    <a:pt x="247" y="372"/>
                    <a:pt x="247" y="372"/>
                    <a:pt x="247" y="372"/>
                  </a:cubicBezTo>
                  <a:cubicBezTo>
                    <a:pt x="320" y="246"/>
                    <a:pt x="320" y="246"/>
                    <a:pt x="320" y="246"/>
                  </a:cubicBezTo>
                  <a:cubicBezTo>
                    <a:pt x="360" y="314"/>
                    <a:pt x="360" y="314"/>
                    <a:pt x="360" y="314"/>
                  </a:cubicBezTo>
                  <a:cubicBezTo>
                    <a:pt x="360" y="314"/>
                    <a:pt x="360" y="314"/>
                    <a:pt x="360" y="314"/>
                  </a:cubicBezTo>
                  <a:lnTo>
                    <a:pt x="213" y="58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449" name="Google Shape;1449;p48"/>
            <p:cNvSpPr/>
            <p:nvPr/>
          </p:nvSpPr>
          <p:spPr>
            <a:xfrm>
              <a:off x="1570037" y="3162300"/>
              <a:ext cx="1800225" cy="2562225"/>
            </a:xfrm>
            <a:custGeom>
              <a:avLst/>
              <a:gdLst/>
              <a:ahLst/>
              <a:cxnLst/>
              <a:rect l="l" t="t" r="r" b="b"/>
              <a:pathLst>
                <a:path w="410" h="583" extrusionOk="0">
                  <a:moveTo>
                    <a:pt x="410" y="206"/>
                  </a:moveTo>
                  <a:cubicBezTo>
                    <a:pt x="314" y="0"/>
                    <a:pt x="314" y="0"/>
                    <a:pt x="314" y="0"/>
                  </a:cubicBezTo>
                  <a:cubicBezTo>
                    <a:pt x="86" y="20"/>
                    <a:pt x="86" y="20"/>
                    <a:pt x="86" y="20"/>
                  </a:cubicBezTo>
                  <a:cubicBezTo>
                    <a:pt x="125" y="42"/>
                    <a:pt x="125" y="42"/>
                    <a:pt x="125" y="42"/>
                  </a:cubicBezTo>
                  <a:cubicBezTo>
                    <a:pt x="20" y="223"/>
                    <a:pt x="20" y="223"/>
                    <a:pt x="20" y="223"/>
                  </a:cubicBezTo>
                  <a:cubicBezTo>
                    <a:pt x="0" y="258"/>
                    <a:pt x="0" y="302"/>
                    <a:pt x="20" y="337"/>
                  </a:cubicBezTo>
                  <a:cubicBezTo>
                    <a:pt x="129" y="526"/>
                    <a:pt x="129" y="526"/>
                    <a:pt x="129" y="526"/>
                  </a:cubicBezTo>
                  <a:cubicBezTo>
                    <a:pt x="150" y="561"/>
                    <a:pt x="188" y="583"/>
                    <a:pt x="228" y="583"/>
                  </a:cubicBezTo>
                  <a:cubicBezTo>
                    <a:pt x="241" y="583"/>
                    <a:pt x="241" y="583"/>
                    <a:pt x="241" y="583"/>
                  </a:cubicBezTo>
                  <a:cubicBezTo>
                    <a:pt x="241" y="582"/>
                    <a:pt x="241" y="582"/>
                    <a:pt x="241" y="582"/>
                  </a:cubicBezTo>
                  <a:cubicBezTo>
                    <a:pt x="184" y="574"/>
                    <a:pt x="179" y="519"/>
                    <a:pt x="199" y="484"/>
                  </a:cubicBezTo>
                  <a:cubicBezTo>
                    <a:pt x="347" y="228"/>
                    <a:pt x="347" y="228"/>
                    <a:pt x="347" y="228"/>
                  </a:cubicBezTo>
                  <a:cubicBezTo>
                    <a:pt x="347" y="228"/>
                    <a:pt x="347" y="228"/>
                    <a:pt x="347" y="228"/>
                  </a:cubicBezTo>
                  <a:cubicBezTo>
                    <a:pt x="372" y="185"/>
                    <a:pt x="372" y="185"/>
                    <a:pt x="372" y="185"/>
                  </a:cubicBezTo>
                  <a:lnTo>
                    <a:pt x="410" y="206"/>
                  </a:lnTo>
                  <a:close/>
                </a:path>
              </a:pathLst>
            </a:custGeom>
            <a:solidFill>
              <a:srgbClr val="76A5A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450" name="Google Shape;1450;p48"/>
            <p:cNvSpPr/>
            <p:nvPr/>
          </p:nvSpPr>
          <p:spPr>
            <a:xfrm>
              <a:off x="3101975" y="1341437"/>
              <a:ext cx="2481262" cy="1855787"/>
            </a:xfrm>
            <a:custGeom>
              <a:avLst/>
              <a:gdLst/>
              <a:ahLst/>
              <a:cxnLst/>
              <a:rect l="l" t="t" r="r" b="b"/>
              <a:pathLst>
                <a:path w="565" h="422" extrusionOk="0">
                  <a:moveTo>
                    <a:pt x="526" y="238"/>
                  </a:moveTo>
                  <a:cubicBezTo>
                    <a:pt x="421" y="57"/>
                    <a:pt x="421" y="57"/>
                    <a:pt x="421" y="57"/>
                  </a:cubicBezTo>
                  <a:cubicBezTo>
                    <a:pt x="401" y="21"/>
                    <a:pt x="363" y="0"/>
                    <a:pt x="32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65" y="0"/>
                    <a:pt x="27" y="21"/>
                    <a:pt x="7" y="57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36" y="23"/>
                    <a:pt x="86" y="46"/>
                    <a:pt x="107" y="81"/>
                  </a:cubicBezTo>
                  <a:cubicBezTo>
                    <a:pt x="254" y="337"/>
                    <a:pt x="254" y="337"/>
                    <a:pt x="254" y="337"/>
                  </a:cubicBezTo>
                  <a:cubicBezTo>
                    <a:pt x="254" y="337"/>
                    <a:pt x="254" y="337"/>
                    <a:pt x="254" y="337"/>
                  </a:cubicBezTo>
                  <a:cubicBezTo>
                    <a:pt x="279" y="381"/>
                    <a:pt x="279" y="381"/>
                    <a:pt x="279" y="381"/>
                  </a:cubicBezTo>
                  <a:cubicBezTo>
                    <a:pt x="241" y="402"/>
                    <a:pt x="241" y="402"/>
                    <a:pt x="241" y="402"/>
                  </a:cubicBezTo>
                  <a:cubicBezTo>
                    <a:pt x="468" y="422"/>
                    <a:pt x="468" y="422"/>
                    <a:pt x="468" y="422"/>
                  </a:cubicBezTo>
                  <a:cubicBezTo>
                    <a:pt x="565" y="216"/>
                    <a:pt x="565" y="216"/>
                    <a:pt x="565" y="216"/>
                  </a:cubicBezTo>
                  <a:lnTo>
                    <a:pt x="526" y="238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451" name="Google Shape;1451;p48"/>
            <p:cNvSpPr/>
            <p:nvPr/>
          </p:nvSpPr>
          <p:spPr>
            <a:xfrm>
              <a:off x="4019550" y="4094162"/>
              <a:ext cx="2493962" cy="1824037"/>
            </a:xfrm>
            <a:custGeom>
              <a:avLst/>
              <a:gdLst/>
              <a:ahLst/>
              <a:cxnLst/>
              <a:rect l="l" t="t" r="r" b="b"/>
              <a:pathLst>
                <a:path w="568" h="415" extrusionOk="0">
                  <a:moveTo>
                    <a:pt x="547" y="11"/>
                  </a:moveTo>
                  <a:cubicBezTo>
                    <a:pt x="541" y="0"/>
                    <a:pt x="541" y="0"/>
                    <a:pt x="541" y="0"/>
                  </a:cubicBezTo>
                  <a:cubicBezTo>
                    <a:pt x="541" y="0"/>
                    <a:pt x="541" y="0"/>
                    <a:pt x="541" y="0"/>
                  </a:cubicBezTo>
                  <a:cubicBezTo>
                    <a:pt x="562" y="53"/>
                    <a:pt x="517" y="86"/>
                    <a:pt x="476" y="86"/>
                  </a:cubicBezTo>
                  <a:cubicBezTo>
                    <a:pt x="181" y="86"/>
                    <a:pt x="181" y="86"/>
                    <a:pt x="181" y="86"/>
                  </a:cubicBezTo>
                  <a:cubicBezTo>
                    <a:pt x="181" y="86"/>
                    <a:pt x="181" y="86"/>
                    <a:pt x="181" y="86"/>
                  </a:cubicBezTo>
                  <a:cubicBezTo>
                    <a:pt x="131" y="86"/>
                    <a:pt x="131" y="86"/>
                    <a:pt x="131" y="86"/>
                  </a:cubicBezTo>
                  <a:cubicBezTo>
                    <a:pt x="131" y="41"/>
                    <a:pt x="131" y="41"/>
                    <a:pt x="131" y="41"/>
                  </a:cubicBezTo>
                  <a:cubicBezTo>
                    <a:pt x="0" y="228"/>
                    <a:pt x="0" y="228"/>
                    <a:pt x="0" y="228"/>
                  </a:cubicBezTo>
                  <a:cubicBezTo>
                    <a:pt x="131" y="415"/>
                    <a:pt x="131" y="415"/>
                    <a:pt x="131" y="415"/>
                  </a:cubicBezTo>
                  <a:cubicBezTo>
                    <a:pt x="131" y="371"/>
                    <a:pt x="131" y="371"/>
                    <a:pt x="131" y="371"/>
                  </a:cubicBezTo>
                  <a:cubicBezTo>
                    <a:pt x="340" y="371"/>
                    <a:pt x="340" y="371"/>
                    <a:pt x="340" y="371"/>
                  </a:cubicBezTo>
                  <a:cubicBezTo>
                    <a:pt x="380" y="371"/>
                    <a:pt x="418" y="349"/>
                    <a:pt x="438" y="314"/>
                  </a:cubicBezTo>
                  <a:cubicBezTo>
                    <a:pt x="547" y="125"/>
                    <a:pt x="547" y="125"/>
                    <a:pt x="547" y="125"/>
                  </a:cubicBezTo>
                  <a:cubicBezTo>
                    <a:pt x="568" y="90"/>
                    <a:pt x="568" y="46"/>
                    <a:pt x="547" y="11"/>
                  </a:cubicBezTo>
                  <a:close/>
                </a:path>
              </a:pathLst>
            </a:custGeom>
            <a:solidFill>
              <a:srgbClr val="93C47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grpSp>
        <p:nvGrpSpPr>
          <p:cNvPr id="1452" name="Google Shape;1452;p48"/>
          <p:cNvGrpSpPr/>
          <p:nvPr/>
        </p:nvGrpSpPr>
        <p:grpSpPr>
          <a:xfrm>
            <a:off x="4364629" y="3671511"/>
            <a:ext cx="441332" cy="445721"/>
            <a:chOff x="5770007" y="5489899"/>
            <a:chExt cx="712976" cy="720067"/>
          </a:xfrm>
        </p:grpSpPr>
        <p:sp>
          <p:nvSpPr>
            <p:cNvPr id="1453" name="Google Shape;1453;p48"/>
            <p:cNvSpPr/>
            <p:nvPr/>
          </p:nvSpPr>
          <p:spPr>
            <a:xfrm>
              <a:off x="6229483" y="5489899"/>
              <a:ext cx="253500" cy="255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454" name="Google Shape;1454;p48"/>
            <p:cNvSpPr/>
            <p:nvPr/>
          </p:nvSpPr>
          <p:spPr>
            <a:xfrm>
              <a:off x="5770007" y="5489899"/>
              <a:ext cx="252900" cy="255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455" name="Google Shape;1455;p48"/>
            <p:cNvSpPr/>
            <p:nvPr/>
          </p:nvSpPr>
          <p:spPr>
            <a:xfrm>
              <a:off x="6229483" y="5954666"/>
              <a:ext cx="253500" cy="255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456" name="Google Shape;1456;p48"/>
            <p:cNvSpPr/>
            <p:nvPr/>
          </p:nvSpPr>
          <p:spPr>
            <a:xfrm>
              <a:off x="5770007" y="5954666"/>
              <a:ext cx="252900" cy="255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457" name="Google Shape;1457;p48"/>
            <p:cNvSpPr/>
            <p:nvPr/>
          </p:nvSpPr>
          <p:spPr>
            <a:xfrm>
              <a:off x="6011100" y="5535496"/>
              <a:ext cx="228017" cy="163872"/>
            </a:xfrm>
            <a:custGeom>
              <a:avLst/>
              <a:gdLst/>
              <a:ahLst/>
              <a:cxnLst/>
              <a:rect l="l" t="t" r="r" b="b"/>
              <a:pathLst>
                <a:path w="362" h="258" extrusionOk="0">
                  <a:moveTo>
                    <a:pt x="362" y="0"/>
                  </a:moveTo>
                  <a:cubicBezTo>
                    <a:pt x="220" y="71"/>
                    <a:pt x="142" y="71"/>
                    <a:pt x="0" y="0"/>
                  </a:cubicBezTo>
                  <a:cubicBezTo>
                    <a:pt x="26" y="37"/>
                    <a:pt x="41" y="81"/>
                    <a:pt x="41" y="129"/>
                  </a:cubicBezTo>
                  <a:cubicBezTo>
                    <a:pt x="41" y="177"/>
                    <a:pt x="26" y="222"/>
                    <a:pt x="0" y="258"/>
                  </a:cubicBezTo>
                  <a:cubicBezTo>
                    <a:pt x="142" y="188"/>
                    <a:pt x="220" y="188"/>
                    <a:pt x="362" y="258"/>
                  </a:cubicBezTo>
                  <a:cubicBezTo>
                    <a:pt x="336" y="222"/>
                    <a:pt x="321" y="177"/>
                    <a:pt x="321" y="129"/>
                  </a:cubicBezTo>
                  <a:cubicBezTo>
                    <a:pt x="321" y="81"/>
                    <a:pt x="336" y="37"/>
                    <a:pt x="3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458" name="Google Shape;1458;p48"/>
            <p:cNvSpPr/>
            <p:nvPr/>
          </p:nvSpPr>
          <p:spPr>
            <a:xfrm>
              <a:off x="6011100" y="6000263"/>
              <a:ext cx="228017" cy="164103"/>
            </a:xfrm>
            <a:custGeom>
              <a:avLst/>
              <a:gdLst/>
              <a:ahLst/>
              <a:cxnLst/>
              <a:rect l="l" t="t" r="r" b="b"/>
              <a:pathLst>
                <a:path w="362" h="258" extrusionOk="0">
                  <a:moveTo>
                    <a:pt x="321" y="129"/>
                  </a:moveTo>
                  <a:cubicBezTo>
                    <a:pt x="321" y="81"/>
                    <a:pt x="336" y="36"/>
                    <a:pt x="362" y="0"/>
                  </a:cubicBezTo>
                  <a:cubicBezTo>
                    <a:pt x="220" y="70"/>
                    <a:pt x="142" y="70"/>
                    <a:pt x="0" y="0"/>
                  </a:cubicBezTo>
                  <a:cubicBezTo>
                    <a:pt x="26" y="36"/>
                    <a:pt x="41" y="81"/>
                    <a:pt x="41" y="129"/>
                  </a:cubicBezTo>
                  <a:cubicBezTo>
                    <a:pt x="41" y="177"/>
                    <a:pt x="26" y="221"/>
                    <a:pt x="0" y="258"/>
                  </a:cubicBezTo>
                  <a:cubicBezTo>
                    <a:pt x="142" y="188"/>
                    <a:pt x="220" y="188"/>
                    <a:pt x="362" y="258"/>
                  </a:cubicBezTo>
                  <a:cubicBezTo>
                    <a:pt x="336" y="221"/>
                    <a:pt x="321" y="177"/>
                    <a:pt x="321" y="12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459" name="Google Shape;1459;p48"/>
            <p:cNvSpPr/>
            <p:nvPr/>
          </p:nvSpPr>
          <p:spPr>
            <a:xfrm>
              <a:off x="5814051" y="5734318"/>
              <a:ext cx="162411" cy="230995"/>
            </a:xfrm>
            <a:custGeom>
              <a:avLst/>
              <a:gdLst/>
              <a:ahLst/>
              <a:cxnLst/>
              <a:rect l="l" t="t" r="r" b="b"/>
              <a:pathLst>
                <a:path w="258" h="363" extrusionOk="0">
                  <a:moveTo>
                    <a:pt x="0" y="363"/>
                  </a:moveTo>
                  <a:cubicBezTo>
                    <a:pt x="36" y="337"/>
                    <a:pt x="81" y="322"/>
                    <a:pt x="129" y="322"/>
                  </a:cubicBezTo>
                  <a:cubicBezTo>
                    <a:pt x="177" y="322"/>
                    <a:pt x="221" y="337"/>
                    <a:pt x="258" y="363"/>
                  </a:cubicBezTo>
                  <a:cubicBezTo>
                    <a:pt x="188" y="221"/>
                    <a:pt x="188" y="142"/>
                    <a:pt x="258" y="0"/>
                  </a:cubicBezTo>
                  <a:cubicBezTo>
                    <a:pt x="221" y="26"/>
                    <a:pt x="177" y="41"/>
                    <a:pt x="129" y="41"/>
                  </a:cubicBezTo>
                  <a:cubicBezTo>
                    <a:pt x="81" y="41"/>
                    <a:pt x="36" y="26"/>
                    <a:pt x="0" y="0"/>
                  </a:cubicBezTo>
                  <a:cubicBezTo>
                    <a:pt x="70" y="142"/>
                    <a:pt x="70" y="221"/>
                    <a:pt x="0" y="3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460" name="Google Shape;1460;p48"/>
            <p:cNvSpPr/>
            <p:nvPr/>
          </p:nvSpPr>
          <p:spPr>
            <a:xfrm>
              <a:off x="6273756" y="5735013"/>
              <a:ext cx="162411" cy="230300"/>
            </a:xfrm>
            <a:custGeom>
              <a:avLst/>
              <a:gdLst/>
              <a:ahLst/>
              <a:cxnLst/>
              <a:rect l="l" t="t" r="r" b="b"/>
              <a:pathLst>
                <a:path w="258" h="362" extrusionOk="0">
                  <a:moveTo>
                    <a:pt x="258" y="0"/>
                  </a:moveTo>
                  <a:cubicBezTo>
                    <a:pt x="222" y="25"/>
                    <a:pt x="177" y="40"/>
                    <a:pt x="129" y="40"/>
                  </a:cubicBezTo>
                  <a:cubicBezTo>
                    <a:pt x="81" y="40"/>
                    <a:pt x="37" y="25"/>
                    <a:pt x="0" y="0"/>
                  </a:cubicBezTo>
                  <a:cubicBezTo>
                    <a:pt x="70" y="142"/>
                    <a:pt x="70" y="220"/>
                    <a:pt x="0" y="362"/>
                  </a:cubicBezTo>
                  <a:cubicBezTo>
                    <a:pt x="37" y="336"/>
                    <a:pt x="81" y="321"/>
                    <a:pt x="129" y="321"/>
                  </a:cubicBezTo>
                  <a:cubicBezTo>
                    <a:pt x="177" y="321"/>
                    <a:pt x="222" y="336"/>
                    <a:pt x="258" y="362"/>
                  </a:cubicBezTo>
                  <a:cubicBezTo>
                    <a:pt x="188" y="220"/>
                    <a:pt x="188" y="142"/>
                    <a:pt x="2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grpSp>
        <p:nvGrpSpPr>
          <p:cNvPr id="1461" name="Google Shape;1461;p48"/>
          <p:cNvGrpSpPr/>
          <p:nvPr/>
        </p:nvGrpSpPr>
        <p:grpSpPr>
          <a:xfrm>
            <a:off x="5157420" y="3693981"/>
            <a:ext cx="445651" cy="400824"/>
            <a:chOff x="7050768" y="5526199"/>
            <a:chExt cx="719953" cy="647534"/>
          </a:xfrm>
        </p:grpSpPr>
        <p:sp>
          <p:nvSpPr>
            <p:cNvPr id="1462" name="Google Shape;1462;p48"/>
            <p:cNvSpPr/>
            <p:nvPr/>
          </p:nvSpPr>
          <p:spPr>
            <a:xfrm>
              <a:off x="7465241" y="5526199"/>
              <a:ext cx="168000" cy="168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463" name="Google Shape;1463;p48"/>
            <p:cNvSpPr/>
            <p:nvPr/>
          </p:nvSpPr>
          <p:spPr>
            <a:xfrm>
              <a:off x="7189726" y="5526199"/>
              <a:ext cx="168000" cy="168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464" name="Google Shape;1464;p48"/>
            <p:cNvSpPr/>
            <p:nvPr/>
          </p:nvSpPr>
          <p:spPr>
            <a:xfrm>
              <a:off x="7465241" y="6004833"/>
              <a:ext cx="168000" cy="1689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465" name="Google Shape;1465;p48"/>
            <p:cNvSpPr/>
            <p:nvPr/>
          </p:nvSpPr>
          <p:spPr>
            <a:xfrm>
              <a:off x="7602721" y="5765701"/>
              <a:ext cx="168000" cy="168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466" name="Google Shape;1466;p48"/>
            <p:cNvSpPr/>
            <p:nvPr/>
          </p:nvSpPr>
          <p:spPr>
            <a:xfrm>
              <a:off x="7050768" y="5765701"/>
              <a:ext cx="168600" cy="1683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467" name="Google Shape;1467;p48"/>
            <p:cNvSpPr/>
            <p:nvPr/>
          </p:nvSpPr>
          <p:spPr>
            <a:xfrm>
              <a:off x="7189726" y="6004833"/>
              <a:ext cx="168000" cy="1689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468" name="Google Shape;1468;p48"/>
            <p:cNvSpPr/>
            <p:nvPr/>
          </p:nvSpPr>
          <p:spPr>
            <a:xfrm>
              <a:off x="7134476" y="5655289"/>
              <a:ext cx="139512" cy="149620"/>
            </a:xfrm>
            <a:custGeom>
              <a:avLst/>
              <a:gdLst/>
              <a:ahLst/>
              <a:cxnLst/>
              <a:rect l="l" t="t" r="r" b="b"/>
              <a:pathLst>
                <a:path w="306" h="328" extrusionOk="0">
                  <a:moveTo>
                    <a:pt x="305" y="101"/>
                  </a:moveTo>
                  <a:cubicBezTo>
                    <a:pt x="231" y="101"/>
                    <a:pt x="166" y="61"/>
                    <a:pt x="132" y="0"/>
                  </a:cubicBezTo>
                  <a:cubicBezTo>
                    <a:pt x="140" y="114"/>
                    <a:pt x="103" y="178"/>
                    <a:pt x="0" y="227"/>
                  </a:cubicBezTo>
                  <a:cubicBezTo>
                    <a:pt x="1" y="227"/>
                    <a:pt x="1" y="227"/>
                    <a:pt x="1" y="227"/>
                  </a:cubicBezTo>
                  <a:cubicBezTo>
                    <a:pt x="75" y="227"/>
                    <a:pt x="140" y="268"/>
                    <a:pt x="174" y="328"/>
                  </a:cubicBezTo>
                  <a:cubicBezTo>
                    <a:pt x="166" y="214"/>
                    <a:pt x="203" y="151"/>
                    <a:pt x="306" y="101"/>
                  </a:cubicBezTo>
                  <a:cubicBezTo>
                    <a:pt x="306" y="101"/>
                    <a:pt x="305" y="101"/>
                    <a:pt x="30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469" name="Google Shape;1469;p48"/>
            <p:cNvSpPr/>
            <p:nvPr/>
          </p:nvSpPr>
          <p:spPr>
            <a:xfrm>
              <a:off x="7351783" y="5564482"/>
              <a:ext cx="119371" cy="92287"/>
            </a:xfrm>
            <a:custGeom>
              <a:avLst/>
              <a:gdLst/>
              <a:ahLst/>
              <a:cxnLst/>
              <a:rect l="l" t="t" r="r" b="b"/>
              <a:pathLst>
                <a:path w="262" h="202" extrusionOk="0">
                  <a:moveTo>
                    <a:pt x="234" y="101"/>
                  </a:moveTo>
                  <a:cubicBezTo>
                    <a:pt x="234" y="64"/>
                    <a:pt x="245" y="30"/>
                    <a:pt x="262" y="0"/>
                  </a:cubicBezTo>
                  <a:cubicBezTo>
                    <a:pt x="167" y="65"/>
                    <a:pt x="95" y="65"/>
                    <a:pt x="0" y="0"/>
                  </a:cubicBezTo>
                  <a:cubicBezTo>
                    <a:pt x="17" y="30"/>
                    <a:pt x="28" y="64"/>
                    <a:pt x="28" y="101"/>
                  </a:cubicBezTo>
                  <a:cubicBezTo>
                    <a:pt x="28" y="138"/>
                    <a:pt x="17" y="172"/>
                    <a:pt x="0" y="202"/>
                  </a:cubicBezTo>
                  <a:cubicBezTo>
                    <a:pt x="95" y="138"/>
                    <a:pt x="167" y="138"/>
                    <a:pt x="262" y="202"/>
                  </a:cubicBezTo>
                  <a:cubicBezTo>
                    <a:pt x="245" y="172"/>
                    <a:pt x="234" y="138"/>
                    <a:pt x="23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470" name="Google Shape;1470;p48"/>
            <p:cNvSpPr/>
            <p:nvPr/>
          </p:nvSpPr>
          <p:spPr>
            <a:xfrm>
              <a:off x="7548579" y="5894792"/>
              <a:ext cx="138958" cy="149249"/>
            </a:xfrm>
            <a:custGeom>
              <a:avLst/>
              <a:gdLst/>
              <a:ahLst/>
              <a:cxnLst/>
              <a:rect l="l" t="t" r="r" b="b"/>
              <a:pathLst>
                <a:path w="305" h="327" extrusionOk="0">
                  <a:moveTo>
                    <a:pt x="304" y="101"/>
                  </a:moveTo>
                  <a:cubicBezTo>
                    <a:pt x="230" y="101"/>
                    <a:pt x="165" y="60"/>
                    <a:pt x="131" y="0"/>
                  </a:cubicBezTo>
                  <a:cubicBezTo>
                    <a:pt x="139" y="114"/>
                    <a:pt x="103" y="177"/>
                    <a:pt x="0" y="227"/>
                  </a:cubicBezTo>
                  <a:cubicBezTo>
                    <a:pt x="1" y="227"/>
                    <a:pt x="1" y="227"/>
                    <a:pt x="2" y="227"/>
                  </a:cubicBezTo>
                  <a:cubicBezTo>
                    <a:pt x="76" y="227"/>
                    <a:pt x="140" y="267"/>
                    <a:pt x="175" y="327"/>
                  </a:cubicBezTo>
                  <a:cubicBezTo>
                    <a:pt x="166" y="214"/>
                    <a:pt x="203" y="151"/>
                    <a:pt x="305" y="101"/>
                  </a:cubicBezTo>
                  <a:cubicBezTo>
                    <a:pt x="305" y="101"/>
                    <a:pt x="304" y="101"/>
                    <a:pt x="30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471" name="Google Shape;1471;p48"/>
            <p:cNvSpPr/>
            <p:nvPr/>
          </p:nvSpPr>
          <p:spPr>
            <a:xfrm>
              <a:off x="7548579" y="5655844"/>
              <a:ext cx="138958" cy="149065"/>
            </a:xfrm>
            <a:custGeom>
              <a:avLst/>
              <a:gdLst/>
              <a:ahLst/>
              <a:cxnLst/>
              <a:rect l="l" t="t" r="r" b="b"/>
              <a:pathLst>
                <a:path w="305" h="327" extrusionOk="0">
                  <a:moveTo>
                    <a:pt x="131" y="327"/>
                  </a:moveTo>
                  <a:cubicBezTo>
                    <a:pt x="165" y="267"/>
                    <a:pt x="230" y="226"/>
                    <a:pt x="304" y="226"/>
                  </a:cubicBezTo>
                  <a:cubicBezTo>
                    <a:pt x="304" y="226"/>
                    <a:pt x="305" y="226"/>
                    <a:pt x="305" y="226"/>
                  </a:cubicBezTo>
                  <a:cubicBezTo>
                    <a:pt x="203" y="176"/>
                    <a:pt x="166" y="113"/>
                    <a:pt x="175" y="0"/>
                  </a:cubicBezTo>
                  <a:cubicBezTo>
                    <a:pt x="140" y="60"/>
                    <a:pt x="76" y="100"/>
                    <a:pt x="2" y="100"/>
                  </a:cubicBezTo>
                  <a:cubicBezTo>
                    <a:pt x="1" y="100"/>
                    <a:pt x="1" y="100"/>
                    <a:pt x="0" y="100"/>
                  </a:cubicBezTo>
                  <a:cubicBezTo>
                    <a:pt x="103" y="150"/>
                    <a:pt x="139" y="213"/>
                    <a:pt x="131" y="3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472" name="Google Shape;1472;p48"/>
            <p:cNvSpPr/>
            <p:nvPr/>
          </p:nvSpPr>
          <p:spPr>
            <a:xfrm>
              <a:off x="7134476" y="5894792"/>
              <a:ext cx="139512" cy="149620"/>
            </a:xfrm>
            <a:custGeom>
              <a:avLst/>
              <a:gdLst/>
              <a:ahLst/>
              <a:cxnLst/>
              <a:rect l="l" t="t" r="r" b="b"/>
              <a:pathLst>
                <a:path w="306" h="328" extrusionOk="0">
                  <a:moveTo>
                    <a:pt x="132" y="328"/>
                  </a:moveTo>
                  <a:cubicBezTo>
                    <a:pt x="166" y="267"/>
                    <a:pt x="231" y="227"/>
                    <a:pt x="305" y="227"/>
                  </a:cubicBezTo>
                  <a:cubicBezTo>
                    <a:pt x="305" y="227"/>
                    <a:pt x="306" y="227"/>
                    <a:pt x="306" y="227"/>
                  </a:cubicBezTo>
                  <a:cubicBezTo>
                    <a:pt x="203" y="177"/>
                    <a:pt x="166" y="114"/>
                    <a:pt x="174" y="0"/>
                  </a:cubicBezTo>
                  <a:cubicBezTo>
                    <a:pt x="140" y="60"/>
                    <a:pt x="75" y="101"/>
                    <a:pt x="1" y="101"/>
                  </a:cubicBezTo>
                  <a:cubicBezTo>
                    <a:pt x="1" y="101"/>
                    <a:pt x="1" y="101"/>
                    <a:pt x="0" y="101"/>
                  </a:cubicBezTo>
                  <a:cubicBezTo>
                    <a:pt x="103" y="150"/>
                    <a:pt x="140" y="214"/>
                    <a:pt x="132" y="3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473" name="Google Shape;1473;p48"/>
            <p:cNvSpPr/>
            <p:nvPr/>
          </p:nvSpPr>
          <p:spPr>
            <a:xfrm>
              <a:off x="7351783" y="6043117"/>
              <a:ext cx="119371" cy="92102"/>
            </a:xfrm>
            <a:custGeom>
              <a:avLst/>
              <a:gdLst/>
              <a:ahLst/>
              <a:cxnLst/>
              <a:rect l="l" t="t" r="r" b="b"/>
              <a:pathLst>
                <a:path w="262" h="202" extrusionOk="0">
                  <a:moveTo>
                    <a:pt x="234" y="101"/>
                  </a:moveTo>
                  <a:cubicBezTo>
                    <a:pt x="234" y="64"/>
                    <a:pt x="245" y="30"/>
                    <a:pt x="262" y="0"/>
                  </a:cubicBezTo>
                  <a:cubicBezTo>
                    <a:pt x="167" y="64"/>
                    <a:pt x="95" y="64"/>
                    <a:pt x="0" y="0"/>
                  </a:cubicBezTo>
                  <a:cubicBezTo>
                    <a:pt x="17" y="30"/>
                    <a:pt x="28" y="64"/>
                    <a:pt x="28" y="101"/>
                  </a:cubicBezTo>
                  <a:cubicBezTo>
                    <a:pt x="28" y="138"/>
                    <a:pt x="17" y="172"/>
                    <a:pt x="0" y="202"/>
                  </a:cubicBezTo>
                  <a:cubicBezTo>
                    <a:pt x="95" y="137"/>
                    <a:pt x="167" y="137"/>
                    <a:pt x="262" y="202"/>
                  </a:cubicBezTo>
                  <a:cubicBezTo>
                    <a:pt x="245" y="172"/>
                    <a:pt x="234" y="138"/>
                    <a:pt x="23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grpSp>
        <p:nvGrpSpPr>
          <p:cNvPr id="1474" name="Google Shape;1474;p48"/>
          <p:cNvGrpSpPr/>
          <p:nvPr/>
        </p:nvGrpSpPr>
        <p:grpSpPr>
          <a:xfrm>
            <a:off x="6751936" y="3694051"/>
            <a:ext cx="445681" cy="400651"/>
            <a:chOff x="9626723" y="5526313"/>
            <a:chExt cx="720002" cy="647256"/>
          </a:xfrm>
        </p:grpSpPr>
        <p:sp>
          <p:nvSpPr>
            <p:cNvPr id="1475" name="Google Shape;1475;p48"/>
            <p:cNvSpPr/>
            <p:nvPr/>
          </p:nvSpPr>
          <p:spPr>
            <a:xfrm>
              <a:off x="10040990" y="5526313"/>
              <a:ext cx="168000" cy="168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476" name="Google Shape;1476;p48"/>
            <p:cNvSpPr/>
            <p:nvPr/>
          </p:nvSpPr>
          <p:spPr>
            <a:xfrm>
              <a:off x="9765139" y="5526313"/>
              <a:ext cx="168300" cy="168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477" name="Google Shape;1477;p48"/>
            <p:cNvSpPr/>
            <p:nvPr/>
          </p:nvSpPr>
          <p:spPr>
            <a:xfrm>
              <a:off x="10040990" y="6005269"/>
              <a:ext cx="168000" cy="168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478" name="Google Shape;1478;p48"/>
            <p:cNvSpPr/>
            <p:nvPr/>
          </p:nvSpPr>
          <p:spPr>
            <a:xfrm>
              <a:off x="10178425" y="5765496"/>
              <a:ext cx="168300" cy="1689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479" name="Google Shape;1479;p48"/>
            <p:cNvSpPr/>
            <p:nvPr/>
          </p:nvSpPr>
          <p:spPr>
            <a:xfrm>
              <a:off x="9626723" y="5765496"/>
              <a:ext cx="168000" cy="168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480" name="Google Shape;1480;p48"/>
            <p:cNvSpPr/>
            <p:nvPr/>
          </p:nvSpPr>
          <p:spPr>
            <a:xfrm>
              <a:off x="9765139" y="6005269"/>
              <a:ext cx="168300" cy="1683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481" name="Google Shape;1481;p48"/>
            <p:cNvSpPr/>
            <p:nvPr/>
          </p:nvSpPr>
          <p:spPr>
            <a:xfrm>
              <a:off x="10198227" y="5672808"/>
              <a:ext cx="47838" cy="83066"/>
            </a:xfrm>
            <a:custGeom>
              <a:avLst/>
              <a:gdLst/>
              <a:ahLst/>
              <a:cxnLst/>
              <a:rect l="l" t="t" r="r" b="b"/>
              <a:pathLst>
                <a:path w="94" h="163" extrusionOk="0">
                  <a:moveTo>
                    <a:pt x="0" y="0"/>
                  </a:moveTo>
                  <a:cubicBezTo>
                    <a:pt x="20" y="23"/>
                    <a:pt x="38" y="49"/>
                    <a:pt x="54" y="77"/>
                  </a:cubicBezTo>
                  <a:cubicBezTo>
                    <a:pt x="70" y="105"/>
                    <a:pt x="83" y="134"/>
                    <a:pt x="94" y="163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482" name="Google Shape;1482;p48"/>
            <p:cNvSpPr/>
            <p:nvPr/>
          </p:nvSpPr>
          <p:spPr>
            <a:xfrm>
              <a:off x="10197835" y="5944589"/>
              <a:ext cx="48230" cy="83066"/>
            </a:xfrm>
            <a:custGeom>
              <a:avLst/>
              <a:gdLst/>
              <a:ahLst/>
              <a:cxnLst/>
              <a:rect l="l" t="t" r="r" b="b"/>
              <a:pathLst>
                <a:path w="95" h="163" extrusionOk="0">
                  <a:moveTo>
                    <a:pt x="95" y="0"/>
                  </a:moveTo>
                  <a:cubicBezTo>
                    <a:pt x="84" y="29"/>
                    <a:pt x="71" y="58"/>
                    <a:pt x="55" y="85"/>
                  </a:cubicBezTo>
                  <a:cubicBezTo>
                    <a:pt x="39" y="113"/>
                    <a:pt x="20" y="139"/>
                    <a:pt x="0" y="163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483" name="Google Shape;1483;p48"/>
            <p:cNvSpPr/>
            <p:nvPr/>
          </p:nvSpPr>
          <p:spPr>
            <a:xfrm>
              <a:off x="9938649" y="6122111"/>
              <a:ext cx="96263" cy="4124"/>
            </a:xfrm>
            <a:custGeom>
              <a:avLst/>
              <a:gdLst/>
              <a:ahLst/>
              <a:cxnLst/>
              <a:rect l="l" t="t" r="r" b="b"/>
              <a:pathLst>
                <a:path w="189" h="8" extrusionOk="0">
                  <a:moveTo>
                    <a:pt x="189" y="0"/>
                  </a:moveTo>
                  <a:cubicBezTo>
                    <a:pt x="158" y="5"/>
                    <a:pt x="127" y="8"/>
                    <a:pt x="95" y="8"/>
                  </a:cubicBezTo>
                  <a:cubicBezTo>
                    <a:pt x="63" y="8"/>
                    <a:pt x="31" y="5"/>
                    <a:pt x="0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484" name="Google Shape;1484;p48"/>
            <p:cNvSpPr/>
            <p:nvPr/>
          </p:nvSpPr>
          <p:spPr>
            <a:xfrm>
              <a:off x="9728084" y="5944196"/>
              <a:ext cx="47838" cy="83066"/>
            </a:xfrm>
            <a:custGeom>
              <a:avLst/>
              <a:gdLst/>
              <a:ahLst/>
              <a:cxnLst/>
              <a:rect l="l" t="t" r="r" b="b"/>
              <a:pathLst>
                <a:path w="94" h="163" extrusionOk="0">
                  <a:moveTo>
                    <a:pt x="94" y="163"/>
                  </a:moveTo>
                  <a:cubicBezTo>
                    <a:pt x="74" y="140"/>
                    <a:pt x="56" y="114"/>
                    <a:pt x="40" y="86"/>
                  </a:cubicBezTo>
                  <a:cubicBezTo>
                    <a:pt x="24" y="58"/>
                    <a:pt x="11" y="30"/>
                    <a:pt x="0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485" name="Google Shape;1485;p48"/>
            <p:cNvSpPr/>
            <p:nvPr/>
          </p:nvSpPr>
          <p:spPr>
            <a:xfrm>
              <a:off x="9728084" y="5672219"/>
              <a:ext cx="48230" cy="83066"/>
            </a:xfrm>
            <a:custGeom>
              <a:avLst/>
              <a:gdLst/>
              <a:ahLst/>
              <a:cxnLst/>
              <a:rect l="l" t="t" r="r" b="b"/>
              <a:pathLst>
                <a:path w="95" h="163" extrusionOk="0">
                  <a:moveTo>
                    <a:pt x="0" y="163"/>
                  </a:moveTo>
                  <a:cubicBezTo>
                    <a:pt x="11" y="134"/>
                    <a:pt x="24" y="106"/>
                    <a:pt x="40" y="78"/>
                  </a:cubicBezTo>
                  <a:cubicBezTo>
                    <a:pt x="56" y="50"/>
                    <a:pt x="75" y="24"/>
                    <a:pt x="95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486" name="Google Shape;1486;p48"/>
            <p:cNvSpPr/>
            <p:nvPr/>
          </p:nvSpPr>
          <p:spPr>
            <a:xfrm>
              <a:off x="9939237" y="5573835"/>
              <a:ext cx="96263" cy="4124"/>
            </a:xfrm>
            <a:custGeom>
              <a:avLst/>
              <a:gdLst/>
              <a:ahLst/>
              <a:cxnLst/>
              <a:rect l="l" t="t" r="r" b="b"/>
              <a:pathLst>
                <a:path w="189" h="8" extrusionOk="0">
                  <a:moveTo>
                    <a:pt x="0" y="8"/>
                  </a:moveTo>
                  <a:cubicBezTo>
                    <a:pt x="31" y="3"/>
                    <a:pt x="62" y="0"/>
                    <a:pt x="94" y="0"/>
                  </a:cubicBezTo>
                  <a:cubicBezTo>
                    <a:pt x="126" y="0"/>
                    <a:pt x="158" y="3"/>
                    <a:pt x="189" y="8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grpSp>
        <p:nvGrpSpPr>
          <p:cNvPr id="1487" name="Google Shape;1487;p48"/>
          <p:cNvGrpSpPr/>
          <p:nvPr/>
        </p:nvGrpSpPr>
        <p:grpSpPr>
          <a:xfrm>
            <a:off x="7549176" y="3671488"/>
            <a:ext cx="445582" cy="445743"/>
            <a:chOff x="10914672" y="5489861"/>
            <a:chExt cx="719842" cy="720102"/>
          </a:xfrm>
        </p:grpSpPr>
        <p:sp>
          <p:nvSpPr>
            <p:cNvPr id="1488" name="Google Shape;1488;p48"/>
            <p:cNvSpPr/>
            <p:nvPr/>
          </p:nvSpPr>
          <p:spPr>
            <a:xfrm>
              <a:off x="11420014" y="5489861"/>
              <a:ext cx="214500" cy="215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489" name="Google Shape;1489;p48"/>
            <p:cNvSpPr/>
            <p:nvPr/>
          </p:nvSpPr>
          <p:spPr>
            <a:xfrm>
              <a:off x="11420014" y="5994863"/>
              <a:ext cx="214500" cy="2151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490" name="Google Shape;1490;p48"/>
            <p:cNvSpPr/>
            <p:nvPr/>
          </p:nvSpPr>
          <p:spPr>
            <a:xfrm>
              <a:off x="10914672" y="5489861"/>
              <a:ext cx="214500" cy="215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491" name="Google Shape;1491;p48"/>
            <p:cNvSpPr/>
            <p:nvPr/>
          </p:nvSpPr>
          <p:spPr>
            <a:xfrm>
              <a:off x="10914672" y="5994863"/>
              <a:ext cx="214500" cy="2151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492" name="Google Shape;1492;p48"/>
            <p:cNvSpPr/>
            <p:nvPr/>
          </p:nvSpPr>
          <p:spPr>
            <a:xfrm>
              <a:off x="11595623" y="5710038"/>
              <a:ext cx="28649" cy="276082"/>
            </a:xfrm>
            <a:custGeom>
              <a:avLst/>
              <a:gdLst/>
              <a:ahLst/>
              <a:cxnLst/>
              <a:rect l="l" t="t" r="r" b="b"/>
              <a:pathLst>
                <a:path w="39" h="376" extrusionOk="0">
                  <a:moveTo>
                    <a:pt x="0" y="0"/>
                  </a:moveTo>
                  <a:cubicBezTo>
                    <a:pt x="25" y="59"/>
                    <a:pt x="39" y="123"/>
                    <a:pt x="39" y="190"/>
                  </a:cubicBezTo>
                  <a:cubicBezTo>
                    <a:pt x="39" y="256"/>
                    <a:pt x="26" y="319"/>
                    <a:pt x="2" y="376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493" name="Google Shape;1493;p48"/>
            <p:cNvSpPr/>
            <p:nvPr/>
          </p:nvSpPr>
          <p:spPr>
            <a:xfrm>
              <a:off x="11138826" y="6170527"/>
              <a:ext cx="275351" cy="29145"/>
            </a:xfrm>
            <a:custGeom>
              <a:avLst/>
              <a:gdLst/>
              <a:ahLst/>
              <a:cxnLst/>
              <a:rect l="l" t="t" r="r" b="b"/>
              <a:pathLst>
                <a:path w="375" h="40" extrusionOk="0">
                  <a:moveTo>
                    <a:pt x="375" y="0"/>
                  </a:moveTo>
                  <a:cubicBezTo>
                    <a:pt x="317" y="26"/>
                    <a:pt x="253" y="40"/>
                    <a:pt x="185" y="40"/>
                  </a:cubicBezTo>
                  <a:cubicBezTo>
                    <a:pt x="119" y="40"/>
                    <a:pt x="57" y="26"/>
                    <a:pt x="0" y="2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494" name="Google Shape;1494;p48"/>
            <p:cNvSpPr/>
            <p:nvPr/>
          </p:nvSpPr>
          <p:spPr>
            <a:xfrm>
              <a:off x="10925018" y="5713747"/>
              <a:ext cx="28649" cy="275287"/>
            </a:xfrm>
            <a:custGeom>
              <a:avLst/>
              <a:gdLst/>
              <a:ahLst/>
              <a:cxnLst/>
              <a:rect l="l" t="t" r="r" b="b"/>
              <a:pathLst>
                <a:path w="39" h="375" extrusionOk="0">
                  <a:moveTo>
                    <a:pt x="39" y="375"/>
                  </a:moveTo>
                  <a:cubicBezTo>
                    <a:pt x="14" y="317"/>
                    <a:pt x="0" y="253"/>
                    <a:pt x="0" y="185"/>
                  </a:cubicBezTo>
                  <a:cubicBezTo>
                    <a:pt x="0" y="120"/>
                    <a:pt x="13" y="57"/>
                    <a:pt x="37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495" name="Google Shape;1495;p48"/>
            <p:cNvSpPr/>
            <p:nvPr/>
          </p:nvSpPr>
          <p:spPr>
            <a:xfrm>
              <a:off x="11135112" y="5499930"/>
              <a:ext cx="275351" cy="28880"/>
            </a:xfrm>
            <a:custGeom>
              <a:avLst/>
              <a:gdLst/>
              <a:ahLst/>
              <a:cxnLst/>
              <a:rect l="l" t="t" r="r" b="b"/>
              <a:pathLst>
                <a:path w="375" h="39" extrusionOk="0">
                  <a:moveTo>
                    <a:pt x="375" y="37"/>
                  </a:moveTo>
                  <a:cubicBezTo>
                    <a:pt x="318" y="13"/>
                    <a:pt x="256" y="0"/>
                    <a:pt x="190" y="0"/>
                  </a:cubicBezTo>
                  <a:cubicBezTo>
                    <a:pt x="122" y="0"/>
                    <a:pt x="58" y="14"/>
                    <a:pt x="0" y="39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496" name="Google Shape;1496;p48"/>
            <p:cNvSpPr/>
            <p:nvPr/>
          </p:nvSpPr>
          <p:spPr>
            <a:xfrm>
              <a:off x="11578115" y="5950881"/>
              <a:ext cx="52789" cy="38948"/>
            </a:xfrm>
            <a:custGeom>
              <a:avLst/>
              <a:gdLst/>
              <a:ahLst/>
              <a:cxnLst/>
              <a:rect l="l" t="t" r="r" b="b"/>
              <a:pathLst>
                <a:path w="199" h="147" extrusionOk="0">
                  <a:moveTo>
                    <a:pt x="0" y="0"/>
                  </a:moveTo>
                  <a:lnTo>
                    <a:pt x="64" y="147"/>
                  </a:lnTo>
                  <a:lnTo>
                    <a:pt x="199" y="83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497" name="Google Shape;1497;p48"/>
            <p:cNvSpPr/>
            <p:nvPr/>
          </p:nvSpPr>
          <p:spPr>
            <a:xfrm>
              <a:off x="11135112" y="6152776"/>
              <a:ext cx="38199" cy="52991"/>
            </a:xfrm>
            <a:custGeom>
              <a:avLst/>
              <a:gdLst/>
              <a:ahLst/>
              <a:cxnLst/>
              <a:rect l="l" t="t" r="r" b="b"/>
              <a:pathLst>
                <a:path w="144" h="200" extrusionOk="0">
                  <a:moveTo>
                    <a:pt x="144" y="0"/>
                  </a:moveTo>
                  <a:lnTo>
                    <a:pt x="0" y="67"/>
                  </a:lnTo>
                  <a:lnTo>
                    <a:pt x="64" y="200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498" name="Google Shape;1498;p48"/>
            <p:cNvSpPr/>
            <p:nvPr/>
          </p:nvSpPr>
          <p:spPr>
            <a:xfrm>
              <a:off x="10918386" y="5710038"/>
              <a:ext cx="53054" cy="38154"/>
            </a:xfrm>
            <a:custGeom>
              <a:avLst/>
              <a:gdLst/>
              <a:ahLst/>
              <a:cxnLst/>
              <a:rect l="l" t="t" r="r" b="b"/>
              <a:pathLst>
                <a:path w="200" h="144" extrusionOk="0">
                  <a:moveTo>
                    <a:pt x="200" y="144"/>
                  </a:moveTo>
                  <a:lnTo>
                    <a:pt x="136" y="0"/>
                  </a:lnTo>
                  <a:lnTo>
                    <a:pt x="0" y="64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499" name="Google Shape;1499;p48"/>
            <p:cNvSpPr/>
            <p:nvPr/>
          </p:nvSpPr>
          <p:spPr>
            <a:xfrm>
              <a:off x="11375979" y="5493571"/>
              <a:ext cx="38199" cy="52726"/>
            </a:xfrm>
            <a:custGeom>
              <a:avLst/>
              <a:gdLst/>
              <a:ahLst/>
              <a:cxnLst/>
              <a:rect l="l" t="t" r="r" b="b"/>
              <a:pathLst>
                <a:path w="144" h="199" extrusionOk="0">
                  <a:moveTo>
                    <a:pt x="0" y="199"/>
                  </a:moveTo>
                  <a:lnTo>
                    <a:pt x="144" y="135"/>
                  </a:lnTo>
                  <a:lnTo>
                    <a:pt x="81" y="0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grpSp>
        <p:nvGrpSpPr>
          <p:cNvPr id="1500" name="Google Shape;1500;p48"/>
          <p:cNvGrpSpPr/>
          <p:nvPr/>
        </p:nvGrpSpPr>
        <p:grpSpPr>
          <a:xfrm>
            <a:off x="5954636" y="3681752"/>
            <a:ext cx="445821" cy="425246"/>
            <a:chOff x="8338678" y="5506443"/>
            <a:chExt cx="720227" cy="686988"/>
          </a:xfrm>
        </p:grpSpPr>
        <p:sp>
          <p:nvSpPr>
            <p:cNvPr id="1501" name="Google Shape;1501;p48"/>
            <p:cNvSpPr/>
            <p:nvPr/>
          </p:nvSpPr>
          <p:spPr>
            <a:xfrm>
              <a:off x="8706181" y="5506443"/>
              <a:ext cx="230803" cy="263259"/>
            </a:xfrm>
            <a:custGeom>
              <a:avLst/>
              <a:gdLst/>
              <a:ahLst/>
              <a:cxnLst/>
              <a:rect l="l" t="t" r="r" b="b"/>
              <a:pathLst>
                <a:path w="378" h="432" extrusionOk="0">
                  <a:moveTo>
                    <a:pt x="378" y="119"/>
                  </a:moveTo>
                  <a:cubicBezTo>
                    <a:pt x="378" y="111"/>
                    <a:pt x="374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4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5" y="432"/>
                    <a:pt x="193" y="432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8" y="314"/>
                  </a:cubicBezTo>
                  <a:cubicBezTo>
                    <a:pt x="378" y="313"/>
                    <a:pt x="378" y="313"/>
                    <a:pt x="378" y="313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9"/>
                    <a:pt x="378" y="119"/>
                    <a:pt x="378" y="11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502" name="Google Shape;1502;p48"/>
            <p:cNvSpPr/>
            <p:nvPr/>
          </p:nvSpPr>
          <p:spPr>
            <a:xfrm>
              <a:off x="8460817" y="5506443"/>
              <a:ext cx="230586" cy="263259"/>
            </a:xfrm>
            <a:custGeom>
              <a:avLst/>
              <a:gdLst/>
              <a:ahLst/>
              <a:cxnLst/>
              <a:rect l="l" t="t" r="r" b="b"/>
              <a:pathLst>
                <a:path w="378" h="432" extrusionOk="0">
                  <a:moveTo>
                    <a:pt x="378" y="119"/>
                  </a:moveTo>
                  <a:cubicBezTo>
                    <a:pt x="378" y="111"/>
                    <a:pt x="374" y="105"/>
                    <a:pt x="368" y="101"/>
                  </a:cubicBezTo>
                  <a:cubicBezTo>
                    <a:pt x="200" y="4"/>
                    <a:pt x="200" y="4"/>
                    <a:pt x="200" y="4"/>
                  </a:cubicBezTo>
                  <a:cubicBezTo>
                    <a:pt x="193" y="0"/>
                    <a:pt x="185" y="0"/>
                    <a:pt x="179" y="4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4"/>
                  </a:cubicBezTo>
                  <a:cubicBezTo>
                    <a:pt x="1" y="321"/>
                    <a:pt x="5" y="327"/>
                    <a:pt x="11" y="331"/>
                  </a:cubicBezTo>
                  <a:cubicBezTo>
                    <a:pt x="179" y="428"/>
                    <a:pt x="179" y="428"/>
                    <a:pt x="179" y="428"/>
                  </a:cubicBezTo>
                  <a:cubicBezTo>
                    <a:pt x="185" y="432"/>
                    <a:pt x="193" y="432"/>
                    <a:pt x="200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4" y="327"/>
                    <a:pt x="378" y="321"/>
                    <a:pt x="378" y="314"/>
                  </a:cubicBezTo>
                  <a:cubicBezTo>
                    <a:pt x="378" y="313"/>
                    <a:pt x="378" y="313"/>
                    <a:pt x="378" y="313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9"/>
                    <a:pt x="378" y="119"/>
                    <a:pt x="378" y="1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503" name="Google Shape;1503;p48"/>
            <p:cNvSpPr/>
            <p:nvPr/>
          </p:nvSpPr>
          <p:spPr>
            <a:xfrm>
              <a:off x="8338678" y="5718525"/>
              <a:ext cx="230151" cy="262608"/>
            </a:xfrm>
            <a:custGeom>
              <a:avLst/>
              <a:gdLst/>
              <a:ahLst/>
              <a:cxnLst/>
              <a:rect l="l" t="t" r="r" b="b"/>
              <a:pathLst>
                <a:path w="377" h="431" extrusionOk="0">
                  <a:moveTo>
                    <a:pt x="377" y="119"/>
                  </a:moveTo>
                  <a:cubicBezTo>
                    <a:pt x="377" y="111"/>
                    <a:pt x="373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4" y="431"/>
                    <a:pt x="192" y="431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7" y="313"/>
                  </a:cubicBezTo>
                  <a:cubicBezTo>
                    <a:pt x="377" y="313"/>
                    <a:pt x="377" y="313"/>
                    <a:pt x="377" y="313"/>
                  </a:cubicBezTo>
                  <a:cubicBezTo>
                    <a:pt x="377" y="119"/>
                    <a:pt x="377" y="119"/>
                    <a:pt x="377" y="119"/>
                  </a:cubicBezTo>
                  <a:cubicBezTo>
                    <a:pt x="377" y="119"/>
                    <a:pt x="377" y="119"/>
                    <a:pt x="377" y="11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504" name="Google Shape;1504;p48"/>
            <p:cNvSpPr/>
            <p:nvPr/>
          </p:nvSpPr>
          <p:spPr>
            <a:xfrm>
              <a:off x="8828754" y="5718525"/>
              <a:ext cx="230151" cy="262608"/>
            </a:xfrm>
            <a:custGeom>
              <a:avLst/>
              <a:gdLst/>
              <a:ahLst/>
              <a:cxnLst/>
              <a:rect l="l" t="t" r="r" b="b"/>
              <a:pathLst>
                <a:path w="377" h="431" extrusionOk="0">
                  <a:moveTo>
                    <a:pt x="377" y="119"/>
                  </a:moveTo>
                  <a:cubicBezTo>
                    <a:pt x="377" y="111"/>
                    <a:pt x="373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4" y="431"/>
                    <a:pt x="192" y="431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7" y="313"/>
                  </a:cubicBezTo>
                  <a:cubicBezTo>
                    <a:pt x="377" y="313"/>
                    <a:pt x="377" y="313"/>
                    <a:pt x="377" y="313"/>
                  </a:cubicBezTo>
                  <a:cubicBezTo>
                    <a:pt x="377" y="119"/>
                    <a:pt x="377" y="119"/>
                    <a:pt x="377" y="119"/>
                  </a:cubicBezTo>
                  <a:cubicBezTo>
                    <a:pt x="377" y="119"/>
                    <a:pt x="377" y="119"/>
                    <a:pt x="377" y="1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505" name="Google Shape;1505;p48"/>
            <p:cNvSpPr/>
            <p:nvPr/>
          </p:nvSpPr>
          <p:spPr>
            <a:xfrm>
              <a:off x="8706181" y="5930607"/>
              <a:ext cx="230803" cy="262825"/>
            </a:xfrm>
            <a:custGeom>
              <a:avLst/>
              <a:gdLst/>
              <a:ahLst/>
              <a:cxnLst/>
              <a:rect l="l" t="t" r="r" b="b"/>
              <a:pathLst>
                <a:path w="378" h="431" extrusionOk="0">
                  <a:moveTo>
                    <a:pt x="378" y="118"/>
                  </a:moveTo>
                  <a:cubicBezTo>
                    <a:pt x="377" y="111"/>
                    <a:pt x="374" y="104"/>
                    <a:pt x="367" y="100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3" y="0"/>
                    <a:pt x="185" y="0"/>
                    <a:pt x="179" y="3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4" y="104"/>
                    <a:pt x="0" y="111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3"/>
                  </a:cubicBezTo>
                  <a:cubicBezTo>
                    <a:pt x="0" y="320"/>
                    <a:pt x="4" y="327"/>
                    <a:pt x="11" y="330"/>
                  </a:cubicBezTo>
                  <a:cubicBezTo>
                    <a:pt x="178" y="427"/>
                    <a:pt x="178" y="427"/>
                    <a:pt x="178" y="427"/>
                  </a:cubicBezTo>
                  <a:cubicBezTo>
                    <a:pt x="185" y="431"/>
                    <a:pt x="193" y="431"/>
                    <a:pt x="199" y="427"/>
                  </a:cubicBezTo>
                  <a:cubicBezTo>
                    <a:pt x="367" y="330"/>
                    <a:pt x="367" y="330"/>
                    <a:pt x="367" y="330"/>
                  </a:cubicBezTo>
                  <a:cubicBezTo>
                    <a:pt x="374" y="327"/>
                    <a:pt x="377" y="320"/>
                    <a:pt x="378" y="313"/>
                  </a:cubicBezTo>
                  <a:cubicBezTo>
                    <a:pt x="378" y="313"/>
                    <a:pt x="378" y="312"/>
                    <a:pt x="378" y="312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8"/>
                    <a:pt x="378" y="118"/>
                    <a:pt x="378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506" name="Google Shape;1506;p48"/>
            <p:cNvSpPr/>
            <p:nvPr/>
          </p:nvSpPr>
          <p:spPr>
            <a:xfrm>
              <a:off x="8460817" y="5930607"/>
              <a:ext cx="230586" cy="262825"/>
            </a:xfrm>
            <a:custGeom>
              <a:avLst/>
              <a:gdLst/>
              <a:ahLst/>
              <a:cxnLst/>
              <a:rect l="l" t="t" r="r" b="b"/>
              <a:pathLst>
                <a:path w="378" h="431" extrusionOk="0">
                  <a:moveTo>
                    <a:pt x="378" y="118"/>
                  </a:moveTo>
                  <a:cubicBezTo>
                    <a:pt x="378" y="111"/>
                    <a:pt x="374" y="104"/>
                    <a:pt x="367" y="100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3" y="0"/>
                    <a:pt x="185" y="0"/>
                    <a:pt x="179" y="3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4" y="104"/>
                    <a:pt x="1" y="111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3"/>
                  </a:cubicBezTo>
                  <a:cubicBezTo>
                    <a:pt x="1" y="320"/>
                    <a:pt x="4" y="327"/>
                    <a:pt x="11" y="330"/>
                  </a:cubicBezTo>
                  <a:cubicBezTo>
                    <a:pt x="179" y="427"/>
                    <a:pt x="179" y="427"/>
                    <a:pt x="179" y="427"/>
                  </a:cubicBezTo>
                  <a:cubicBezTo>
                    <a:pt x="185" y="431"/>
                    <a:pt x="193" y="431"/>
                    <a:pt x="199" y="427"/>
                  </a:cubicBezTo>
                  <a:cubicBezTo>
                    <a:pt x="367" y="330"/>
                    <a:pt x="367" y="330"/>
                    <a:pt x="367" y="330"/>
                  </a:cubicBezTo>
                  <a:cubicBezTo>
                    <a:pt x="374" y="327"/>
                    <a:pt x="378" y="320"/>
                    <a:pt x="378" y="313"/>
                  </a:cubicBezTo>
                  <a:cubicBezTo>
                    <a:pt x="378" y="313"/>
                    <a:pt x="378" y="312"/>
                    <a:pt x="378" y="312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8"/>
                    <a:pt x="378" y="118"/>
                    <a:pt x="378" y="11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grpSp>
        <p:nvGrpSpPr>
          <p:cNvPr id="1507" name="Google Shape;1507;p48"/>
          <p:cNvGrpSpPr/>
          <p:nvPr/>
        </p:nvGrpSpPr>
        <p:grpSpPr>
          <a:xfrm>
            <a:off x="2676293" y="3736342"/>
            <a:ext cx="1336824" cy="316035"/>
            <a:chOff x="3042485" y="5594633"/>
            <a:chExt cx="2159652" cy="510557"/>
          </a:xfrm>
        </p:grpSpPr>
        <p:sp>
          <p:nvSpPr>
            <p:cNvPr id="1508" name="Google Shape;1508;p48"/>
            <p:cNvSpPr/>
            <p:nvPr/>
          </p:nvSpPr>
          <p:spPr>
            <a:xfrm>
              <a:off x="3042485" y="5869690"/>
              <a:ext cx="235200" cy="235500"/>
            </a:xfrm>
            <a:prstGeom prst="ellipse">
              <a:avLst/>
            </a:pr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509" name="Google Shape;1509;p48"/>
            <p:cNvSpPr/>
            <p:nvPr/>
          </p:nvSpPr>
          <p:spPr>
            <a:xfrm>
              <a:off x="3317231" y="5594633"/>
              <a:ext cx="235200" cy="235500"/>
            </a:xfrm>
            <a:prstGeom prst="ellipse">
              <a:avLst/>
            </a:pr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510" name="Google Shape;1510;p48"/>
            <p:cNvSpPr/>
            <p:nvPr/>
          </p:nvSpPr>
          <p:spPr>
            <a:xfrm>
              <a:off x="3591976" y="5869690"/>
              <a:ext cx="236100" cy="235500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511" name="Google Shape;1511;p48"/>
            <p:cNvSpPr/>
            <p:nvPr/>
          </p:nvSpPr>
          <p:spPr>
            <a:xfrm>
              <a:off x="3866722" y="5594633"/>
              <a:ext cx="236100" cy="235500"/>
            </a:xfrm>
            <a:prstGeom prst="ellipse">
              <a:avLst/>
            </a:pr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512" name="Google Shape;1512;p48"/>
            <p:cNvSpPr/>
            <p:nvPr/>
          </p:nvSpPr>
          <p:spPr>
            <a:xfrm>
              <a:off x="4141467" y="5869690"/>
              <a:ext cx="236100" cy="235500"/>
            </a:xfrm>
            <a:prstGeom prst="ellipse">
              <a:avLst/>
            </a:pr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513" name="Google Shape;1513;p48"/>
            <p:cNvSpPr/>
            <p:nvPr/>
          </p:nvSpPr>
          <p:spPr>
            <a:xfrm>
              <a:off x="4417146" y="5594633"/>
              <a:ext cx="235200" cy="2355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514" name="Google Shape;1514;p48"/>
            <p:cNvSpPr/>
            <p:nvPr/>
          </p:nvSpPr>
          <p:spPr>
            <a:xfrm>
              <a:off x="4691892" y="5869690"/>
              <a:ext cx="235500" cy="235500"/>
            </a:xfrm>
            <a:prstGeom prst="ellipse">
              <a:avLst/>
            </a:pr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515" name="Google Shape;1515;p48"/>
            <p:cNvSpPr/>
            <p:nvPr/>
          </p:nvSpPr>
          <p:spPr>
            <a:xfrm>
              <a:off x="4966637" y="5594633"/>
              <a:ext cx="235500" cy="235500"/>
            </a:xfrm>
            <a:prstGeom prst="ellipse">
              <a:avLst/>
            </a:pr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516" name="Google Shape;1516;p48"/>
            <p:cNvSpPr/>
            <p:nvPr/>
          </p:nvSpPr>
          <p:spPr>
            <a:xfrm>
              <a:off x="3210195" y="5762654"/>
              <a:ext cx="174555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128" y="0"/>
                  </a:moveTo>
                  <a:cubicBezTo>
                    <a:pt x="115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517" name="Google Shape;1517;p48"/>
            <p:cNvSpPr/>
            <p:nvPr/>
          </p:nvSpPr>
          <p:spPr>
            <a:xfrm>
              <a:off x="3485252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0" y="89"/>
                  </a:moveTo>
                  <a:cubicBezTo>
                    <a:pt x="74" y="102"/>
                    <a:pt x="115" y="143"/>
                    <a:pt x="128" y="217"/>
                  </a:cubicBezTo>
                  <a:cubicBezTo>
                    <a:pt x="145" y="176"/>
                    <a:pt x="177" y="144"/>
                    <a:pt x="217" y="128"/>
                  </a:cubicBezTo>
                  <a:cubicBezTo>
                    <a:pt x="143" y="114"/>
                    <a:pt x="103" y="74"/>
                    <a:pt x="90" y="0"/>
                  </a:cubicBezTo>
                  <a:cubicBezTo>
                    <a:pt x="73" y="40"/>
                    <a:pt x="41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518" name="Google Shape;1518;p48"/>
            <p:cNvSpPr/>
            <p:nvPr/>
          </p:nvSpPr>
          <p:spPr>
            <a:xfrm>
              <a:off x="3760620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519" name="Google Shape;1519;p48"/>
            <p:cNvSpPr/>
            <p:nvPr/>
          </p:nvSpPr>
          <p:spPr>
            <a:xfrm>
              <a:off x="4035365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0" y="89"/>
                  </a:moveTo>
                  <a:cubicBezTo>
                    <a:pt x="74" y="102"/>
                    <a:pt x="114" y="143"/>
                    <a:pt x="127" y="217"/>
                  </a:cubicBezTo>
                  <a:cubicBezTo>
                    <a:pt x="144" y="176"/>
                    <a:pt x="176" y="144"/>
                    <a:pt x="216" y="128"/>
                  </a:cubicBezTo>
                  <a:cubicBezTo>
                    <a:pt x="142" y="114"/>
                    <a:pt x="102" y="74"/>
                    <a:pt x="89" y="0"/>
                  </a:cubicBezTo>
                  <a:cubicBezTo>
                    <a:pt x="72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520" name="Google Shape;1520;p48"/>
            <p:cNvSpPr/>
            <p:nvPr/>
          </p:nvSpPr>
          <p:spPr>
            <a:xfrm>
              <a:off x="4310111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521" name="Google Shape;1521;p48"/>
            <p:cNvSpPr/>
            <p:nvPr/>
          </p:nvSpPr>
          <p:spPr>
            <a:xfrm>
              <a:off x="4585167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0" y="89"/>
                  </a:moveTo>
                  <a:cubicBezTo>
                    <a:pt x="74" y="102"/>
                    <a:pt x="114" y="143"/>
                    <a:pt x="128" y="217"/>
                  </a:cubicBezTo>
                  <a:cubicBezTo>
                    <a:pt x="144" y="176"/>
                    <a:pt x="176" y="144"/>
                    <a:pt x="217" y="128"/>
                  </a:cubicBezTo>
                  <a:cubicBezTo>
                    <a:pt x="143" y="114"/>
                    <a:pt x="102" y="74"/>
                    <a:pt x="89" y="0"/>
                  </a:cubicBezTo>
                  <a:cubicBezTo>
                    <a:pt x="73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522" name="Google Shape;1522;p48"/>
            <p:cNvSpPr/>
            <p:nvPr/>
          </p:nvSpPr>
          <p:spPr>
            <a:xfrm>
              <a:off x="4859913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128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grpSp>
        <p:nvGrpSpPr>
          <p:cNvPr id="1523" name="Google Shape;1523;p48"/>
          <p:cNvGrpSpPr/>
          <p:nvPr/>
        </p:nvGrpSpPr>
        <p:grpSpPr>
          <a:xfrm>
            <a:off x="1879183" y="4379878"/>
            <a:ext cx="445738" cy="442950"/>
            <a:chOff x="1442627" y="5710929"/>
            <a:chExt cx="594318" cy="590600"/>
          </a:xfrm>
        </p:grpSpPr>
        <p:sp>
          <p:nvSpPr>
            <p:cNvPr id="1524" name="Google Shape;1524;p48"/>
            <p:cNvSpPr/>
            <p:nvPr/>
          </p:nvSpPr>
          <p:spPr>
            <a:xfrm>
              <a:off x="1442627" y="5710929"/>
              <a:ext cx="594318" cy="405222"/>
            </a:xfrm>
            <a:custGeom>
              <a:avLst/>
              <a:gdLst/>
              <a:ahLst/>
              <a:cxnLst/>
              <a:rect l="l" t="t" r="r" b="b"/>
              <a:pathLst>
                <a:path w="734" h="500" extrusionOk="0">
                  <a:moveTo>
                    <a:pt x="699" y="500"/>
                  </a:moveTo>
                  <a:cubicBezTo>
                    <a:pt x="0" y="500"/>
                    <a:pt x="0" y="500"/>
                    <a:pt x="0" y="50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15"/>
                    <a:pt x="15" y="0"/>
                    <a:pt x="35" y="0"/>
                  </a:cubicBezTo>
                  <a:cubicBezTo>
                    <a:pt x="699" y="0"/>
                    <a:pt x="699" y="0"/>
                    <a:pt x="699" y="0"/>
                  </a:cubicBezTo>
                  <a:cubicBezTo>
                    <a:pt x="718" y="0"/>
                    <a:pt x="734" y="15"/>
                    <a:pt x="734" y="35"/>
                  </a:cubicBezTo>
                  <a:cubicBezTo>
                    <a:pt x="734" y="465"/>
                    <a:pt x="734" y="465"/>
                    <a:pt x="734" y="465"/>
                  </a:cubicBezTo>
                  <a:cubicBezTo>
                    <a:pt x="734" y="484"/>
                    <a:pt x="718" y="500"/>
                    <a:pt x="699" y="50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525" name="Google Shape;1525;p48"/>
            <p:cNvSpPr/>
            <p:nvPr/>
          </p:nvSpPr>
          <p:spPr>
            <a:xfrm>
              <a:off x="1442627" y="6116151"/>
              <a:ext cx="349820" cy="97191"/>
            </a:xfrm>
            <a:custGeom>
              <a:avLst/>
              <a:gdLst/>
              <a:ahLst/>
              <a:cxnLst/>
              <a:rect l="l" t="t" r="r" b="b"/>
              <a:pathLst>
                <a:path w="1126" h="313" extrusionOk="0">
                  <a:moveTo>
                    <a:pt x="1126" y="313"/>
                  </a:moveTo>
                  <a:lnTo>
                    <a:pt x="0" y="0"/>
                  </a:lnTo>
                  <a:lnTo>
                    <a:pt x="1126" y="0"/>
                  </a:lnTo>
                  <a:lnTo>
                    <a:pt x="1126" y="313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526" name="Google Shape;1526;p48"/>
            <p:cNvSpPr/>
            <p:nvPr/>
          </p:nvSpPr>
          <p:spPr>
            <a:xfrm>
              <a:off x="1573731" y="6152482"/>
              <a:ext cx="218715" cy="60861"/>
            </a:xfrm>
            <a:custGeom>
              <a:avLst/>
              <a:gdLst/>
              <a:ahLst/>
              <a:cxnLst/>
              <a:rect l="l" t="t" r="r" b="b"/>
              <a:pathLst>
                <a:path w="704" h="196" extrusionOk="0">
                  <a:moveTo>
                    <a:pt x="0" y="196"/>
                  </a:moveTo>
                  <a:lnTo>
                    <a:pt x="704" y="196"/>
                  </a:lnTo>
                  <a:lnTo>
                    <a:pt x="0" y="0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527" name="Google Shape;1527;p48"/>
            <p:cNvSpPr/>
            <p:nvPr/>
          </p:nvSpPr>
          <p:spPr>
            <a:xfrm>
              <a:off x="1573731" y="6213343"/>
              <a:ext cx="109358" cy="88186"/>
            </a:xfrm>
            <a:custGeom>
              <a:avLst/>
              <a:gdLst/>
              <a:ahLst/>
              <a:cxnLst/>
              <a:rect l="l" t="t" r="r" b="b"/>
              <a:pathLst>
                <a:path w="352" h="284" extrusionOk="0">
                  <a:moveTo>
                    <a:pt x="352" y="284"/>
                  </a:moveTo>
                  <a:lnTo>
                    <a:pt x="0" y="0"/>
                  </a:lnTo>
                  <a:lnTo>
                    <a:pt x="352" y="0"/>
                  </a:lnTo>
                  <a:lnTo>
                    <a:pt x="352" y="284"/>
                  </a:lnTo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grpSp>
        <p:nvGrpSpPr>
          <p:cNvPr id="1528" name="Google Shape;1528;p48"/>
          <p:cNvGrpSpPr/>
          <p:nvPr/>
        </p:nvGrpSpPr>
        <p:grpSpPr>
          <a:xfrm>
            <a:off x="6788033" y="4378458"/>
            <a:ext cx="373053" cy="445791"/>
            <a:chOff x="8095060" y="5664590"/>
            <a:chExt cx="497404" cy="594389"/>
          </a:xfrm>
        </p:grpSpPr>
        <p:grpSp>
          <p:nvGrpSpPr>
            <p:cNvPr id="1529" name="Google Shape;1529;p48"/>
            <p:cNvGrpSpPr/>
            <p:nvPr/>
          </p:nvGrpSpPr>
          <p:grpSpPr>
            <a:xfrm>
              <a:off x="8095060" y="5969027"/>
              <a:ext cx="497404" cy="289951"/>
              <a:chOff x="8095060" y="5969027"/>
              <a:chExt cx="497404" cy="289951"/>
            </a:xfrm>
          </p:grpSpPr>
          <p:sp>
            <p:nvSpPr>
              <p:cNvPr id="1530" name="Google Shape;1530;p48"/>
              <p:cNvSpPr/>
              <p:nvPr/>
            </p:nvSpPr>
            <p:spPr>
              <a:xfrm>
                <a:off x="8095060" y="5969027"/>
                <a:ext cx="497402" cy="248408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6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6"/>
                    </a:lnTo>
                    <a:lnTo>
                      <a:pt x="1170" y="1166"/>
                    </a:lnTo>
                    <a:lnTo>
                      <a:pt x="1754" y="876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4A7D6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endParaRPr>
              </a:p>
            </p:txBody>
          </p:sp>
          <p:sp>
            <p:nvSpPr>
              <p:cNvPr id="1531" name="Google Shape;1531;p48"/>
              <p:cNvSpPr/>
              <p:nvPr/>
            </p:nvSpPr>
            <p:spPr>
              <a:xfrm>
                <a:off x="8095060" y="6092592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0" y="0"/>
                    </a:moveTo>
                    <a:lnTo>
                      <a:pt x="0" y="197"/>
                    </a:lnTo>
                    <a:lnTo>
                      <a:pt x="1170" y="781"/>
                    </a:lnTo>
                    <a:lnTo>
                      <a:pt x="1170" y="58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E7CC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endParaRPr>
              </a:p>
            </p:txBody>
          </p:sp>
          <p:sp>
            <p:nvSpPr>
              <p:cNvPr id="1532" name="Google Shape;1532;p48"/>
              <p:cNvSpPr/>
              <p:nvPr/>
            </p:nvSpPr>
            <p:spPr>
              <a:xfrm>
                <a:off x="8343763" y="6092592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1170" y="0"/>
                    </a:moveTo>
                    <a:lnTo>
                      <a:pt x="0" y="582"/>
                    </a:lnTo>
                    <a:lnTo>
                      <a:pt x="0" y="781"/>
                    </a:lnTo>
                    <a:lnTo>
                      <a:pt x="1170" y="197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74EA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endParaRPr>
              </a:p>
            </p:txBody>
          </p:sp>
        </p:grpSp>
        <p:grpSp>
          <p:nvGrpSpPr>
            <p:cNvPr id="1533" name="Google Shape;1533;p48"/>
            <p:cNvGrpSpPr/>
            <p:nvPr/>
          </p:nvGrpSpPr>
          <p:grpSpPr>
            <a:xfrm>
              <a:off x="8095060" y="5867832"/>
              <a:ext cx="497404" cy="289312"/>
              <a:chOff x="8095060" y="5867832"/>
              <a:chExt cx="497404" cy="289312"/>
            </a:xfrm>
          </p:grpSpPr>
          <p:sp>
            <p:nvSpPr>
              <p:cNvPr id="1534" name="Google Shape;1534;p48"/>
              <p:cNvSpPr/>
              <p:nvPr/>
            </p:nvSpPr>
            <p:spPr>
              <a:xfrm>
                <a:off x="8095060" y="5867832"/>
                <a:ext cx="497402" cy="248195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5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1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1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A4C2F4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endParaRPr>
              </a:p>
            </p:txBody>
          </p:sp>
          <p:sp>
            <p:nvSpPr>
              <p:cNvPr id="1535" name="Google Shape;1535;p48"/>
              <p:cNvSpPr/>
              <p:nvPr/>
            </p:nvSpPr>
            <p:spPr>
              <a:xfrm>
                <a:off x="8095060" y="5990758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0" y="0"/>
                    </a:moveTo>
                    <a:lnTo>
                      <a:pt x="0" y="199"/>
                    </a:lnTo>
                    <a:lnTo>
                      <a:pt x="1170" y="781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D9EE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endParaRPr>
              </a:p>
            </p:txBody>
          </p:sp>
          <p:sp>
            <p:nvSpPr>
              <p:cNvPr id="1536" name="Google Shape;1536;p48"/>
              <p:cNvSpPr/>
              <p:nvPr/>
            </p:nvSpPr>
            <p:spPr>
              <a:xfrm>
                <a:off x="8343763" y="5990758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1"/>
                    </a:lnTo>
                    <a:lnTo>
                      <a:pt x="1170" y="199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3C7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endParaRPr>
              </a:p>
            </p:txBody>
          </p:sp>
        </p:grpSp>
        <p:grpSp>
          <p:nvGrpSpPr>
            <p:cNvPr id="1537" name="Google Shape;1537;p48"/>
            <p:cNvGrpSpPr/>
            <p:nvPr/>
          </p:nvGrpSpPr>
          <p:grpSpPr>
            <a:xfrm>
              <a:off x="8095060" y="5765998"/>
              <a:ext cx="497404" cy="289312"/>
              <a:chOff x="8095060" y="5765998"/>
              <a:chExt cx="497404" cy="289312"/>
            </a:xfrm>
          </p:grpSpPr>
          <p:sp>
            <p:nvSpPr>
              <p:cNvPr id="1538" name="Google Shape;1538;p48"/>
              <p:cNvSpPr/>
              <p:nvPr/>
            </p:nvSpPr>
            <p:spPr>
              <a:xfrm>
                <a:off x="8095060" y="5765998"/>
                <a:ext cx="497402" cy="248195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5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endParaRPr>
              </a:p>
            </p:txBody>
          </p:sp>
          <p:sp>
            <p:nvSpPr>
              <p:cNvPr id="1539" name="Google Shape;1539;p48"/>
              <p:cNvSpPr/>
              <p:nvPr/>
            </p:nvSpPr>
            <p:spPr>
              <a:xfrm>
                <a:off x="8095060" y="5889563"/>
                <a:ext cx="248701" cy="165747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78" extrusionOk="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78"/>
                    </a:lnTo>
                    <a:lnTo>
                      <a:pt x="1170" y="5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3C47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endParaRPr>
              </a:p>
            </p:txBody>
          </p:sp>
          <p:sp>
            <p:nvSpPr>
              <p:cNvPr id="1540" name="Google Shape;1540;p48"/>
              <p:cNvSpPr/>
              <p:nvPr/>
            </p:nvSpPr>
            <p:spPr>
              <a:xfrm>
                <a:off x="8343763" y="5889563"/>
                <a:ext cx="248701" cy="165747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78" extrusionOk="0">
                    <a:moveTo>
                      <a:pt x="1170" y="0"/>
                    </a:moveTo>
                    <a:lnTo>
                      <a:pt x="0" y="581"/>
                    </a:lnTo>
                    <a:lnTo>
                      <a:pt x="0" y="778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endParaRPr>
              </a:p>
            </p:txBody>
          </p:sp>
        </p:grpSp>
        <p:grpSp>
          <p:nvGrpSpPr>
            <p:cNvPr id="1541" name="Google Shape;1541;p48"/>
            <p:cNvGrpSpPr/>
            <p:nvPr/>
          </p:nvGrpSpPr>
          <p:grpSpPr>
            <a:xfrm>
              <a:off x="8095060" y="5664590"/>
              <a:ext cx="497404" cy="290164"/>
              <a:chOff x="8095060" y="5664590"/>
              <a:chExt cx="497404" cy="290164"/>
            </a:xfrm>
          </p:grpSpPr>
          <p:sp>
            <p:nvSpPr>
              <p:cNvPr id="1542" name="Google Shape;1542;p48"/>
              <p:cNvSpPr/>
              <p:nvPr/>
            </p:nvSpPr>
            <p:spPr>
              <a:xfrm>
                <a:off x="8095060" y="5664590"/>
                <a:ext cx="497402" cy="248408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6" extrusionOk="0">
                    <a:moveTo>
                      <a:pt x="1754" y="290"/>
                    </a:moveTo>
                    <a:lnTo>
                      <a:pt x="1170" y="0"/>
                    </a:lnTo>
                    <a:lnTo>
                      <a:pt x="587" y="290"/>
                    </a:lnTo>
                    <a:lnTo>
                      <a:pt x="0" y="582"/>
                    </a:lnTo>
                    <a:lnTo>
                      <a:pt x="587" y="874"/>
                    </a:lnTo>
                    <a:lnTo>
                      <a:pt x="1170" y="1166"/>
                    </a:lnTo>
                    <a:lnTo>
                      <a:pt x="1754" y="874"/>
                    </a:lnTo>
                    <a:lnTo>
                      <a:pt x="2340" y="582"/>
                    </a:lnTo>
                    <a:lnTo>
                      <a:pt x="1754" y="290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endParaRPr>
              </a:p>
            </p:txBody>
          </p:sp>
          <p:sp>
            <p:nvSpPr>
              <p:cNvPr id="1543" name="Google Shape;1543;p48"/>
              <p:cNvSpPr/>
              <p:nvPr/>
            </p:nvSpPr>
            <p:spPr>
              <a:xfrm>
                <a:off x="8095060" y="5788580"/>
                <a:ext cx="248701" cy="166173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0" extrusionOk="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80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endParaRPr>
              </a:p>
            </p:txBody>
          </p:sp>
          <p:sp>
            <p:nvSpPr>
              <p:cNvPr id="1544" name="Google Shape;1544;p48"/>
              <p:cNvSpPr/>
              <p:nvPr/>
            </p:nvSpPr>
            <p:spPr>
              <a:xfrm>
                <a:off x="8343763" y="5788580"/>
                <a:ext cx="248701" cy="166173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0" extrusionOk="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0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endParaRPr>
              </a:p>
            </p:txBody>
          </p:sp>
        </p:grpSp>
      </p:grpSp>
      <p:grpSp>
        <p:nvGrpSpPr>
          <p:cNvPr id="1545" name="Google Shape;1545;p48"/>
          <p:cNvGrpSpPr/>
          <p:nvPr/>
        </p:nvGrpSpPr>
        <p:grpSpPr>
          <a:xfrm>
            <a:off x="2870825" y="4378486"/>
            <a:ext cx="557162" cy="445734"/>
            <a:chOff x="4607809" y="5664627"/>
            <a:chExt cx="742883" cy="594312"/>
          </a:xfrm>
        </p:grpSpPr>
        <p:sp>
          <p:nvSpPr>
            <p:cNvPr id="1546" name="Google Shape;1546;p48"/>
            <p:cNvSpPr/>
            <p:nvPr/>
          </p:nvSpPr>
          <p:spPr>
            <a:xfrm>
              <a:off x="4607809" y="5824234"/>
              <a:ext cx="185166" cy="401151"/>
            </a:xfrm>
            <a:custGeom>
              <a:avLst/>
              <a:gdLst/>
              <a:ahLst/>
              <a:cxnLst/>
              <a:rect l="l" t="t" r="r" b="b"/>
              <a:pathLst>
                <a:path w="1083" h="2355" extrusionOk="0">
                  <a:moveTo>
                    <a:pt x="542" y="0"/>
                  </a:moveTo>
                  <a:lnTo>
                    <a:pt x="269" y="133"/>
                  </a:lnTo>
                  <a:lnTo>
                    <a:pt x="0" y="270"/>
                  </a:lnTo>
                  <a:lnTo>
                    <a:pt x="0" y="2355"/>
                  </a:lnTo>
                  <a:lnTo>
                    <a:pt x="1083" y="2355"/>
                  </a:lnTo>
                  <a:lnTo>
                    <a:pt x="1083" y="270"/>
                  </a:lnTo>
                  <a:lnTo>
                    <a:pt x="814" y="133"/>
                  </a:lnTo>
                  <a:lnTo>
                    <a:pt x="542" y="0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547" name="Google Shape;1547;p48"/>
            <p:cNvSpPr/>
            <p:nvPr/>
          </p:nvSpPr>
          <p:spPr>
            <a:xfrm>
              <a:off x="4792974" y="5771259"/>
              <a:ext cx="185850" cy="454126"/>
            </a:xfrm>
            <a:custGeom>
              <a:avLst/>
              <a:gdLst/>
              <a:ahLst/>
              <a:cxnLst/>
              <a:rect l="l" t="t" r="r" b="b"/>
              <a:pathLst>
                <a:path w="1087" h="2666" extrusionOk="0">
                  <a:moveTo>
                    <a:pt x="545" y="0"/>
                  </a:moveTo>
                  <a:lnTo>
                    <a:pt x="273" y="133"/>
                  </a:lnTo>
                  <a:lnTo>
                    <a:pt x="0" y="266"/>
                  </a:lnTo>
                  <a:lnTo>
                    <a:pt x="0" y="2666"/>
                  </a:lnTo>
                  <a:lnTo>
                    <a:pt x="1087" y="2666"/>
                  </a:lnTo>
                  <a:lnTo>
                    <a:pt x="1087" y="266"/>
                  </a:lnTo>
                  <a:lnTo>
                    <a:pt x="814" y="133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548" name="Google Shape;1548;p48"/>
            <p:cNvSpPr/>
            <p:nvPr/>
          </p:nvSpPr>
          <p:spPr>
            <a:xfrm>
              <a:off x="4978822" y="5717602"/>
              <a:ext cx="185679" cy="507784"/>
            </a:xfrm>
            <a:custGeom>
              <a:avLst/>
              <a:gdLst/>
              <a:ahLst/>
              <a:cxnLst/>
              <a:rect l="l" t="t" r="r" b="b"/>
              <a:pathLst>
                <a:path w="1086" h="2981" extrusionOk="0">
                  <a:moveTo>
                    <a:pt x="541" y="0"/>
                  </a:moveTo>
                  <a:lnTo>
                    <a:pt x="272" y="137"/>
                  </a:lnTo>
                  <a:lnTo>
                    <a:pt x="0" y="270"/>
                  </a:lnTo>
                  <a:lnTo>
                    <a:pt x="0" y="2981"/>
                  </a:lnTo>
                  <a:lnTo>
                    <a:pt x="1086" y="2981"/>
                  </a:lnTo>
                  <a:lnTo>
                    <a:pt x="1086" y="270"/>
                  </a:lnTo>
                  <a:lnTo>
                    <a:pt x="814" y="137"/>
                  </a:lnTo>
                  <a:lnTo>
                    <a:pt x="541" y="0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549" name="Google Shape;1549;p48"/>
            <p:cNvSpPr/>
            <p:nvPr/>
          </p:nvSpPr>
          <p:spPr>
            <a:xfrm>
              <a:off x="5164499" y="5664627"/>
              <a:ext cx="185166" cy="560759"/>
            </a:xfrm>
            <a:custGeom>
              <a:avLst/>
              <a:gdLst/>
              <a:ahLst/>
              <a:cxnLst/>
              <a:rect l="l" t="t" r="r" b="b"/>
              <a:pathLst>
                <a:path w="1083" h="3292" extrusionOk="0">
                  <a:moveTo>
                    <a:pt x="269" y="133"/>
                  </a:moveTo>
                  <a:lnTo>
                    <a:pt x="0" y="267"/>
                  </a:lnTo>
                  <a:lnTo>
                    <a:pt x="0" y="3292"/>
                  </a:lnTo>
                  <a:lnTo>
                    <a:pt x="1083" y="3292"/>
                  </a:lnTo>
                  <a:lnTo>
                    <a:pt x="1083" y="267"/>
                  </a:lnTo>
                  <a:lnTo>
                    <a:pt x="814" y="133"/>
                  </a:lnTo>
                  <a:lnTo>
                    <a:pt x="542" y="0"/>
                  </a:lnTo>
                  <a:lnTo>
                    <a:pt x="269" y="133"/>
                  </a:ln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550" name="Google Shape;1550;p48"/>
            <p:cNvSpPr/>
            <p:nvPr/>
          </p:nvSpPr>
          <p:spPr>
            <a:xfrm>
              <a:off x="4607809" y="6225382"/>
              <a:ext cx="237484" cy="33556"/>
            </a:xfrm>
            <a:custGeom>
              <a:avLst/>
              <a:gdLst/>
              <a:ahLst/>
              <a:cxnLst/>
              <a:rect l="l" t="t" r="r" b="b"/>
              <a:pathLst>
                <a:path w="1389" h="197" extrusionOk="0">
                  <a:moveTo>
                    <a:pt x="0" y="0"/>
                  </a:moveTo>
                  <a:lnTo>
                    <a:pt x="608" y="197"/>
                  </a:lnTo>
                  <a:lnTo>
                    <a:pt x="1389" y="197"/>
                  </a:lnTo>
                  <a:lnTo>
                    <a:pt x="108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551" name="Google Shape;1551;p48"/>
            <p:cNvSpPr/>
            <p:nvPr/>
          </p:nvSpPr>
          <p:spPr>
            <a:xfrm>
              <a:off x="4792974" y="6225382"/>
              <a:ext cx="185850" cy="33556"/>
            </a:xfrm>
            <a:custGeom>
              <a:avLst/>
              <a:gdLst/>
              <a:ahLst/>
              <a:cxnLst/>
              <a:rect l="l" t="t" r="r" b="b"/>
              <a:pathLst>
                <a:path w="1087" h="197" extrusionOk="0">
                  <a:moveTo>
                    <a:pt x="1087" y="0"/>
                  </a:moveTo>
                  <a:lnTo>
                    <a:pt x="1087" y="197"/>
                  </a:lnTo>
                  <a:lnTo>
                    <a:pt x="306" y="197"/>
                  </a:lnTo>
                  <a:lnTo>
                    <a:pt x="0" y="0"/>
                  </a:lnTo>
                  <a:lnTo>
                    <a:pt x="1087" y="0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552" name="Google Shape;1552;p48"/>
            <p:cNvSpPr/>
            <p:nvPr/>
          </p:nvSpPr>
          <p:spPr>
            <a:xfrm>
              <a:off x="5112694" y="6225382"/>
              <a:ext cx="237997" cy="33556"/>
            </a:xfrm>
            <a:custGeom>
              <a:avLst/>
              <a:gdLst/>
              <a:ahLst/>
              <a:cxnLst/>
              <a:rect l="l" t="t" r="r" b="b"/>
              <a:pathLst>
                <a:path w="1392" h="197" extrusionOk="0">
                  <a:moveTo>
                    <a:pt x="1392" y="0"/>
                  </a:moveTo>
                  <a:lnTo>
                    <a:pt x="781" y="197"/>
                  </a:lnTo>
                  <a:lnTo>
                    <a:pt x="0" y="197"/>
                  </a:lnTo>
                  <a:lnTo>
                    <a:pt x="306" y="0"/>
                  </a:lnTo>
                  <a:lnTo>
                    <a:pt x="1392" y="0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553" name="Google Shape;1553;p48"/>
            <p:cNvSpPr/>
            <p:nvPr/>
          </p:nvSpPr>
          <p:spPr>
            <a:xfrm>
              <a:off x="4978822" y="6225382"/>
              <a:ext cx="186192" cy="33556"/>
            </a:xfrm>
            <a:custGeom>
              <a:avLst/>
              <a:gdLst/>
              <a:ahLst/>
              <a:cxnLst/>
              <a:rect l="l" t="t" r="r" b="b"/>
              <a:pathLst>
                <a:path w="1089" h="197" extrusionOk="0">
                  <a:moveTo>
                    <a:pt x="0" y="0"/>
                  </a:moveTo>
                  <a:lnTo>
                    <a:pt x="0" y="197"/>
                  </a:lnTo>
                  <a:lnTo>
                    <a:pt x="783" y="197"/>
                  </a:lnTo>
                  <a:lnTo>
                    <a:pt x="10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grpSp>
        <p:nvGrpSpPr>
          <p:cNvPr id="1554" name="Google Shape;1554;p48"/>
          <p:cNvGrpSpPr/>
          <p:nvPr/>
        </p:nvGrpSpPr>
        <p:grpSpPr>
          <a:xfrm>
            <a:off x="3973890" y="4378543"/>
            <a:ext cx="1079865" cy="445620"/>
            <a:chOff x="2571250" y="5664711"/>
            <a:chExt cx="1439820" cy="594160"/>
          </a:xfrm>
        </p:grpSpPr>
        <p:sp>
          <p:nvSpPr>
            <p:cNvPr id="1555" name="Google Shape;1555;p48"/>
            <p:cNvSpPr/>
            <p:nvPr/>
          </p:nvSpPr>
          <p:spPr>
            <a:xfrm>
              <a:off x="2751485" y="5699308"/>
              <a:ext cx="179409" cy="510050"/>
            </a:xfrm>
            <a:custGeom>
              <a:avLst/>
              <a:gdLst/>
              <a:ahLst/>
              <a:cxnLst/>
              <a:rect l="l" t="t" r="r" b="b"/>
              <a:pathLst>
                <a:path w="287" h="813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813"/>
                    <a:pt x="0" y="813"/>
                    <a:pt x="0" y="813"/>
                  </a:cubicBezTo>
                  <a:cubicBezTo>
                    <a:pt x="287" y="813"/>
                    <a:pt x="287" y="813"/>
                    <a:pt x="287" y="813"/>
                  </a:cubicBezTo>
                  <a:cubicBezTo>
                    <a:pt x="287" y="144"/>
                    <a:pt x="287" y="144"/>
                    <a:pt x="287" y="144"/>
                  </a:cubicBezTo>
                  <a:cubicBezTo>
                    <a:pt x="287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556" name="Google Shape;1556;p48"/>
            <p:cNvSpPr/>
            <p:nvPr/>
          </p:nvSpPr>
          <p:spPr>
            <a:xfrm>
              <a:off x="2765747" y="5713810"/>
              <a:ext cx="150600" cy="151500"/>
            </a:xfrm>
            <a:prstGeom prst="ellipse">
              <a:avLst/>
            </a:prstGeom>
            <a:solidFill>
              <a:srgbClr val="B45F0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u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557" name="Google Shape;1557;p48"/>
            <p:cNvSpPr/>
            <p:nvPr/>
          </p:nvSpPr>
          <p:spPr>
            <a:xfrm>
              <a:off x="2930895" y="5732455"/>
              <a:ext cx="180236" cy="476902"/>
            </a:xfrm>
            <a:custGeom>
              <a:avLst/>
              <a:gdLst/>
              <a:ahLst/>
              <a:cxnLst/>
              <a:rect l="l" t="t" r="r" b="b"/>
              <a:pathLst>
                <a:path w="288" h="760" extrusionOk="0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cubicBezTo>
                    <a:pt x="0" y="760"/>
                    <a:pt x="0" y="760"/>
                    <a:pt x="0" y="760"/>
                  </a:cubicBezTo>
                  <a:cubicBezTo>
                    <a:pt x="288" y="760"/>
                    <a:pt x="288" y="760"/>
                    <a:pt x="288" y="760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558" name="Google Shape;1558;p48"/>
            <p:cNvSpPr/>
            <p:nvPr/>
          </p:nvSpPr>
          <p:spPr>
            <a:xfrm>
              <a:off x="2945363" y="5746957"/>
              <a:ext cx="151200" cy="151800"/>
            </a:xfrm>
            <a:prstGeom prst="ellipse">
              <a:avLst/>
            </a:pr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u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559" name="Google Shape;1559;p48"/>
            <p:cNvSpPr/>
            <p:nvPr/>
          </p:nvSpPr>
          <p:spPr>
            <a:xfrm>
              <a:off x="3111130" y="5756280"/>
              <a:ext cx="180030" cy="453078"/>
            </a:xfrm>
            <a:custGeom>
              <a:avLst/>
              <a:gdLst/>
              <a:ahLst/>
              <a:cxnLst/>
              <a:rect l="l" t="t" r="r" b="b"/>
              <a:pathLst>
                <a:path w="288" h="722" extrusionOk="0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cubicBezTo>
                    <a:pt x="0" y="722"/>
                    <a:pt x="0" y="722"/>
                    <a:pt x="0" y="722"/>
                  </a:cubicBezTo>
                  <a:cubicBezTo>
                    <a:pt x="288" y="722"/>
                    <a:pt x="288" y="722"/>
                    <a:pt x="288" y="722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560" name="Google Shape;1560;p48"/>
            <p:cNvSpPr/>
            <p:nvPr/>
          </p:nvSpPr>
          <p:spPr>
            <a:xfrm>
              <a:off x="3125392" y="5770782"/>
              <a:ext cx="151200" cy="151800"/>
            </a:xfrm>
            <a:prstGeom prst="ellipse">
              <a:avLst/>
            </a:pr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u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561" name="Google Shape;1561;p48"/>
            <p:cNvSpPr/>
            <p:nvPr/>
          </p:nvSpPr>
          <p:spPr>
            <a:xfrm>
              <a:off x="3291159" y="5756280"/>
              <a:ext cx="180030" cy="453078"/>
            </a:xfrm>
            <a:custGeom>
              <a:avLst/>
              <a:gdLst/>
              <a:ahLst/>
              <a:cxnLst/>
              <a:rect l="l" t="t" r="r" b="b"/>
              <a:pathLst>
                <a:path w="288" h="722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722"/>
                    <a:pt x="0" y="722"/>
                    <a:pt x="0" y="722"/>
                  </a:cubicBezTo>
                  <a:cubicBezTo>
                    <a:pt x="288" y="722"/>
                    <a:pt x="288" y="722"/>
                    <a:pt x="288" y="722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562" name="Google Shape;1562;p48"/>
            <p:cNvSpPr/>
            <p:nvPr/>
          </p:nvSpPr>
          <p:spPr>
            <a:xfrm>
              <a:off x="3305628" y="5770782"/>
              <a:ext cx="151200" cy="151800"/>
            </a:xfrm>
            <a:prstGeom prst="ellipse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u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563" name="Google Shape;1563;p48"/>
            <p:cNvSpPr/>
            <p:nvPr/>
          </p:nvSpPr>
          <p:spPr>
            <a:xfrm>
              <a:off x="3471189" y="5732455"/>
              <a:ext cx="180236" cy="476902"/>
            </a:xfrm>
            <a:custGeom>
              <a:avLst/>
              <a:gdLst/>
              <a:ahLst/>
              <a:cxnLst/>
              <a:rect l="l" t="t" r="r" b="b"/>
              <a:pathLst>
                <a:path w="288" h="760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760"/>
                    <a:pt x="0" y="760"/>
                    <a:pt x="0" y="760"/>
                  </a:cubicBezTo>
                  <a:cubicBezTo>
                    <a:pt x="288" y="760"/>
                    <a:pt x="288" y="760"/>
                    <a:pt x="288" y="760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564" name="Google Shape;1564;p48"/>
            <p:cNvSpPr/>
            <p:nvPr/>
          </p:nvSpPr>
          <p:spPr>
            <a:xfrm>
              <a:off x="3485657" y="5746957"/>
              <a:ext cx="151200" cy="151800"/>
            </a:xfrm>
            <a:prstGeom prst="ellipse">
              <a:avLst/>
            </a:pr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u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565" name="Google Shape;1565;p48"/>
            <p:cNvSpPr/>
            <p:nvPr/>
          </p:nvSpPr>
          <p:spPr>
            <a:xfrm>
              <a:off x="3651425" y="5699308"/>
              <a:ext cx="179409" cy="510050"/>
            </a:xfrm>
            <a:custGeom>
              <a:avLst/>
              <a:gdLst/>
              <a:ahLst/>
              <a:cxnLst/>
              <a:rect l="l" t="t" r="r" b="b"/>
              <a:pathLst>
                <a:path w="287" h="813" extrusionOk="0">
                  <a:moveTo>
                    <a:pt x="143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813"/>
                    <a:pt x="0" y="813"/>
                    <a:pt x="0" y="813"/>
                  </a:cubicBezTo>
                  <a:cubicBezTo>
                    <a:pt x="287" y="813"/>
                    <a:pt x="287" y="813"/>
                    <a:pt x="287" y="813"/>
                  </a:cubicBezTo>
                  <a:cubicBezTo>
                    <a:pt x="287" y="144"/>
                    <a:pt x="287" y="144"/>
                    <a:pt x="287" y="144"/>
                  </a:cubicBezTo>
                  <a:cubicBezTo>
                    <a:pt x="287" y="65"/>
                    <a:pt x="223" y="0"/>
                    <a:pt x="143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566" name="Google Shape;1566;p48"/>
            <p:cNvSpPr/>
            <p:nvPr/>
          </p:nvSpPr>
          <p:spPr>
            <a:xfrm>
              <a:off x="3665893" y="5713810"/>
              <a:ext cx="150600" cy="151500"/>
            </a:xfrm>
            <a:prstGeom prst="ellipse">
              <a:avLst/>
            </a:pr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u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567" name="Google Shape;1567;p48"/>
            <p:cNvSpPr/>
            <p:nvPr/>
          </p:nvSpPr>
          <p:spPr>
            <a:xfrm>
              <a:off x="3830834" y="5664711"/>
              <a:ext cx="180236" cy="544646"/>
            </a:xfrm>
            <a:custGeom>
              <a:avLst/>
              <a:gdLst/>
              <a:ahLst/>
              <a:cxnLst/>
              <a:rect l="l" t="t" r="r" b="b"/>
              <a:pathLst>
                <a:path w="288" h="868" extrusionOk="0">
                  <a:moveTo>
                    <a:pt x="144" y="0"/>
                  </a:moveTo>
                  <a:cubicBezTo>
                    <a:pt x="65" y="0"/>
                    <a:pt x="0" y="64"/>
                    <a:pt x="0" y="144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288" y="868"/>
                    <a:pt x="288" y="868"/>
                    <a:pt x="288" y="868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4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568" name="Google Shape;1568;p48"/>
            <p:cNvSpPr/>
            <p:nvPr/>
          </p:nvSpPr>
          <p:spPr>
            <a:xfrm>
              <a:off x="3845302" y="5679213"/>
              <a:ext cx="151200" cy="151800"/>
            </a:xfrm>
            <a:prstGeom prst="ellipse">
              <a:avLst/>
            </a:prstGeom>
            <a:solidFill>
              <a:srgbClr val="741B4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u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569" name="Google Shape;1569;p48"/>
            <p:cNvSpPr/>
            <p:nvPr/>
          </p:nvSpPr>
          <p:spPr>
            <a:xfrm>
              <a:off x="2571250" y="5664711"/>
              <a:ext cx="180236" cy="544646"/>
            </a:xfrm>
            <a:custGeom>
              <a:avLst/>
              <a:gdLst/>
              <a:ahLst/>
              <a:cxnLst/>
              <a:rect l="l" t="t" r="r" b="b"/>
              <a:pathLst>
                <a:path w="288" h="868" extrusionOk="0">
                  <a:moveTo>
                    <a:pt x="144" y="0"/>
                  </a:moveTo>
                  <a:cubicBezTo>
                    <a:pt x="64" y="0"/>
                    <a:pt x="0" y="64"/>
                    <a:pt x="0" y="144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288" y="868"/>
                    <a:pt x="288" y="868"/>
                    <a:pt x="288" y="868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4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570" name="Google Shape;1570;p48"/>
            <p:cNvSpPr/>
            <p:nvPr/>
          </p:nvSpPr>
          <p:spPr>
            <a:xfrm>
              <a:off x="2585718" y="5679213"/>
              <a:ext cx="151200" cy="151800"/>
            </a:xfrm>
            <a:prstGeom prst="ellipse">
              <a:avLst/>
            </a:prstGeom>
            <a:solidFill>
              <a:srgbClr val="99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u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571" name="Google Shape;1571;p48"/>
            <p:cNvSpPr/>
            <p:nvPr/>
          </p:nvSpPr>
          <p:spPr>
            <a:xfrm>
              <a:off x="2571250" y="6209358"/>
              <a:ext cx="365226" cy="49514"/>
            </a:xfrm>
            <a:custGeom>
              <a:avLst/>
              <a:gdLst/>
              <a:ahLst/>
              <a:cxnLst/>
              <a:rect l="l" t="t" r="r" b="b"/>
              <a:pathLst>
                <a:path w="1767" h="239" extrusionOk="0">
                  <a:moveTo>
                    <a:pt x="1767" y="239"/>
                  </a:moveTo>
                  <a:lnTo>
                    <a:pt x="1198" y="239"/>
                  </a:lnTo>
                  <a:lnTo>
                    <a:pt x="0" y="0"/>
                  </a:lnTo>
                  <a:lnTo>
                    <a:pt x="872" y="0"/>
                  </a:lnTo>
                  <a:lnTo>
                    <a:pt x="1767" y="239"/>
                  </a:lnTo>
                  <a:close/>
                </a:path>
              </a:pathLst>
            </a:custGeom>
            <a:solidFill>
              <a:srgbClr val="99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572" name="Google Shape;1572;p48"/>
            <p:cNvSpPr/>
            <p:nvPr/>
          </p:nvSpPr>
          <p:spPr>
            <a:xfrm>
              <a:off x="2751485" y="6209358"/>
              <a:ext cx="303218" cy="49514"/>
            </a:xfrm>
            <a:custGeom>
              <a:avLst/>
              <a:gdLst/>
              <a:ahLst/>
              <a:cxnLst/>
              <a:rect l="l" t="t" r="r" b="b"/>
              <a:pathLst>
                <a:path w="1467" h="239" extrusionOk="0">
                  <a:moveTo>
                    <a:pt x="1467" y="239"/>
                  </a:moveTo>
                  <a:lnTo>
                    <a:pt x="895" y="239"/>
                  </a:lnTo>
                  <a:lnTo>
                    <a:pt x="0" y="0"/>
                  </a:lnTo>
                  <a:lnTo>
                    <a:pt x="868" y="0"/>
                  </a:lnTo>
                  <a:lnTo>
                    <a:pt x="1467" y="239"/>
                  </a:ln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573" name="Google Shape;1573;p48"/>
            <p:cNvSpPr/>
            <p:nvPr/>
          </p:nvSpPr>
          <p:spPr>
            <a:xfrm>
              <a:off x="2930895" y="6209358"/>
              <a:ext cx="242037" cy="49514"/>
            </a:xfrm>
            <a:custGeom>
              <a:avLst/>
              <a:gdLst/>
              <a:ahLst/>
              <a:cxnLst/>
              <a:rect l="l" t="t" r="r" b="b"/>
              <a:pathLst>
                <a:path w="1171" h="239" extrusionOk="0">
                  <a:moveTo>
                    <a:pt x="1171" y="239"/>
                  </a:moveTo>
                  <a:lnTo>
                    <a:pt x="599" y="239"/>
                  </a:lnTo>
                  <a:lnTo>
                    <a:pt x="0" y="0"/>
                  </a:lnTo>
                  <a:lnTo>
                    <a:pt x="872" y="0"/>
                  </a:lnTo>
                  <a:lnTo>
                    <a:pt x="1171" y="239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574" name="Google Shape;1574;p48"/>
            <p:cNvSpPr/>
            <p:nvPr/>
          </p:nvSpPr>
          <p:spPr>
            <a:xfrm>
              <a:off x="3111130" y="6209358"/>
              <a:ext cx="180029" cy="49514"/>
            </a:xfrm>
            <a:custGeom>
              <a:avLst/>
              <a:gdLst/>
              <a:ahLst/>
              <a:cxnLst/>
              <a:rect l="l" t="t" r="r" b="b"/>
              <a:pathLst>
                <a:path w="871" h="239" extrusionOk="0">
                  <a:moveTo>
                    <a:pt x="871" y="239"/>
                  </a:moveTo>
                  <a:lnTo>
                    <a:pt x="299" y="239"/>
                  </a:lnTo>
                  <a:lnTo>
                    <a:pt x="0" y="0"/>
                  </a:lnTo>
                  <a:lnTo>
                    <a:pt x="871" y="0"/>
                  </a:lnTo>
                  <a:lnTo>
                    <a:pt x="871" y="239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575" name="Google Shape;1575;p48"/>
            <p:cNvSpPr/>
            <p:nvPr/>
          </p:nvSpPr>
          <p:spPr>
            <a:xfrm>
              <a:off x="3291159" y="6209358"/>
              <a:ext cx="180029" cy="49514"/>
            </a:xfrm>
            <a:custGeom>
              <a:avLst/>
              <a:gdLst/>
              <a:ahLst/>
              <a:cxnLst/>
              <a:rect l="l" t="t" r="r" b="b"/>
              <a:pathLst>
                <a:path w="871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0" y="0"/>
                  </a:lnTo>
                  <a:lnTo>
                    <a:pt x="871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134F5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576" name="Google Shape;1576;p48"/>
            <p:cNvSpPr/>
            <p:nvPr/>
          </p:nvSpPr>
          <p:spPr>
            <a:xfrm>
              <a:off x="3409388" y="6209358"/>
              <a:ext cx="242037" cy="49514"/>
            </a:xfrm>
            <a:custGeom>
              <a:avLst/>
              <a:gdLst/>
              <a:ahLst/>
              <a:cxnLst/>
              <a:rect l="l" t="t" r="r" b="b"/>
              <a:pathLst>
                <a:path w="1171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299" y="0"/>
                  </a:lnTo>
                  <a:lnTo>
                    <a:pt x="1171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577" name="Google Shape;1577;p48"/>
            <p:cNvSpPr/>
            <p:nvPr/>
          </p:nvSpPr>
          <p:spPr>
            <a:xfrm>
              <a:off x="3527616" y="6209358"/>
              <a:ext cx="303218" cy="49514"/>
            </a:xfrm>
            <a:custGeom>
              <a:avLst/>
              <a:gdLst/>
              <a:ahLst/>
              <a:cxnLst/>
              <a:rect l="l" t="t" r="r" b="b"/>
              <a:pathLst>
                <a:path w="1467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599" y="0"/>
                  </a:lnTo>
                  <a:lnTo>
                    <a:pt x="1467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578" name="Google Shape;1578;p48"/>
            <p:cNvSpPr/>
            <p:nvPr/>
          </p:nvSpPr>
          <p:spPr>
            <a:xfrm>
              <a:off x="3645844" y="6209358"/>
              <a:ext cx="365226" cy="49514"/>
            </a:xfrm>
            <a:custGeom>
              <a:avLst/>
              <a:gdLst/>
              <a:ahLst/>
              <a:cxnLst/>
              <a:rect l="l" t="t" r="r" b="b"/>
              <a:pathLst>
                <a:path w="1767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895" y="0"/>
                  </a:lnTo>
                  <a:lnTo>
                    <a:pt x="1767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741B4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grpSp>
        <p:nvGrpSpPr>
          <p:cNvPr id="1579" name="Google Shape;1579;p48"/>
          <p:cNvGrpSpPr/>
          <p:nvPr/>
        </p:nvGrpSpPr>
        <p:grpSpPr>
          <a:xfrm>
            <a:off x="5599659" y="4378335"/>
            <a:ext cx="642470" cy="446036"/>
            <a:chOff x="6332670" y="5663946"/>
            <a:chExt cx="856627" cy="594715"/>
          </a:xfrm>
        </p:grpSpPr>
        <p:grpSp>
          <p:nvGrpSpPr>
            <p:cNvPr id="1580" name="Google Shape;1580;p48"/>
            <p:cNvGrpSpPr/>
            <p:nvPr/>
          </p:nvGrpSpPr>
          <p:grpSpPr>
            <a:xfrm>
              <a:off x="6392364" y="5663946"/>
              <a:ext cx="796933" cy="185801"/>
              <a:chOff x="3321050" y="1066800"/>
              <a:chExt cx="6505573" cy="1508125"/>
            </a:xfrm>
          </p:grpSpPr>
          <p:sp>
            <p:nvSpPr>
              <p:cNvPr id="1581" name="Google Shape;1581;p48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endParaRPr>
              </a:p>
            </p:txBody>
          </p:sp>
          <p:sp>
            <p:nvSpPr>
              <p:cNvPr id="1582" name="Google Shape;1582;p48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38761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endParaRPr>
              </a:p>
            </p:txBody>
          </p:sp>
        </p:grpSp>
        <p:grpSp>
          <p:nvGrpSpPr>
            <p:cNvPr id="1583" name="Google Shape;1583;p48"/>
            <p:cNvGrpSpPr/>
            <p:nvPr/>
          </p:nvGrpSpPr>
          <p:grpSpPr>
            <a:xfrm flipH="1">
              <a:off x="6332670" y="5868403"/>
              <a:ext cx="796933" cy="185801"/>
              <a:chOff x="3321050" y="1066800"/>
              <a:chExt cx="6505573" cy="1508125"/>
            </a:xfrm>
          </p:grpSpPr>
          <p:sp>
            <p:nvSpPr>
              <p:cNvPr id="1584" name="Google Shape;1584;p48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45818E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endParaRPr>
              </a:p>
            </p:txBody>
          </p:sp>
          <p:sp>
            <p:nvSpPr>
              <p:cNvPr id="1585" name="Google Shape;1585;p48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134F5C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endParaRPr>
              </a:p>
            </p:txBody>
          </p:sp>
        </p:grpSp>
        <p:grpSp>
          <p:nvGrpSpPr>
            <p:cNvPr id="1586" name="Google Shape;1586;p48"/>
            <p:cNvGrpSpPr/>
            <p:nvPr/>
          </p:nvGrpSpPr>
          <p:grpSpPr>
            <a:xfrm>
              <a:off x="6392364" y="6072860"/>
              <a:ext cx="796933" cy="185801"/>
              <a:chOff x="3321050" y="1066800"/>
              <a:chExt cx="6505573" cy="1508125"/>
            </a:xfrm>
          </p:grpSpPr>
          <p:sp>
            <p:nvSpPr>
              <p:cNvPr id="1587" name="Google Shape;1587;p48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3C7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endParaRPr>
              </a:p>
            </p:txBody>
          </p:sp>
          <p:sp>
            <p:nvSpPr>
              <p:cNvPr id="1588" name="Google Shape;1588;p48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1C458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endParaRPr>
              </a:p>
            </p:txBody>
          </p:sp>
        </p:grpSp>
      </p:grpSp>
      <p:sp>
        <p:nvSpPr>
          <p:cNvPr id="1589" name="Google Shape;1589;p48"/>
          <p:cNvSpPr txBox="1">
            <a:spLocks noGrp="1"/>
          </p:cNvSpPr>
          <p:nvPr>
            <p:ph type="title" idx="4294967295"/>
          </p:nvPr>
        </p:nvSpPr>
        <p:spPr>
          <a:xfrm>
            <a:off x="855300" y="249075"/>
            <a:ext cx="74334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DIAGRAMS AND INFOGRAPHICS</a:t>
            </a:r>
            <a:endParaRPr sz="2000"/>
          </a:p>
        </p:txBody>
      </p:sp>
      <p:sp>
        <p:nvSpPr>
          <p:cNvPr id="1590" name="Google Shape;1590;p4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6AC52D-35FD-4C27-B474-9ABA818FF3A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FB80677-172C-2B81-B4E5-CC2736E622C2}"/>
              </a:ext>
            </a:extLst>
          </p:cNvPr>
          <p:cNvGrpSpPr/>
          <p:nvPr/>
        </p:nvGrpSpPr>
        <p:grpSpPr>
          <a:xfrm>
            <a:off x="1902264" y="3098145"/>
            <a:ext cx="3967313" cy="2045306"/>
            <a:chOff x="2565612" y="2573006"/>
            <a:chExt cx="7059500" cy="3732904"/>
          </a:xfrm>
        </p:grpSpPr>
        <p:sp>
          <p:nvSpPr>
            <p:cNvPr id="6" name="Shape">
              <a:extLst>
                <a:ext uri="{FF2B5EF4-FFF2-40B4-BE49-F238E27FC236}">
                  <a16:creationId xmlns:a16="http://schemas.microsoft.com/office/drawing/2014/main" id="{2B20E09B-D2B8-D3DD-8A87-CBAE96D8EAC1}"/>
                </a:ext>
              </a:extLst>
            </p:cNvPr>
            <p:cNvSpPr/>
            <p:nvPr/>
          </p:nvSpPr>
          <p:spPr>
            <a:xfrm>
              <a:off x="4098041" y="2974953"/>
              <a:ext cx="724418" cy="11019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0" h="21534" extrusionOk="0">
                  <a:moveTo>
                    <a:pt x="8838" y="21534"/>
                  </a:moveTo>
                  <a:lnTo>
                    <a:pt x="13495" y="10955"/>
                  </a:lnTo>
                  <a:lnTo>
                    <a:pt x="19455" y="5935"/>
                  </a:lnTo>
                  <a:cubicBezTo>
                    <a:pt x="21197" y="4463"/>
                    <a:pt x="21600" y="2524"/>
                    <a:pt x="20647" y="830"/>
                  </a:cubicBezTo>
                  <a:cubicBezTo>
                    <a:pt x="20426" y="425"/>
                    <a:pt x="19968" y="143"/>
                    <a:pt x="19363" y="44"/>
                  </a:cubicBezTo>
                  <a:cubicBezTo>
                    <a:pt x="18758" y="-66"/>
                    <a:pt x="18171" y="32"/>
                    <a:pt x="17713" y="314"/>
                  </a:cubicBezTo>
                  <a:lnTo>
                    <a:pt x="9571" y="5174"/>
                  </a:lnTo>
                  <a:cubicBezTo>
                    <a:pt x="7041" y="6684"/>
                    <a:pt x="5372" y="8414"/>
                    <a:pt x="4309" y="10636"/>
                  </a:cubicBezTo>
                  <a:lnTo>
                    <a:pt x="0" y="19693"/>
                  </a:lnTo>
                  <a:lnTo>
                    <a:pt x="8838" y="21534"/>
                  </a:lnTo>
                  <a:close/>
                </a:path>
              </a:pathLst>
            </a:custGeom>
            <a:solidFill>
              <a:srgbClr val="CF8962"/>
            </a:solidFill>
            <a:ln w="12700">
              <a:miter lim="400000"/>
            </a:ln>
          </p:spPr>
          <p:txBody>
            <a:bodyPr lIns="28575" tIns="28575" rIns="28575" bIns="28575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 sz="3000">
                  <a:solidFill>
                    <a:srgbClr val="FFFFFF"/>
                  </a:solidFill>
                </a:defRPr>
              </a:pPr>
              <a:endParaRPr sz="2250"/>
            </a:p>
          </p:txBody>
        </p:sp>
        <p:sp>
          <p:nvSpPr>
            <p:cNvPr id="7" name="Shape">
              <a:extLst>
                <a:ext uri="{FF2B5EF4-FFF2-40B4-BE49-F238E27FC236}">
                  <a16:creationId xmlns:a16="http://schemas.microsoft.com/office/drawing/2014/main" id="{6FCD42A5-A03D-B5E8-91C3-40A80395D6A6}"/>
                </a:ext>
              </a:extLst>
            </p:cNvPr>
            <p:cNvSpPr/>
            <p:nvPr/>
          </p:nvSpPr>
          <p:spPr>
            <a:xfrm>
              <a:off x="4173407" y="2799102"/>
              <a:ext cx="724418" cy="11026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0" h="21534" extrusionOk="0">
                  <a:moveTo>
                    <a:pt x="8838" y="21534"/>
                  </a:moveTo>
                  <a:lnTo>
                    <a:pt x="13495" y="10949"/>
                  </a:lnTo>
                  <a:lnTo>
                    <a:pt x="19455" y="5932"/>
                  </a:lnTo>
                  <a:cubicBezTo>
                    <a:pt x="21197" y="4460"/>
                    <a:pt x="21600" y="2522"/>
                    <a:pt x="20647" y="829"/>
                  </a:cubicBezTo>
                  <a:cubicBezTo>
                    <a:pt x="20426" y="425"/>
                    <a:pt x="19968" y="143"/>
                    <a:pt x="19363" y="44"/>
                  </a:cubicBezTo>
                  <a:cubicBezTo>
                    <a:pt x="18758" y="-66"/>
                    <a:pt x="18171" y="32"/>
                    <a:pt x="17713" y="314"/>
                  </a:cubicBezTo>
                  <a:lnTo>
                    <a:pt x="9571" y="5171"/>
                  </a:lnTo>
                  <a:cubicBezTo>
                    <a:pt x="7041" y="6680"/>
                    <a:pt x="5372" y="8410"/>
                    <a:pt x="4309" y="10630"/>
                  </a:cubicBezTo>
                  <a:lnTo>
                    <a:pt x="0" y="19682"/>
                  </a:lnTo>
                  <a:lnTo>
                    <a:pt x="8838" y="21534"/>
                  </a:lnTo>
                  <a:close/>
                </a:path>
              </a:pathLst>
            </a:custGeom>
            <a:solidFill>
              <a:srgbClr val="E1936A"/>
            </a:solidFill>
            <a:ln w="12700">
              <a:miter lim="400000"/>
            </a:ln>
          </p:spPr>
          <p:txBody>
            <a:bodyPr lIns="28575" tIns="28575" rIns="28575" bIns="28575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 sz="3000">
                  <a:solidFill>
                    <a:srgbClr val="FFFFFF"/>
                  </a:solidFill>
                </a:defRPr>
              </a:pPr>
              <a:endParaRPr sz="2250"/>
            </a:p>
          </p:txBody>
        </p:sp>
        <p:sp>
          <p:nvSpPr>
            <p:cNvPr id="8" name="Shape">
              <a:extLst>
                <a:ext uri="{FF2B5EF4-FFF2-40B4-BE49-F238E27FC236}">
                  <a16:creationId xmlns:a16="http://schemas.microsoft.com/office/drawing/2014/main" id="{2CF16D92-0BC7-1184-2558-AF72B713FD0C}"/>
                </a:ext>
              </a:extLst>
            </p:cNvPr>
            <p:cNvSpPr/>
            <p:nvPr/>
          </p:nvSpPr>
          <p:spPr>
            <a:xfrm>
              <a:off x="4248773" y="2573006"/>
              <a:ext cx="724417" cy="11026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0" h="21534" extrusionOk="0">
                  <a:moveTo>
                    <a:pt x="8838" y="21534"/>
                  </a:moveTo>
                  <a:lnTo>
                    <a:pt x="13495" y="10949"/>
                  </a:lnTo>
                  <a:lnTo>
                    <a:pt x="19455" y="5932"/>
                  </a:lnTo>
                  <a:cubicBezTo>
                    <a:pt x="21197" y="4460"/>
                    <a:pt x="21600" y="2522"/>
                    <a:pt x="20647" y="829"/>
                  </a:cubicBezTo>
                  <a:cubicBezTo>
                    <a:pt x="20426" y="425"/>
                    <a:pt x="19968" y="143"/>
                    <a:pt x="19363" y="44"/>
                  </a:cubicBezTo>
                  <a:cubicBezTo>
                    <a:pt x="18758" y="-66"/>
                    <a:pt x="18171" y="32"/>
                    <a:pt x="17713" y="314"/>
                  </a:cubicBezTo>
                  <a:lnTo>
                    <a:pt x="9571" y="5171"/>
                  </a:lnTo>
                  <a:cubicBezTo>
                    <a:pt x="7041" y="6680"/>
                    <a:pt x="5372" y="8410"/>
                    <a:pt x="4309" y="10630"/>
                  </a:cubicBezTo>
                  <a:lnTo>
                    <a:pt x="0" y="19682"/>
                  </a:lnTo>
                  <a:lnTo>
                    <a:pt x="8838" y="21534"/>
                  </a:lnTo>
                  <a:close/>
                </a:path>
              </a:pathLst>
            </a:custGeom>
            <a:solidFill>
              <a:srgbClr val="F09D71"/>
            </a:solidFill>
            <a:ln w="12700">
              <a:miter lim="400000"/>
            </a:ln>
          </p:spPr>
          <p:txBody>
            <a:bodyPr lIns="28575" tIns="28575" rIns="28575" bIns="28575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 sz="3000">
                  <a:solidFill>
                    <a:srgbClr val="FFFFFF"/>
                  </a:solidFill>
                </a:defRPr>
              </a:pPr>
              <a:endParaRPr sz="2250"/>
            </a:p>
          </p:txBody>
        </p:sp>
        <p:sp>
          <p:nvSpPr>
            <p:cNvPr id="9" name="Shape">
              <a:extLst>
                <a:ext uri="{FF2B5EF4-FFF2-40B4-BE49-F238E27FC236}">
                  <a16:creationId xmlns:a16="http://schemas.microsoft.com/office/drawing/2014/main" id="{F3781023-45B9-11A0-E67B-DB535DF3016B}"/>
                </a:ext>
              </a:extLst>
            </p:cNvPr>
            <p:cNvSpPr/>
            <p:nvPr/>
          </p:nvSpPr>
          <p:spPr>
            <a:xfrm>
              <a:off x="7370152" y="2974954"/>
              <a:ext cx="724418" cy="11026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0" h="21534" extrusionOk="0">
                  <a:moveTo>
                    <a:pt x="12312" y="21534"/>
                  </a:moveTo>
                  <a:lnTo>
                    <a:pt x="7655" y="10961"/>
                  </a:lnTo>
                  <a:lnTo>
                    <a:pt x="1695" y="5932"/>
                  </a:lnTo>
                  <a:cubicBezTo>
                    <a:pt x="-47" y="4460"/>
                    <a:pt x="-450" y="2522"/>
                    <a:pt x="503" y="829"/>
                  </a:cubicBezTo>
                  <a:cubicBezTo>
                    <a:pt x="724" y="425"/>
                    <a:pt x="1182" y="143"/>
                    <a:pt x="1787" y="44"/>
                  </a:cubicBezTo>
                  <a:cubicBezTo>
                    <a:pt x="2392" y="-66"/>
                    <a:pt x="2979" y="32"/>
                    <a:pt x="3437" y="314"/>
                  </a:cubicBezTo>
                  <a:lnTo>
                    <a:pt x="11579" y="5171"/>
                  </a:lnTo>
                  <a:cubicBezTo>
                    <a:pt x="14109" y="6680"/>
                    <a:pt x="15778" y="8410"/>
                    <a:pt x="16841" y="10630"/>
                  </a:cubicBezTo>
                  <a:lnTo>
                    <a:pt x="21150" y="19682"/>
                  </a:lnTo>
                  <a:lnTo>
                    <a:pt x="12312" y="21534"/>
                  </a:lnTo>
                  <a:close/>
                </a:path>
              </a:pathLst>
            </a:custGeom>
            <a:solidFill>
              <a:srgbClr val="CF8962"/>
            </a:solidFill>
            <a:ln w="12700">
              <a:miter lim="400000"/>
            </a:ln>
          </p:spPr>
          <p:txBody>
            <a:bodyPr lIns="28575" tIns="28575" rIns="28575" bIns="28575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 sz="3000">
                  <a:solidFill>
                    <a:srgbClr val="FFFFFF"/>
                  </a:solidFill>
                </a:defRPr>
              </a:pPr>
              <a:endParaRPr sz="2250"/>
            </a:p>
          </p:txBody>
        </p:sp>
        <p:sp>
          <p:nvSpPr>
            <p:cNvPr id="10" name="Shape">
              <a:extLst>
                <a:ext uri="{FF2B5EF4-FFF2-40B4-BE49-F238E27FC236}">
                  <a16:creationId xmlns:a16="http://schemas.microsoft.com/office/drawing/2014/main" id="{176DBE25-0B7B-879C-AB91-4018E64E5F3F}"/>
                </a:ext>
              </a:extLst>
            </p:cNvPr>
            <p:cNvSpPr/>
            <p:nvPr/>
          </p:nvSpPr>
          <p:spPr>
            <a:xfrm>
              <a:off x="7294787" y="2799102"/>
              <a:ext cx="724418" cy="11026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0" h="21534" extrusionOk="0">
                  <a:moveTo>
                    <a:pt x="12312" y="21534"/>
                  </a:moveTo>
                  <a:lnTo>
                    <a:pt x="7655" y="10949"/>
                  </a:lnTo>
                  <a:lnTo>
                    <a:pt x="1695" y="5932"/>
                  </a:lnTo>
                  <a:cubicBezTo>
                    <a:pt x="-47" y="4460"/>
                    <a:pt x="-450" y="2522"/>
                    <a:pt x="503" y="829"/>
                  </a:cubicBezTo>
                  <a:cubicBezTo>
                    <a:pt x="724" y="425"/>
                    <a:pt x="1182" y="143"/>
                    <a:pt x="1787" y="44"/>
                  </a:cubicBezTo>
                  <a:cubicBezTo>
                    <a:pt x="2392" y="-66"/>
                    <a:pt x="2979" y="32"/>
                    <a:pt x="3437" y="314"/>
                  </a:cubicBezTo>
                  <a:lnTo>
                    <a:pt x="11579" y="5171"/>
                  </a:lnTo>
                  <a:cubicBezTo>
                    <a:pt x="14109" y="6680"/>
                    <a:pt x="15778" y="8410"/>
                    <a:pt x="16841" y="10630"/>
                  </a:cubicBezTo>
                  <a:lnTo>
                    <a:pt x="21150" y="19682"/>
                  </a:lnTo>
                  <a:lnTo>
                    <a:pt x="12312" y="21534"/>
                  </a:lnTo>
                  <a:close/>
                </a:path>
              </a:pathLst>
            </a:custGeom>
            <a:solidFill>
              <a:srgbClr val="E1936A"/>
            </a:solidFill>
            <a:ln w="12700">
              <a:miter lim="400000"/>
            </a:ln>
          </p:spPr>
          <p:txBody>
            <a:bodyPr lIns="28575" tIns="28575" rIns="28575" bIns="28575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 sz="3000">
                  <a:solidFill>
                    <a:srgbClr val="FFFFFF"/>
                  </a:solidFill>
                </a:defRPr>
              </a:pPr>
              <a:endParaRPr sz="2250"/>
            </a:p>
          </p:txBody>
        </p:sp>
        <p:sp>
          <p:nvSpPr>
            <p:cNvPr id="11" name="Shape">
              <a:extLst>
                <a:ext uri="{FF2B5EF4-FFF2-40B4-BE49-F238E27FC236}">
                  <a16:creationId xmlns:a16="http://schemas.microsoft.com/office/drawing/2014/main" id="{8A3DC69E-F625-FC4B-64D2-51ADD089ABC5}"/>
                </a:ext>
              </a:extLst>
            </p:cNvPr>
            <p:cNvSpPr/>
            <p:nvPr/>
          </p:nvSpPr>
          <p:spPr>
            <a:xfrm>
              <a:off x="7219421" y="2573006"/>
              <a:ext cx="724418" cy="11026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0" h="21534" extrusionOk="0">
                  <a:moveTo>
                    <a:pt x="12312" y="21534"/>
                  </a:moveTo>
                  <a:lnTo>
                    <a:pt x="7655" y="10949"/>
                  </a:lnTo>
                  <a:lnTo>
                    <a:pt x="1695" y="5932"/>
                  </a:lnTo>
                  <a:cubicBezTo>
                    <a:pt x="-47" y="4460"/>
                    <a:pt x="-450" y="2522"/>
                    <a:pt x="503" y="829"/>
                  </a:cubicBezTo>
                  <a:cubicBezTo>
                    <a:pt x="724" y="425"/>
                    <a:pt x="1182" y="143"/>
                    <a:pt x="1787" y="44"/>
                  </a:cubicBezTo>
                  <a:cubicBezTo>
                    <a:pt x="2392" y="-66"/>
                    <a:pt x="2979" y="32"/>
                    <a:pt x="3437" y="314"/>
                  </a:cubicBezTo>
                  <a:lnTo>
                    <a:pt x="11579" y="5171"/>
                  </a:lnTo>
                  <a:cubicBezTo>
                    <a:pt x="14109" y="6680"/>
                    <a:pt x="15778" y="8410"/>
                    <a:pt x="16841" y="10630"/>
                  </a:cubicBezTo>
                  <a:lnTo>
                    <a:pt x="21150" y="19682"/>
                  </a:lnTo>
                  <a:lnTo>
                    <a:pt x="12312" y="21534"/>
                  </a:lnTo>
                  <a:close/>
                </a:path>
              </a:pathLst>
            </a:custGeom>
            <a:solidFill>
              <a:srgbClr val="F09D71"/>
            </a:solidFill>
            <a:ln w="12700">
              <a:miter lim="400000"/>
            </a:ln>
          </p:spPr>
          <p:txBody>
            <a:bodyPr lIns="28575" tIns="28575" rIns="28575" bIns="28575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 sz="3000">
                  <a:solidFill>
                    <a:srgbClr val="FFFFFF"/>
                  </a:solidFill>
                </a:defRPr>
              </a:pPr>
              <a:endParaRPr sz="2250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BE7814D-4A25-2D71-0FA8-9D2D41A86560}"/>
                </a:ext>
              </a:extLst>
            </p:cNvPr>
            <p:cNvGrpSpPr/>
            <p:nvPr/>
          </p:nvGrpSpPr>
          <p:grpSpPr>
            <a:xfrm>
              <a:off x="5508635" y="2780261"/>
              <a:ext cx="1174731" cy="3314311"/>
              <a:chOff x="5508635" y="2780261"/>
              <a:chExt cx="1174731" cy="3314311"/>
            </a:xfrm>
          </p:grpSpPr>
          <p:sp>
            <p:nvSpPr>
              <p:cNvPr id="22" name="Shape">
                <a:extLst>
                  <a:ext uri="{FF2B5EF4-FFF2-40B4-BE49-F238E27FC236}">
                    <a16:creationId xmlns:a16="http://schemas.microsoft.com/office/drawing/2014/main" id="{A52FF0B4-7277-26C5-1460-DC7FEEDF7EDD}"/>
                  </a:ext>
                </a:extLst>
              </p:cNvPr>
              <p:cNvSpPr/>
              <p:nvPr/>
            </p:nvSpPr>
            <p:spPr>
              <a:xfrm>
                <a:off x="5873672" y="3960981"/>
                <a:ext cx="444656" cy="115258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7353" y="1784"/>
                    </a:moveTo>
                    <a:lnTo>
                      <a:pt x="7353" y="21600"/>
                    </a:lnTo>
                    <a:lnTo>
                      <a:pt x="0" y="21600"/>
                    </a:lnTo>
                    <a:lnTo>
                      <a:pt x="0" y="2715"/>
                    </a:lnTo>
                    <a:lnTo>
                      <a:pt x="7353" y="1784"/>
                    </a:lnTo>
                    <a:lnTo>
                      <a:pt x="7353" y="1784"/>
                    </a:lnTo>
                    <a:close/>
                    <a:moveTo>
                      <a:pt x="21600" y="0"/>
                    </a:moveTo>
                    <a:lnTo>
                      <a:pt x="21600" y="21600"/>
                    </a:lnTo>
                    <a:lnTo>
                      <a:pt x="14247" y="21600"/>
                    </a:lnTo>
                    <a:lnTo>
                      <a:pt x="14247" y="931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12700">
                <a:miter lim="400000"/>
              </a:ln>
            </p:spPr>
            <p:txBody>
              <a:bodyPr lIns="28575" tIns="28575" rIns="28575" bIns="28575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 sz="3000">
                    <a:solidFill>
                      <a:srgbClr val="FFFFFF"/>
                    </a:solidFill>
                  </a:defRPr>
                </a:pPr>
                <a:endParaRPr sz="2250"/>
              </a:p>
            </p:txBody>
          </p: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867BD294-EC02-76D7-361E-D2A76F4AF284}"/>
                  </a:ext>
                </a:extLst>
              </p:cNvPr>
              <p:cNvGrpSpPr/>
              <p:nvPr/>
            </p:nvGrpSpPr>
            <p:grpSpPr>
              <a:xfrm>
                <a:off x="5709125" y="5088446"/>
                <a:ext cx="773751" cy="1006126"/>
                <a:chOff x="5724676" y="5088446"/>
                <a:chExt cx="773751" cy="1006126"/>
              </a:xfrm>
            </p:grpSpPr>
            <p:sp>
              <p:nvSpPr>
                <p:cNvPr id="25" name="Shape">
                  <a:extLst>
                    <a:ext uri="{FF2B5EF4-FFF2-40B4-BE49-F238E27FC236}">
                      <a16:creationId xmlns:a16="http://schemas.microsoft.com/office/drawing/2014/main" id="{4836AA03-990C-7921-5224-AAEE28313EAE}"/>
                    </a:ext>
                  </a:extLst>
                </p:cNvPr>
                <p:cNvSpPr/>
                <p:nvPr/>
              </p:nvSpPr>
              <p:spPr>
                <a:xfrm>
                  <a:off x="6001016" y="5967707"/>
                  <a:ext cx="229865" cy="12686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0800" y="0"/>
                      </a:moveTo>
                      <a:cubicBezTo>
                        <a:pt x="16761" y="0"/>
                        <a:pt x="21600" y="4812"/>
                        <a:pt x="21600" y="10800"/>
                      </a:cubicBezTo>
                      <a:cubicBezTo>
                        <a:pt x="21600" y="16788"/>
                        <a:pt x="16761" y="21600"/>
                        <a:pt x="10800" y="21600"/>
                      </a:cubicBezTo>
                      <a:cubicBezTo>
                        <a:pt x="4839" y="21600"/>
                        <a:pt x="0" y="16788"/>
                        <a:pt x="0" y="10800"/>
                      </a:cubicBezTo>
                      <a:cubicBezTo>
                        <a:pt x="0" y="4812"/>
                        <a:pt x="4839" y="0"/>
                        <a:pt x="10800" y="0"/>
                      </a:cubicBezTo>
                      <a:close/>
                    </a:path>
                  </a:pathLst>
                </a:custGeom>
                <a:solidFill>
                  <a:schemeClr val="bg1">
                    <a:lumMod val="75000"/>
                  </a:schemeClr>
                </a:solidFill>
                <a:ln w="12700">
                  <a:miter lim="400000"/>
                </a:ln>
              </p:spPr>
              <p:txBody>
                <a:bodyPr lIns="28575" tIns="28575" rIns="28575" bIns="28575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 sz="3000">
                      <a:solidFill>
                        <a:srgbClr val="FFFFFF"/>
                      </a:solidFill>
                    </a:defRPr>
                  </a:pPr>
                  <a:endParaRPr sz="2250"/>
                </a:p>
              </p:txBody>
            </p:sp>
            <p:sp>
              <p:nvSpPr>
                <p:cNvPr id="26" name="Shape">
                  <a:extLst>
                    <a:ext uri="{FF2B5EF4-FFF2-40B4-BE49-F238E27FC236}">
                      <a16:creationId xmlns:a16="http://schemas.microsoft.com/office/drawing/2014/main" id="{ED6C7C56-C36D-7360-11BD-E9DF4207867E}"/>
                    </a:ext>
                  </a:extLst>
                </p:cNvPr>
                <p:cNvSpPr/>
                <p:nvPr/>
              </p:nvSpPr>
              <p:spPr>
                <a:xfrm>
                  <a:off x="5724676" y="5088446"/>
                  <a:ext cx="773751" cy="95274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lnTo>
                        <a:pt x="0" y="17143"/>
                      </a:lnTo>
                      <a:cubicBezTo>
                        <a:pt x="0" y="17727"/>
                        <a:pt x="368" y="18268"/>
                        <a:pt x="964" y="18581"/>
                      </a:cubicBezTo>
                      <a:lnTo>
                        <a:pt x="5628" y="21030"/>
                      </a:lnTo>
                      <a:cubicBezTo>
                        <a:pt x="6329" y="21401"/>
                        <a:pt x="7153" y="21600"/>
                        <a:pt x="7995" y="21600"/>
                      </a:cubicBezTo>
                      <a:lnTo>
                        <a:pt x="13605" y="21600"/>
                      </a:lnTo>
                      <a:cubicBezTo>
                        <a:pt x="14447" y="21600"/>
                        <a:pt x="15271" y="21401"/>
                        <a:pt x="15972" y="21030"/>
                      </a:cubicBezTo>
                      <a:lnTo>
                        <a:pt x="20636" y="18581"/>
                      </a:lnTo>
                      <a:cubicBezTo>
                        <a:pt x="21232" y="18268"/>
                        <a:pt x="21600" y="17727"/>
                        <a:pt x="21600" y="17143"/>
                      </a:cubicBez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tx1">
                    <a:lumMod val="50000"/>
                    <a:lumOff val="50000"/>
                  </a:schemeClr>
                </a:solidFill>
                <a:ln w="12700">
                  <a:miter lim="400000"/>
                </a:ln>
              </p:spPr>
              <p:txBody>
                <a:bodyPr lIns="28575" tIns="28575" rIns="28575" bIns="28575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 sz="3000">
                      <a:solidFill>
                        <a:srgbClr val="FFFFFF"/>
                      </a:solidFill>
                    </a:defRPr>
                  </a:pPr>
                  <a:endParaRPr sz="2250"/>
                </a:p>
              </p:txBody>
            </p:sp>
            <p:sp>
              <p:nvSpPr>
                <p:cNvPr id="27" name="Shape">
                  <a:extLst>
                    <a:ext uri="{FF2B5EF4-FFF2-40B4-BE49-F238E27FC236}">
                      <a16:creationId xmlns:a16="http://schemas.microsoft.com/office/drawing/2014/main" id="{758FA7FA-E196-3FF1-17BE-62510F187077}"/>
                    </a:ext>
                  </a:extLst>
                </p:cNvPr>
                <p:cNvSpPr/>
                <p:nvPr/>
              </p:nvSpPr>
              <p:spPr>
                <a:xfrm>
                  <a:off x="5724676" y="5113567"/>
                  <a:ext cx="773751" cy="72853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12066"/>
                      </a:moveTo>
                      <a:cubicBezTo>
                        <a:pt x="7206" y="10186"/>
                        <a:pt x="14394" y="8305"/>
                        <a:pt x="21600" y="6424"/>
                      </a:cubicBezTo>
                      <a:cubicBezTo>
                        <a:pt x="21600" y="7448"/>
                        <a:pt x="21600" y="8472"/>
                        <a:pt x="21600" y="9515"/>
                      </a:cubicBezTo>
                      <a:cubicBezTo>
                        <a:pt x="14394" y="11396"/>
                        <a:pt x="7206" y="13277"/>
                        <a:pt x="0" y="15157"/>
                      </a:cubicBezTo>
                      <a:cubicBezTo>
                        <a:pt x="0" y="14133"/>
                        <a:pt x="0" y="13090"/>
                        <a:pt x="0" y="12066"/>
                      </a:cubicBezTo>
                      <a:lnTo>
                        <a:pt x="0" y="12066"/>
                      </a:lnTo>
                      <a:close/>
                      <a:moveTo>
                        <a:pt x="0" y="5642"/>
                      </a:moveTo>
                      <a:lnTo>
                        <a:pt x="0" y="8733"/>
                      </a:lnTo>
                      <a:lnTo>
                        <a:pt x="21600" y="3091"/>
                      </a:lnTo>
                      <a:lnTo>
                        <a:pt x="21600" y="0"/>
                      </a:lnTo>
                      <a:lnTo>
                        <a:pt x="0" y="5642"/>
                      </a:lnTo>
                      <a:lnTo>
                        <a:pt x="0" y="5642"/>
                      </a:lnTo>
                      <a:close/>
                      <a:moveTo>
                        <a:pt x="0" y="18509"/>
                      </a:moveTo>
                      <a:lnTo>
                        <a:pt x="0" y="21600"/>
                      </a:lnTo>
                      <a:lnTo>
                        <a:pt x="21600" y="15939"/>
                      </a:lnTo>
                      <a:lnTo>
                        <a:pt x="21600" y="12848"/>
                      </a:lnTo>
                      <a:lnTo>
                        <a:pt x="0" y="18509"/>
                      </a:lnTo>
                      <a:close/>
                    </a:path>
                  </a:pathLst>
                </a:custGeom>
                <a:solidFill>
                  <a:schemeClr val="bg1">
                    <a:lumMod val="75000"/>
                  </a:schemeClr>
                </a:solidFill>
                <a:ln w="12700">
                  <a:miter lim="400000"/>
                </a:ln>
              </p:spPr>
              <p:txBody>
                <a:bodyPr lIns="28575" tIns="28575" rIns="28575" bIns="28575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 sz="3000">
                      <a:solidFill>
                        <a:srgbClr val="FFFFFF"/>
                      </a:solidFill>
                    </a:defRPr>
                  </a:pPr>
                  <a:endParaRPr sz="2250"/>
                </a:p>
              </p:txBody>
            </p:sp>
          </p:grpSp>
          <p:sp>
            <p:nvSpPr>
              <p:cNvPr id="24" name="Shape">
                <a:extLst>
                  <a:ext uri="{FF2B5EF4-FFF2-40B4-BE49-F238E27FC236}">
                    <a16:creationId xmlns:a16="http://schemas.microsoft.com/office/drawing/2014/main" id="{6AD9C125-E749-DA51-D392-F9AAC5FB2EE0}"/>
                  </a:ext>
                </a:extLst>
              </p:cNvPr>
              <p:cNvSpPr/>
              <p:nvPr/>
            </p:nvSpPr>
            <p:spPr>
              <a:xfrm>
                <a:off x="5508635" y="2780261"/>
                <a:ext cx="1174731" cy="113811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259" h="21230" extrusionOk="0">
                    <a:moveTo>
                      <a:pt x="1556" y="10423"/>
                    </a:moveTo>
                    <a:cubicBezTo>
                      <a:pt x="7355" y="9234"/>
                      <a:pt x="13136" y="8064"/>
                      <a:pt x="18935" y="6875"/>
                    </a:cubicBezTo>
                    <a:cubicBezTo>
                      <a:pt x="19969" y="6665"/>
                      <a:pt x="21003" y="7365"/>
                      <a:pt x="21207" y="8431"/>
                    </a:cubicBezTo>
                    <a:lnTo>
                      <a:pt x="21207" y="8431"/>
                    </a:lnTo>
                    <a:cubicBezTo>
                      <a:pt x="21410" y="9497"/>
                      <a:pt x="20732" y="10563"/>
                      <a:pt x="19681" y="10772"/>
                    </a:cubicBezTo>
                    <a:cubicBezTo>
                      <a:pt x="13882" y="11961"/>
                      <a:pt x="8101" y="13132"/>
                      <a:pt x="2302" y="14320"/>
                    </a:cubicBezTo>
                    <a:cubicBezTo>
                      <a:pt x="1268" y="14530"/>
                      <a:pt x="234" y="13831"/>
                      <a:pt x="30" y="12747"/>
                    </a:cubicBezTo>
                    <a:lnTo>
                      <a:pt x="30" y="12747"/>
                    </a:lnTo>
                    <a:cubicBezTo>
                      <a:pt x="-156" y="11698"/>
                      <a:pt x="522" y="10632"/>
                      <a:pt x="1556" y="10423"/>
                    </a:cubicBezTo>
                    <a:lnTo>
                      <a:pt x="1556" y="10423"/>
                    </a:lnTo>
                    <a:close/>
                    <a:moveTo>
                      <a:pt x="1556" y="3572"/>
                    </a:moveTo>
                    <a:cubicBezTo>
                      <a:pt x="522" y="3782"/>
                      <a:pt x="-173" y="4831"/>
                      <a:pt x="47" y="5914"/>
                    </a:cubicBezTo>
                    <a:lnTo>
                      <a:pt x="47" y="5914"/>
                    </a:lnTo>
                    <a:cubicBezTo>
                      <a:pt x="251" y="6980"/>
                      <a:pt x="1268" y="7697"/>
                      <a:pt x="2319" y="7487"/>
                    </a:cubicBezTo>
                    <a:lnTo>
                      <a:pt x="19698" y="3939"/>
                    </a:lnTo>
                    <a:cubicBezTo>
                      <a:pt x="20732" y="3730"/>
                      <a:pt x="21427" y="2681"/>
                      <a:pt x="21224" y="1598"/>
                    </a:cubicBezTo>
                    <a:lnTo>
                      <a:pt x="21224" y="1598"/>
                    </a:lnTo>
                    <a:cubicBezTo>
                      <a:pt x="21020" y="532"/>
                      <a:pt x="20003" y="-185"/>
                      <a:pt x="18952" y="42"/>
                    </a:cubicBezTo>
                    <a:lnTo>
                      <a:pt x="1556" y="3572"/>
                    </a:lnTo>
                    <a:lnTo>
                      <a:pt x="1556" y="3572"/>
                    </a:lnTo>
                    <a:close/>
                    <a:moveTo>
                      <a:pt x="1556" y="17291"/>
                    </a:moveTo>
                    <a:cubicBezTo>
                      <a:pt x="522" y="17500"/>
                      <a:pt x="-173" y="18549"/>
                      <a:pt x="47" y="19632"/>
                    </a:cubicBezTo>
                    <a:lnTo>
                      <a:pt x="47" y="19632"/>
                    </a:lnTo>
                    <a:cubicBezTo>
                      <a:pt x="251" y="20698"/>
                      <a:pt x="1268" y="21415"/>
                      <a:pt x="2319" y="21188"/>
                    </a:cubicBezTo>
                    <a:lnTo>
                      <a:pt x="19698" y="17640"/>
                    </a:lnTo>
                    <a:cubicBezTo>
                      <a:pt x="20732" y="17431"/>
                      <a:pt x="21427" y="16382"/>
                      <a:pt x="21224" y="15298"/>
                    </a:cubicBezTo>
                    <a:lnTo>
                      <a:pt x="21224" y="15298"/>
                    </a:lnTo>
                    <a:cubicBezTo>
                      <a:pt x="21020" y="14232"/>
                      <a:pt x="20003" y="13516"/>
                      <a:pt x="18952" y="13726"/>
                    </a:cubicBezTo>
                    <a:lnTo>
                      <a:pt x="1556" y="17291"/>
                    </a:lnTo>
                    <a:close/>
                  </a:path>
                </a:pathLst>
              </a:custGeom>
              <a:solidFill>
                <a:schemeClr val="accent4"/>
              </a:solidFill>
              <a:ln w="12700">
                <a:miter lim="400000"/>
              </a:ln>
            </p:spPr>
            <p:txBody>
              <a:bodyPr lIns="28575" tIns="28575" rIns="28575" bIns="28575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 sz="3000">
                    <a:solidFill>
                      <a:srgbClr val="FFFFFF"/>
                    </a:solidFill>
                  </a:defRPr>
                </a:pPr>
                <a:endParaRPr sz="2250"/>
              </a:p>
            </p:txBody>
          </p:sp>
        </p:grpSp>
        <p:sp>
          <p:nvSpPr>
            <p:cNvPr id="13" name="Freeform: Shape 122">
              <a:extLst>
                <a:ext uri="{FF2B5EF4-FFF2-40B4-BE49-F238E27FC236}">
                  <a16:creationId xmlns:a16="http://schemas.microsoft.com/office/drawing/2014/main" id="{1C042E89-E833-B95B-AB89-399EC30D25A9}"/>
                </a:ext>
              </a:extLst>
            </p:cNvPr>
            <p:cNvSpPr/>
            <p:nvPr/>
          </p:nvSpPr>
          <p:spPr>
            <a:xfrm>
              <a:off x="2565612" y="2573029"/>
              <a:ext cx="7059500" cy="3732578"/>
            </a:xfrm>
            <a:custGeom>
              <a:avLst/>
              <a:gdLst>
                <a:gd name="connsiteX0" fmla="*/ 4856345 w 7059500"/>
                <a:gd name="connsiteY0" fmla="*/ 1361 h 3732578"/>
                <a:gd name="connsiteX1" fmla="*/ 4910988 w 7059500"/>
                <a:gd name="connsiteY1" fmla="*/ 16580 h 3732578"/>
                <a:gd name="connsiteX2" fmla="*/ 5189170 w 7059500"/>
                <a:gd name="connsiteY2" fmla="*/ 264578 h 3732578"/>
                <a:gd name="connsiteX3" fmla="*/ 5369375 w 7059500"/>
                <a:gd name="connsiteY3" fmla="*/ 544052 h 3732578"/>
                <a:gd name="connsiteX4" fmla="*/ 5554019 w 7059500"/>
                <a:gd name="connsiteY4" fmla="*/ 1123752 h 3732578"/>
                <a:gd name="connsiteX5" fmla="*/ 5647029 w 7059500"/>
                <a:gd name="connsiteY5" fmla="*/ 1768133 h 3732578"/>
                <a:gd name="connsiteX6" fmla="*/ 5751875 w 7059500"/>
                <a:gd name="connsiteY6" fmla="*/ 2002296 h 3732578"/>
                <a:gd name="connsiteX7" fmla="*/ 7059500 w 7059500"/>
                <a:gd name="connsiteY7" fmla="*/ 3732577 h 3732578"/>
                <a:gd name="connsiteX8" fmla="*/ 6207832 w 7059500"/>
                <a:gd name="connsiteY8" fmla="*/ 3732577 h 3732578"/>
                <a:gd name="connsiteX9" fmla="*/ 6207832 w 7059500"/>
                <a:gd name="connsiteY9" fmla="*/ 3731885 h 3732578"/>
                <a:gd name="connsiteX10" fmla="*/ 5537743 w 7059500"/>
                <a:gd name="connsiteY10" fmla="*/ 2496563 h 3732578"/>
                <a:gd name="connsiteX11" fmla="*/ 5455514 w 7059500"/>
                <a:gd name="connsiteY11" fmla="*/ 2369797 h 3732578"/>
                <a:gd name="connsiteX12" fmla="*/ 5199211 w 7059500"/>
                <a:gd name="connsiteY12" fmla="*/ 2059540 h 3732578"/>
                <a:gd name="connsiteX13" fmla="*/ 5030948 w 7059500"/>
                <a:gd name="connsiteY13" fmla="*/ 1803932 h 3732578"/>
                <a:gd name="connsiteX14" fmla="*/ 5027144 w 7059500"/>
                <a:gd name="connsiteY14" fmla="*/ 1792518 h 3732578"/>
                <a:gd name="connsiteX15" fmla="*/ 4997021 w 7059500"/>
                <a:gd name="connsiteY15" fmla="*/ 1371750 h 3732578"/>
                <a:gd name="connsiteX16" fmla="*/ 5059168 w 7059500"/>
                <a:gd name="connsiteY16" fmla="*/ 1023792 h 3732578"/>
                <a:gd name="connsiteX17" fmla="*/ 5013932 w 7059500"/>
                <a:gd name="connsiteY17" fmla="*/ 771470 h 3732578"/>
                <a:gd name="connsiteX18" fmla="*/ 5035282 w 7059500"/>
                <a:gd name="connsiteY18" fmla="*/ 676006 h 3732578"/>
                <a:gd name="connsiteX19" fmla="*/ 5077347 w 7059500"/>
                <a:gd name="connsiteY19" fmla="*/ 639515 h 3732578"/>
                <a:gd name="connsiteX20" fmla="*/ 5054095 w 7059500"/>
                <a:gd name="connsiteY20" fmla="*/ 560308 h 3732578"/>
                <a:gd name="connsiteX21" fmla="*/ 4850003 w 7059500"/>
                <a:gd name="connsiteY21" fmla="*/ 303490 h 3732578"/>
                <a:gd name="connsiteX22" fmla="*/ 4809206 w 7059500"/>
                <a:gd name="connsiteY22" fmla="*/ 42175 h 3732578"/>
                <a:gd name="connsiteX23" fmla="*/ 4856345 w 7059500"/>
                <a:gd name="connsiteY23" fmla="*/ 1361 h 3732578"/>
                <a:gd name="connsiteX24" fmla="*/ 2203157 w 7059500"/>
                <a:gd name="connsiteY24" fmla="*/ 1361 h 3732578"/>
                <a:gd name="connsiteX25" fmla="*/ 2250295 w 7059500"/>
                <a:gd name="connsiteY25" fmla="*/ 42175 h 3732578"/>
                <a:gd name="connsiteX26" fmla="*/ 2209498 w 7059500"/>
                <a:gd name="connsiteY26" fmla="*/ 303490 h 3732578"/>
                <a:gd name="connsiteX27" fmla="*/ 2005406 w 7059500"/>
                <a:gd name="connsiteY27" fmla="*/ 560308 h 3732578"/>
                <a:gd name="connsiteX28" fmla="*/ 1982154 w 7059500"/>
                <a:gd name="connsiteY28" fmla="*/ 639516 h 3732578"/>
                <a:gd name="connsiteX29" fmla="*/ 2024219 w 7059500"/>
                <a:gd name="connsiteY29" fmla="*/ 676006 h 3732578"/>
                <a:gd name="connsiteX30" fmla="*/ 2045569 w 7059500"/>
                <a:gd name="connsiteY30" fmla="*/ 771470 h 3732578"/>
                <a:gd name="connsiteX31" fmla="*/ 2000967 w 7059500"/>
                <a:gd name="connsiteY31" fmla="*/ 1024484 h 3732578"/>
                <a:gd name="connsiteX32" fmla="*/ 2063114 w 7059500"/>
                <a:gd name="connsiteY32" fmla="*/ 1372443 h 3732578"/>
                <a:gd name="connsiteX33" fmla="*/ 2032992 w 7059500"/>
                <a:gd name="connsiteY33" fmla="*/ 1793210 h 3732578"/>
                <a:gd name="connsiteX34" fmla="*/ 2029187 w 7059500"/>
                <a:gd name="connsiteY34" fmla="*/ 1804451 h 3732578"/>
                <a:gd name="connsiteX35" fmla="*/ 1860925 w 7059500"/>
                <a:gd name="connsiteY35" fmla="*/ 2060059 h 3732578"/>
                <a:gd name="connsiteX36" fmla="*/ 1604621 w 7059500"/>
                <a:gd name="connsiteY36" fmla="*/ 2370316 h 3732578"/>
                <a:gd name="connsiteX37" fmla="*/ 1522392 w 7059500"/>
                <a:gd name="connsiteY37" fmla="*/ 2497255 h 3732578"/>
                <a:gd name="connsiteX38" fmla="*/ 852303 w 7059500"/>
                <a:gd name="connsiteY38" fmla="*/ 3732578 h 3732578"/>
                <a:gd name="connsiteX39" fmla="*/ 0 w 7059500"/>
                <a:gd name="connsiteY39" fmla="*/ 3732578 h 3732578"/>
                <a:gd name="connsiteX40" fmla="*/ 1307626 w 7059500"/>
                <a:gd name="connsiteY40" fmla="*/ 2002296 h 3732578"/>
                <a:gd name="connsiteX41" fmla="*/ 1412472 w 7059500"/>
                <a:gd name="connsiteY41" fmla="*/ 1768133 h 3732578"/>
                <a:gd name="connsiteX42" fmla="*/ 1505482 w 7059500"/>
                <a:gd name="connsiteY42" fmla="*/ 1123752 h 3732578"/>
                <a:gd name="connsiteX43" fmla="*/ 1690126 w 7059500"/>
                <a:gd name="connsiteY43" fmla="*/ 544052 h 3732578"/>
                <a:gd name="connsiteX44" fmla="*/ 1870331 w 7059500"/>
                <a:gd name="connsiteY44" fmla="*/ 264578 h 3732578"/>
                <a:gd name="connsiteX45" fmla="*/ 2148514 w 7059500"/>
                <a:gd name="connsiteY45" fmla="*/ 16580 h 3732578"/>
                <a:gd name="connsiteX46" fmla="*/ 2203157 w 7059500"/>
                <a:gd name="connsiteY46" fmla="*/ 1361 h 3732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7059500" h="3732578">
                  <a:moveTo>
                    <a:pt x="4856345" y="1361"/>
                  </a:moveTo>
                  <a:cubicBezTo>
                    <a:pt x="4875792" y="-2963"/>
                    <a:pt x="4895874" y="3263"/>
                    <a:pt x="4910988" y="16580"/>
                  </a:cubicBezTo>
                  <a:lnTo>
                    <a:pt x="5189170" y="264578"/>
                  </a:lnTo>
                  <a:cubicBezTo>
                    <a:pt x="5275837" y="341883"/>
                    <a:pt x="5333017" y="430429"/>
                    <a:pt x="5369375" y="544052"/>
                  </a:cubicBezTo>
                  <a:lnTo>
                    <a:pt x="5554019" y="1123752"/>
                  </a:lnTo>
                  <a:lnTo>
                    <a:pt x="5647029" y="1768133"/>
                  </a:lnTo>
                  <a:cubicBezTo>
                    <a:pt x="5659606" y="1855468"/>
                    <a:pt x="5695964" y="1936405"/>
                    <a:pt x="5751875" y="2002296"/>
                  </a:cubicBezTo>
                  <a:lnTo>
                    <a:pt x="7059500" y="3732577"/>
                  </a:lnTo>
                  <a:lnTo>
                    <a:pt x="6207832" y="3732577"/>
                  </a:lnTo>
                  <a:lnTo>
                    <a:pt x="6207832" y="3731885"/>
                  </a:lnTo>
                  <a:lnTo>
                    <a:pt x="5537743" y="2496563"/>
                  </a:lnTo>
                  <a:cubicBezTo>
                    <a:pt x="5507621" y="2456441"/>
                    <a:pt x="5479929" y="2414416"/>
                    <a:pt x="5455514" y="2369797"/>
                  </a:cubicBezTo>
                  <a:cubicBezTo>
                    <a:pt x="5387660" y="2247873"/>
                    <a:pt x="5307228" y="2150507"/>
                    <a:pt x="5199211" y="2059540"/>
                  </a:cubicBezTo>
                  <a:cubicBezTo>
                    <a:pt x="5121950" y="1994168"/>
                    <a:pt x="5065404" y="1908734"/>
                    <a:pt x="5030948" y="1803932"/>
                  </a:cubicBezTo>
                  <a:lnTo>
                    <a:pt x="5027144" y="1792518"/>
                  </a:lnTo>
                  <a:cubicBezTo>
                    <a:pt x="4980639" y="1651224"/>
                    <a:pt x="4971232" y="1518751"/>
                    <a:pt x="4997021" y="1371750"/>
                  </a:cubicBezTo>
                  <a:lnTo>
                    <a:pt x="5059168" y="1023792"/>
                  </a:lnTo>
                  <a:lnTo>
                    <a:pt x="5013932" y="771470"/>
                  </a:lnTo>
                  <a:cubicBezTo>
                    <a:pt x="5007696" y="736882"/>
                    <a:pt x="5015200" y="704196"/>
                    <a:pt x="5035282" y="676006"/>
                  </a:cubicBezTo>
                  <a:cubicBezTo>
                    <a:pt x="5047225" y="659577"/>
                    <a:pt x="5061071" y="647644"/>
                    <a:pt x="5077347" y="639515"/>
                  </a:cubicBezTo>
                  <a:lnTo>
                    <a:pt x="5054095" y="560308"/>
                  </a:lnTo>
                  <a:lnTo>
                    <a:pt x="4850003" y="303490"/>
                  </a:lnTo>
                  <a:cubicBezTo>
                    <a:pt x="4790393" y="228087"/>
                    <a:pt x="4776547" y="128992"/>
                    <a:pt x="4809206" y="42175"/>
                  </a:cubicBezTo>
                  <a:cubicBezTo>
                    <a:pt x="4817344" y="20211"/>
                    <a:pt x="4833727" y="5857"/>
                    <a:pt x="4856345" y="1361"/>
                  </a:cubicBezTo>
                  <a:close/>
                  <a:moveTo>
                    <a:pt x="2203157" y="1361"/>
                  </a:moveTo>
                  <a:cubicBezTo>
                    <a:pt x="2225775" y="5857"/>
                    <a:pt x="2242157" y="20211"/>
                    <a:pt x="2250295" y="42175"/>
                  </a:cubicBezTo>
                  <a:cubicBezTo>
                    <a:pt x="2282954" y="128992"/>
                    <a:pt x="2269109" y="228087"/>
                    <a:pt x="2209498" y="303490"/>
                  </a:cubicBezTo>
                  <a:lnTo>
                    <a:pt x="2005406" y="560308"/>
                  </a:lnTo>
                  <a:lnTo>
                    <a:pt x="1982154" y="639516"/>
                  </a:lnTo>
                  <a:cubicBezTo>
                    <a:pt x="1998431" y="647644"/>
                    <a:pt x="2012276" y="659577"/>
                    <a:pt x="2024219" y="676006"/>
                  </a:cubicBezTo>
                  <a:cubicBezTo>
                    <a:pt x="2044301" y="704196"/>
                    <a:pt x="2051805" y="736882"/>
                    <a:pt x="2045569" y="771470"/>
                  </a:cubicBezTo>
                  <a:lnTo>
                    <a:pt x="2000967" y="1024484"/>
                  </a:lnTo>
                  <a:lnTo>
                    <a:pt x="2063114" y="1372443"/>
                  </a:lnTo>
                  <a:cubicBezTo>
                    <a:pt x="2088903" y="1519443"/>
                    <a:pt x="2079497" y="1651916"/>
                    <a:pt x="2032992" y="1793210"/>
                  </a:cubicBezTo>
                  <a:lnTo>
                    <a:pt x="2029187" y="1804451"/>
                  </a:lnTo>
                  <a:cubicBezTo>
                    <a:pt x="1994731" y="1909427"/>
                    <a:pt x="1938186" y="1994860"/>
                    <a:pt x="1860925" y="2060059"/>
                  </a:cubicBezTo>
                  <a:cubicBezTo>
                    <a:pt x="1752907" y="2151199"/>
                    <a:pt x="1672475" y="2248565"/>
                    <a:pt x="1604621" y="2370316"/>
                  </a:cubicBezTo>
                  <a:cubicBezTo>
                    <a:pt x="1580206" y="2414935"/>
                    <a:pt x="1552515" y="2456960"/>
                    <a:pt x="1522392" y="2497255"/>
                  </a:cubicBezTo>
                  <a:lnTo>
                    <a:pt x="852303" y="3732578"/>
                  </a:lnTo>
                  <a:lnTo>
                    <a:pt x="0" y="3732578"/>
                  </a:lnTo>
                  <a:lnTo>
                    <a:pt x="1307626" y="2002296"/>
                  </a:lnTo>
                  <a:cubicBezTo>
                    <a:pt x="1363537" y="1936406"/>
                    <a:pt x="1399895" y="1855469"/>
                    <a:pt x="1412472" y="1768133"/>
                  </a:cubicBezTo>
                  <a:lnTo>
                    <a:pt x="1505482" y="1123752"/>
                  </a:lnTo>
                  <a:lnTo>
                    <a:pt x="1690126" y="544052"/>
                  </a:lnTo>
                  <a:cubicBezTo>
                    <a:pt x="1726484" y="430429"/>
                    <a:pt x="1783664" y="341883"/>
                    <a:pt x="1870331" y="264578"/>
                  </a:cubicBezTo>
                  <a:lnTo>
                    <a:pt x="2148514" y="16580"/>
                  </a:lnTo>
                  <a:cubicBezTo>
                    <a:pt x="2163628" y="3263"/>
                    <a:pt x="2183709" y="-2963"/>
                    <a:pt x="2203157" y="1361"/>
                  </a:cubicBezTo>
                  <a:close/>
                </a:path>
              </a:pathLst>
            </a:custGeom>
            <a:solidFill>
              <a:srgbClr val="F3B18E"/>
            </a:solidFill>
            <a:ln w="12700">
              <a:miter lim="400000"/>
            </a:ln>
          </p:spPr>
          <p:txBody>
            <a:bodyPr wrap="square" lIns="28575" tIns="28575" rIns="28575" bIns="28575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 sz="3000">
                  <a:solidFill>
                    <a:srgbClr val="FFFFFF"/>
                  </a:solidFill>
                </a:defRPr>
              </a:pPr>
              <a:endParaRPr sz="2250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CAC3C73-42A8-126F-901C-729F4C064545}"/>
                </a:ext>
              </a:extLst>
            </p:cNvPr>
            <p:cNvGrpSpPr/>
            <p:nvPr/>
          </p:nvGrpSpPr>
          <p:grpSpPr>
            <a:xfrm>
              <a:off x="4437178" y="3383182"/>
              <a:ext cx="3318764" cy="2922728"/>
              <a:chOff x="4437178" y="3383182"/>
              <a:chExt cx="3318764" cy="2922728"/>
            </a:xfrm>
          </p:grpSpPr>
          <p:sp>
            <p:nvSpPr>
              <p:cNvPr id="15" name="Shape">
                <a:extLst>
                  <a:ext uri="{FF2B5EF4-FFF2-40B4-BE49-F238E27FC236}">
                    <a16:creationId xmlns:a16="http://schemas.microsoft.com/office/drawing/2014/main" id="{7E5D1124-4D22-9E06-7448-6C04CB76ADE4}"/>
                  </a:ext>
                </a:extLst>
              </p:cNvPr>
              <p:cNvSpPr/>
              <p:nvPr/>
            </p:nvSpPr>
            <p:spPr>
              <a:xfrm>
                <a:off x="4663281" y="3797691"/>
                <a:ext cx="497577" cy="122565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79" h="21551" extrusionOk="0">
                    <a:moveTo>
                      <a:pt x="21179" y="19298"/>
                    </a:moveTo>
                    <a:lnTo>
                      <a:pt x="12491" y="10066"/>
                    </a:lnTo>
                    <a:lnTo>
                      <a:pt x="12598" y="4180"/>
                    </a:lnTo>
                    <a:cubicBezTo>
                      <a:pt x="12625" y="2458"/>
                      <a:pt x="10539" y="945"/>
                      <a:pt x="7225" y="150"/>
                    </a:cubicBezTo>
                    <a:cubicBezTo>
                      <a:pt x="6423" y="-38"/>
                      <a:pt x="5567" y="-49"/>
                      <a:pt x="4738" y="117"/>
                    </a:cubicBezTo>
                    <a:cubicBezTo>
                      <a:pt x="3910" y="282"/>
                      <a:pt x="3402" y="580"/>
                      <a:pt x="3241" y="967"/>
                    </a:cubicBezTo>
                    <a:lnTo>
                      <a:pt x="434" y="7615"/>
                    </a:lnTo>
                    <a:cubicBezTo>
                      <a:pt x="-421" y="9691"/>
                      <a:pt x="-20" y="11557"/>
                      <a:pt x="1691" y="13523"/>
                    </a:cubicBezTo>
                    <a:lnTo>
                      <a:pt x="8748" y="21551"/>
                    </a:lnTo>
                    <a:lnTo>
                      <a:pt x="21179" y="19298"/>
                    </a:lnTo>
                    <a:close/>
                  </a:path>
                </a:pathLst>
              </a:custGeom>
              <a:solidFill>
                <a:srgbClr val="C29D75"/>
              </a:solidFill>
              <a:ln w="12700">
                <a:miter lim="400000"/>
              </a:ln>
            </p:spPr>
            <p:txBody>
              <a:bodyPr lIns="28575" tIns="28575" rIns="28575" bIns="28575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 sz="3000">
                    <a:solidFill>
                      <a:srgbClr val="FFFFFF"/>
                    </a:solidFill>
                  </a:defRPr>
                </a:pPr>
                <a:endParaRPr sz="2250"/>
              </a:p>
            </p:txBody>
          </p:sp>
          <p:sp>
            <p:nvSpPr>
              <p:cNvPr id="16" name="Shape">
                <a:extLst>
                  <a:ext uri="{FF2B5EF4-FFF2-40B4-BE49-F238E27FC236}">
                    <a16:creationId xmlns:a16="http://schemas.microsoft.com/office/drawing/2014/main" id="{C9431A03-5D45-CF90-729B-A893BA004B51}"/>
                  </a:ext>
                </a:extLst>
              </p:cNvPr>
              <p:cNvSpPr/>
              <p:nvPr/>
            </p:nvSpPr>
            <p:spPr>
              <a:xfrm>
                <a:off x="4619318" y="3609278"/>
                <a:ext cx="496948" cy="122565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79" h="21551" extrusionOk="0">
                    <a:moveTo>
                      <a:pt x="21179" y="19298"/>
                    </a:moveTo>
                    <a:lnTo>
                      <a:pt x="12480" y="10066"/>
                    </a:lnTo>
                    <a:lnTo>
                      <a:pt x="12587" y="4180"/>
                    </a:lnTo>
                    <a:cubicBezTo>
                      <a:pt x="12614" y="2458"/>
                      <a:pt x="10526" y="945"/>
                      <a:pt x="7207" y="150"/>
                    </a:cubicBezTo>
                    <a:cubicBezTo>
                      <a:pt x="6404" y="-38"/>
                      <a:pt x="5548" y="-49"/>
                      <a:pt x="4718" y="117"/>
                    </a:cubicBezTo>
                    <a:cubicBezTo>
                      <a:pt x="3888" y="282"/>
                      <a:pt x="3380" y="580"/>
                      <a:pt x="3219" y="967"/>
                    </a:cubicBezTo>
                    <a:lnTo>
                      <a:pt x="436" y="7615"/>
                    </a:lnTo>
                    <a:cubicBezTo>
                      <a:pt x="-421" y="9691"/>
                      <a:pt x="-20" y="11557"/>
                      <a:pt x="1694" y="13523"/>
                    </a:cubicBezTo>
                    <a:lnTo>
                      <a:pt x="8760" y="21551"/>
                    </a:lnTo>
                    <a:lnTo>
                      <a:pt x="21179" y="19298"/>
                    </a:lnTo>
                    <a:close/>
                  </a:path>
                </a:pathLst>
              </a:custGeom>
              <a:solidFill>
                <a:srgbClr val="D6AD81"/>
              </a:solidFill>
              <a:ln w="12700">
                <a:miter lim="400000"/>
              </a:ln>
            </p:spPr>
            <p:txBody>
              <a:bodyPr lIns="28575" tIns="28575" rIns="28575" bIns="28575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 sz="3000">
                    <a:solidFill>
                      <a:srgbClr val="FFFFFF"/>
                    </a:solidFill>
                  </a:defRPr>
                </a:pPr>
                <a:endParaRPr sz="2250"/>
              </a:p>
            </p:txBody>
          </p:sp>
          <p:sp>
            <p:nvSpPr>
              <p:cNvPr id="17" name="Shape">
                <a:extLst>
                  <a:ext uri="{FF2B5EF4-FFF2-40B4-BE49-F238E27FC236}">
                    <a16:creationId xmlns:a16="http://schemas.microsoft.com/office/drawing/2014/main" id="{D3DDC137-A629-750E-0209-79D4C280C45A}"/>
                  </a:ext>
                </a:extLst>
              </p:cNvPr>
              <p:cNvSpPr/>
              <p:nvPr/>
            </p:nvSpPr>
            <p:spPr>
              <a:xfrm>
                <a:off x="4537672" y="3383182"/>
                <a:ext cx="496948" cy="122565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79" h="21551" extrusionOk="0">
                    <a:moveTo>
                      <a:pt x="21179" y="19298"/>
                    </a:moveTo>
                    <a:lnTo>
                      <a:pt x="12480" y="10066"/>
                    </a:lnTo>
                    <a:lnTo>
                      <a:pt x="12587" y="4180"/>
                    </a:lnTo>
                    <a:cubicBezTo>
                      <a:pt x="12614" y="2458"/>
                      <a:pt x="10526" y="945"/>
                      <a:pt x="7207" y="150"/>
                    </a:cubicBezTo>
                    <a:cubicBezTo>
                      <a:pt x="6404" y="-38"/>
                      <a:pt x="5548" y="-49"/>
                      <a:pt x="4718" y="117"/>
                    </a:cubicBezTo>
                    <a:cubicBezTo>
                      <a:pt x="3888" y="282"/>
                      <a:pt x="3380" y="580"/>
                      <a:pt x="3219" y="967"/>
                    </a:cubicBezTo>
                    <a:lnTo>
                      <a:pt x="436" y="7615"/>
                    </a:lnTo>
                    <a:cubicBezTo>
                      <a:pt x="-421" y="9691"/>
                      <a:pt x="-20" y="11557"/>
                      <a:pt x="1694" y="13523"/>
                    </a:cubicBezTo>
                    <a:lnTo>
                      <a:pt x="8760" y="21551"/>
                    </a:lnTo>
                    <a:lnTo>
                      <a:pt x="21179" y="19298"/>
                    </a:lnTo>
                    <a:close/>
                  </a:path>
                </a:pathLst>
              </a:custGeom>
              <a:solidFill>
                <a:srgbClr val="E6B98A"/>
              </a:solidFill>
              <a:ln w="12700">
                <a:miter lim="400000"/>
              </a:ln>
            </p:spPr>
            <p:txBody>
              <a:bodyPr lIns="28575" tIns="28575" rIns="28575" bIns="28575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 sz="3000">
                    <a:solidFill>
                      <a:srgbClr val="FFFFFF"/>
                    </a:solidFill>
                  </a:defRPr>
                </a:pPr>
                <a:endParaRPr sz="2250"/>
              </a:p>
            </p:txBody>
          </p:sp>
          <p:sp>
            <p:nvSpPr>
              <p:cNvPr id="18" name="Shape">
                <a:extLst>
                  <a:ext uri="{FF2B5EF4-FFF2-40B4-BE49-F238E27FC236}">
                    <a16:creationId xmlns:a16="http://schemas.microsoft.com/office/drawing/2014/main" id="{CB3CAE8B-B34E-75D6-77B3-244CA412E79C}"/>
                  </a:ext>
                </a:extLst>
              </p:cNvPr>
              <p:cNvSpPr/>
              <p:nvPr/>
            </p:nvSpPr>
            <p:spPr>
              <a:xfrm>
                <a:off x="7031008" y="3797691"/>
                <a:ext cx="496948" cy="122565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79" h="21551" extrusionOk="0">
                    <a:moveTo>
                      <a:pt x="0" y="19298"/>
                    </a:moveTo>
                    <a:lnTo>
                      <a:pt x="8699" y="10066"/>
                    </a:lnTo>
                    <a:lnTo>
                      <a:pt x="8592" y="4180"/>
                    </a:lnTo>
                    <a:cubicBezTo>
                      <a:pt x="8565" y="2458"/>
                      <a:pt x="10653" y="945"/>
                      <a:pt x="13972" y="150"/>
                    </a:cubicBezTo>
                    <a:cubicBezTo>
                      <a:pt x="14775" y="-38"/>
                      <a:pt x="15631" y="-49"/>
                      <a:pt x="16461" y="117"/>
                    </a:cubicBezTo>
                    <a:cubicBezTo>
                      <a:pt x="17291" y="282"/>
                      <a:pt x="17799" y="580"/>
                      <a:pt x="17960" y="967"/>
                    </a:cubicBezTo>
                    <a:lnTo>
                      <a:pt x="20743" y="7615"/>
                    </a:lnTo>
                    <a:cubicBezTo>
                      <a:pt x="21600" y="9691"/>
                      <a:pt x="21199" y="11557"/>
                      <a:pt x="19485" y="13523"/>
                    </a:cubicBezTo>
                    <a:lnTo>
                      <a:pt x="12419" y="21551"/>
                    </a:lnTo>
                    <a:lnTo>
                      <a:pt x="0" y="19298"/>
                    </a:lnTo>
                    <a:close/>
                  </a:path>
                </a:pathLst>
              </a:custGeom>
              <a:solidFill>
                <a:srgbClr val="C29D75"/>
              </a:solidFill>
              <a:ln w="12700">
                <a:miter lim="400000"/>
              </a:ln>
            </p:spPr>
            <p:txBody>
              <a:bodyPr lIns="28575" tIns="28575" rIns="28575" bIns="28575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 sz="3000">
                    <a:solidFill>
                      <a:srgbClr val="FFFFFF"/>
                    </a:solidFill>
                  </a:defRPr>
                </a:pPr>
                <a:endParaRPr sz="2250"/>
              </a:p>
            </p:txBody>
          </p:sp>
          <p:sp>
            <p:nvSpPr>
              <p:cNvPr id="19" name="Shape">
                <a:extLst>
                  <a:ext uri="{FF2B5EF4-FFF2-40B4-BE49-F238E27FC236}">
                    <a16:creationId xmlns:a16="http://schemas.microsoft.com/office/drawing/2014/main" id="{0DE9268E-40D4-661F-4BCC-CD34E0931E42}"/>
                  </a:ext>
                </a:extLst>
              </p:cNvPr>
              <p:cNvSpPr/>
              <p:nvPr/>
            </p:nvSpPr>
            <p:spPr>
              <a:xfrm>
                <a:off x="7074971" y="3609278"/>
                <a:ext cx="496948" cy="122565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79" h="21551" extrusionOk="0">
                    <a:moveTo>
                      <a:pt x="0" y="19298"/>
                    </a:moveTo>
                    <a:lnTo>
                      <a:pt x="8699" y="10066"/>
                    </a:lnTo>
                    <a:lnTo>
                      <a:pt x="8592" y="4180"/>
                    </a:lnTo>
                    <a:cubicBezTo>
                      <a:pt x="8565" y="2458"/>
                      <a:pt x="10653" y="945"/>
                      <a:pt x="13972" y="150"/>
                    </a:cubicBezTo>
                    <a:cubicBezTo>
                      <a:pt x="14775" y="-38"/>
                      <a:pt x="15631" y="-49"/>
                      <a:pt x="16461" y="117"/>
                    </a:cubicBezTo>
                    <a:cubicBezTo>
                      <a:pt x="17291" y="282"/>
                      <a:pt x="17799" y="580"/>
                      <a:pt x="17960" y="967"/>
                    </a:cubicBezTo>
                    <a:lnTo>
                      <a:pt x="20743" y="7615"/>
                    </a:lnTo>
                    <a:cubicBezTo>
                      <a:pt x="21600" y="9691"/>
                      <a:pt x="21199" y="11557"/>
                      <a:pt x="19485" y="13523"/>
                    </a:cubicBezTo>
                    <a:lnTo>
                      <a:pt x="12419" y="21551"/>
                    </a:lnTo>
                    <a:lnTo>
                      <a:pt x="0" y="19298"/>
                    </a:lnTo>
                    <a:close/>
                  </a:path>
                </a:pathLst>
              </a:custGeom>
              <a:solidFill>
                <a:srgbClr val="D6AD81"/>
              </a:solidFill>
              <a:ln w="12700">
                <a:miter lim="400000"/>
              </a:ln>
            </p:spPr>
            <p:txBody>
              <a:bodyPr lIns="28575" tIns="28575" rIns="28575" bIns="28575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 sz="3000">
                    <a:solidFill>
                      <a:srgbClr val="FFFFFF"/>
                    </a:solidFill>
                  </a:defRPr>
                </a:pPr>
                <a:endParaRPr sz="2250"/>
              </a:p>
            </p:txBody>
          </p:sp>
          <p:sp>
            <p:nvSpPr>
              <p:cNvPr id="20" name="Shape">
                <a:extLst>
                  <a:ext uri="{FF2B5EF4-FFF2-40B4-BE49-F238E27FC236}">
                    <a16:creationId xmlns:a16="http://schemas.microsoft.com/office/drawing/2014/main" id="{47CF34F0-65E0-8119-8242-4B8263FBC498}"/>
                  </a:ext>
                </a:extLst>
              </p:cNvPr>
              <p:cNvSpPr/>
              <p:nvPr/>
            </p:nvSpPr>
            <p:spPr>
              <a:xfrm>
                <a:off x="7156617" y="3383182"/>
                <a:ext cx="496948" cy="122565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79" h="21551" extrusionOk="0">
                    <a:moveTo>
                      <a:pt x="0" y="19298"/>
                    </a:moveTo>
                    <a:lnTo>
                      <a:pt x="8699" y="10066"/>
                    </a:lnTo>
                    <a:lnTo>
                      <a:pt x="8592" y="4180"/>
                    </a:lnTo>
                    <a:cubicBezTo>
                      <a:pt x="8565" y="2458"/>
                      <a:pt x="10653" y="945"/>
                      <a:pt x="13972" y="150"/>
                    </a:cubicBezTo>
                    <a:cubicBezTo>
                      <a:pt x="14775" y="-38"/>
                      <a:pt x="15631" y="-49"/>
                      <a:pt x="16461" y="117"/>
                    </a:cubicBezTo>
                    <a:cubicBezTo>
                      <a:pt x="17291" y="282"/>
                      <a:pt x="17799" y="580"/>
                      <a:pt x="17960" y="967"/>
                    </a:cubicBezTo>
                    <a:lnTo>
                      <a:pt x="20743" y="7615"/>
                    </a:lnTo>
                    <a:cubicBezTo>
                      <a:pt x="21600" y="9691"/>
                      <a:pt x="21199" y="11557"/>
                      <a:pt x="19485" y="13523"/>
                    </a:cubicBezTo>
                    <a:lnTo>
                      <a:pt x="12419" y="21551"/>
                    </a:lnTo>
                    <a:lnTo>
                      <a:pt x="0" y="19298"/>
                    </a:lnTo>
                    <a:close/>
                  </a:path>
                </a:pathLst>
              </a:custGeom>
              <a:solidFill>
                <a:srgbClr val="E6B98A"/>
              </a:solidFill>
              <a:ln w="12700">
                <a:miter lim="400000"/>
              </a:ln>
            </p:spPr>
            <p:txBody>
              <a:bodyPr lIns="28575" tIns="28575" rIns="28575" bIns="28575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 sz="3000">
                    <a:solidFill>
                      <a:srgbClr val="FFFFFF"/>
                    </a:solidFill>
                  </a:defRPr>
                </a:pPr>
                <a:endParaRPr sz="2250"/>
              </a:p>
            </p:txBody>
          </p:sp>
          <p:sp>
            <p:nvSpPr>
              <p:cNvPr id="21" name="Freeform: Shape 130">
                <a:extLst>
                  <a:ext uri="{FF2B5EF4-FFF2-40B4-BE49-F238E27FC236}">
                    <a16:creationId xmlns:a16="http://schemas.microsoft.com/office/drawing/2014/main" id="{2671E1C4-F236-9565-1D3B-9660433C28E6}"/>
                  </a:ext>
                </a:extLst>
              </p:cNvPr>
              <p:cNvSpPr/>
              <p:nvPr/>
            </p:nvSpPr>
            <p:spPr>
              <a:xfrm>
                <a:off x="4437178" y="3477340"/>
                <a:ext cx="3318764" cy="2828570"/>
              </a:xfrm>
              <a:custGeom>
                <a:avLst/>
                <a:gdLst>
                  <a:gd name="connsiteX0" fmla="*/ 3178621 w 3318764"/>
                  <a:gd name="connsiteY0" fmla="*/ 47 h 2828570"/>
                  <a:gd name="connsiteX1" fmla="*/ 3207415 w 3318764"/>
                  <a:gd name="connsiteY1" fmla="*/ 6077 h 2828570"/>
                  <a:gd name="connsiteX2" fmla="*/ 3243877 w 3318764"/>
                  <a:gd name="connsiteY2" fmla="*/ 56935 h 2828570"/>
                  <a:gd name="connsiteX3" fmla="*/ 3308544 w 3318764"/>
                  <a:gd name="connsiteY3" fmla="*/ 433127 h 2828570"/>
                  <a:gd name="connsiteX4" fmla="*/ 3279015 w 3318764"/>
                  <a:gd name="connsiteY4" fmla="*/ 769210 h 2828570"/>
                  <a:gd name="connsiteX5" fmla="*/ 3071784 w 3318764"/>
                  <a:gd name="connsiteY5" fmla="*/ 1340709 h 2828570"/>
                  <a:gd name="connsiteX6" fmla="*/ 2748977 w 3318764"/>
                  <a:gd name="connsiteY6" fmla="*/ 1910372 h 2828570"/>
                  <a:gd name="connsiteX7" fmla="*/ 2704366 w 3318764"/>
                  <a:gd name="connsiteY7" fmla="*/ 2139626 h 2828570"/>
                  <a:gd name="connsiteX8" fmla="*/ 2792318 w 3318764"/>
                  <a:gd name="connsiteY8" fmla="*/ 2828570 h 2828570"/>
                  <a:gd name="connsiteX9" fmla="*/ 2185600 w 3318764"/>
                  <a:gd name="connsiteY9" fmla="*/ 2828570 h 2828570"/>
                  <a:gd name="connsiteX10" fmla="*/ 2233333 w 3318764"/>
                  <a:gd name="connsiteY10" fmla="*/ 2369405 h 2828570"/>
                  <a:gd name="connsiteX11" fmla="*/ 2242118 w 3318764"/>
                  <a:gd name="connsiteY11" fmla="*/ 2238197 h 2828570"/>
                  <a:gd name="connsiteX12" fmla="*/ 2231428 w 3318764"/>
                  <a:gd name="connsiteY12" fmla="*/ 1827400 h 2828570"/>
                  <a:gd name="connsiteX13" fmla="*/ 2255930 w 3318764"/>
                  <a:gd name="connsiteY13" fmla="*/ 1517794 h 2828570"/>
                  <a:gd name="connsiteX14" fmla="*/ 2259687 w 3318764"/>
                  <a:gd name="connsiteY14" fmla="*/ 1506522 h 2828570"/>
                  <a:gd name="connsiteX15" fmla="*/ 2490838 w 3318764"/>
                  <a:gd name="connsiteY15" fmla="*/ 1161657 h 2828570"/>
                  <a:gd name="connsiteX16" fmla="*/ 2748977 w 3318764"/>
                  <a:gd name="connsiteY16" fmla="*/ 934368 h 2828570"/>
                  <a:gd name="connsiteX17" fmla="*/ 2867675 w 3318764"/>
                  <a:gd name="connsiteY17" fmla="*/ 708915 h 2828570"/>
                  <a:gd name="connsiteX18" fmla="*/ 2941761 w 3318764"/>
                  <a:gd name="connsiteY18" fmla="*/ 649274 h 2828570"/>
                  <a:gd name="connsiteX19" fmla="*/ 2996427 w 3318764"/>
                  <a:gd name="connsiteY19" fmla="*/ 649274 h 2828570"/>
                  <a:gd name="connsiteX20" fmla="*/ 3026538 w 3318764"/>
                  <a:gd name="connsiteY20" fmla="*/ 572594 h 2828570"/>
                  <a:gd name="connsiteX21" fmla="*/ 3024051 w 3318764"/>
                  <a:gd name="connsiteY21" fmla="*/ 237822 h 2828570"/>
                  <a:gd name="connsiteX22" fmla="*/ 3150263 w 3318764"/>
                  <a:gd name="connsiteY22" fmla="*/ 8567 h 2828570"/>
                  <a:gd name="connsiteX23" fmla="*/ 3178621 w 3318764"/>
                  <a:gd name="connsiteY23" fmla="*/ 47 h 2828570"/>
                  <a:gd name="connsiteX24" fmla="*/ 140144 w 3318764"/>
                  <a:gd name="connsiteY24" fmla="*/ 47 h 2828570"/>
                  <a:gd name="connsiteX25" fmla="*/ 168502 w 3318764"/>
                  <a:gd name="connsiteY25" fmla="*/ 8567 h 2828570"/>
                  <a:gd name="connsiteX26" fmla="*/ 294714 w 3318764"/>
                  <a:gd name="connsiteY26" fmla="*/ 237822 h 2828570"/>
                  <a:gd name="connsiteX27" fmla="*/ 292227 w 3318764"/>
                  <a:gd name="connsiteY27" fmla="*/ 572594 h 2828570"/>
                  <a:gd name="connsiteX28" fmla="*/ 322338 w 3318764"/>
                  <a:gd name="connsiteY28" fmla="*/ 649274 h 2828570"/>
                  <a:gd name="connsiteX29" fmla="*/ 377003 w 3318764"/>
                  <a:gd name="connsiteY29" fmla="*/ 649274 h 2828570"/>
                  <a:gd name="connsiteX30" fmla="*/ 451090 w 3318764"/>
                  <a:gd name="connsiteY30" fmla="*/ 708915 h 2828570"/>
                  <a:gd name="connsiteX31" fmla="*/ 569787 w 3318764"/>
                  <a:gd name="connsiteY31" fmla="*/ 934368 h 2828570"/>
                  <a:gd name="connsiteX32" fmla="*/ 827927 w 3318764"/>
                  <a:gd name="connsiteY32" fmla="*/ 1161657 h 2828570"/>
                  <a:gd name="connsiteX33" fmla="*/ 1059077 w 3318764"/>
                  <a:gd name="connsiteY33" fmla="*/ 1506522 h 2828570"/>
                  <a:gd name="connsiteX34" fmla="*/ 1062835 w 3318764"/>
                  <a:gd name="connsiteY34" fmla="*/ 1517794 h 2828570"/>
                  <a:gd name="connsiteX35" fmla="*/ 1087336 w 3318764"/>
                  <a:gd name="connsiteY35" fmla="*/ 1827400 h 2828570"/>
                  <a:gd name="connsiteX36" fmla="*/ 1076647 w 3318764"/>
                  <a:gd name="connsiteY36" fmla="*/ 2238197 h 2828570"/>
                  <a:gd name="connsiteX37" fmla="*/ 1085431 w 3318764"/>
                  <a:gd name="connsiteY37" fmla="*/ 2369405 h 2828570"/>
                  <a:gd name="connsiteX38" fmla="*/ 1133164 w 3318764"/>
                  <a:gd name="connsiteY38" fmla="*/ 2828570 h 2828570"/>
                  <a:gd name="connsiteX39" fmla="*/ 526447 w 3318764"/>
                  <a:gd name="connsiteY39" fmla="*/ 2828570 h 2828570"/>
                  <a:gd name="connsiteX40" fmla="*/ 614398 w 3318764"/>
                  <a:gd name="connsiteY40" fmla="*/ 2139626 h 2828570"/>
                  <a:gd name="connsiteX41" fmla="*/ 569787 w 3318764"/>
                  <a:gd name="connsiteY41" fmla="*/ 1910372 h 2828570"/>
                  <a:gd name="connsiteX42" fmla="*/ 246981 w 3318764"/>
                  <a:gd name="connsiteY42" fmla="*/ 1340709 h 2828570"/>
                  <a:gd name="connsiteX43" fmla="*/ 39750 w 3318764"/>
                  <a:gd name="connsiteY43" fmla="*/ 769210 h 2828570"/>
                  <a:gd name="connsiteX44" fmla="*/ 10221 w 3318764"/>
                  <a:gd name="connsiteY44" fmla="*/ 433127 h 2828570"/>
                  <a:gd name="connsiteX45" fmla="*/ 74888 w 3318764"/>
                  <a:gd name="connsiteY45" fmla="*/ 56935 h 2828570"/>
                  <a:gd name="connsiteX46" fmla="*/ 111349 w 3318764"/>
                  <a:gd name="connsiteY46" fmla="*/ 6077 h 2828570"/>
                  <a:gd name="connsiteX47" fmla="*/ 140144 w 3318764"/>
                  <a:gd name="connsiteY47" fmla="*/ 47 h 28285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3318764" h="2828570">
                    <a:moveTo>
                      <a:pt x="3178621" y="47"/>
                    </a:moveTo>
                    <a:cubicBezTo>
                      <a:pt x="3188272" y="-346"/>
                      <a:pt x="3197996" y="1686"/>
                      <a:pt x="3207415" y="6077"/>
                    </a:cubicBezTo>
                    <a:cubicBezTo>
                      <a:pt x="3226890" y="15514"/>
                      <a:pt x="3240119" y="34914"/>
                      <a:pt x="3243877" y="56935"/>
                    </a:cubicBezTo>
                    <a:lnTo>
                      <a:pt x="3308544" y="433127"/>
                    </a:lnTo>
                    <a:cubicBezTo>
                      <a:pt x="3328653" y="551228"/>
                      <a:pt x="3319233" y="657401"/>
                      <a:pt x="3279015" y="769210"/>
                    </a:cubicBezTo>
                    <a:lnTo>
                      <a:pt x="3071784" y="1340709"/>
                    </a:lnTo>
                    <a:lnTo>
                      <a:pt x="2748977" y="1910372"/>
                    </a:lnTo>
                    <a:cubicBezTo>
                      <a:pt x="2710029" y="1979450"/>
                      <a:pt x="2694312" y="2059800"/>
                      <a:pt x="2704366" y="2139626"/>
                    </a:cubicBezTo>
                    <a:lnTo>
                      <a:pt x="2792318" y="2828570"/>
                    </a:lnTo>
                    <a:lnTo>
                      <a:pt x="2185600" y="2828570"/>
                    </a:lnTo>
                    <a:lnTo>
                      <a:pt x="2233333" y="2369405"/>
                    </a:lnTo>
                    <a:cubicBezTo>
                      <a:pt x="2232063" y="2325494"/>
                      <a:pt x="2235238" y="2281583"/>
                      <a:pt x="2242118" y="2238197"/>
                    </a:cubicBezTo>
                    <a:cubicBezTo>
                      <a:pt x="2263497" y="2099386"/>
                      <a:pt x="2259687" y="1970012"/>
                      <a:pt x="2231428" y="1827400"/>
                    </a:cubicBezTo>
                    <a:cubicBezTo>
                      <a:pt x="2211372" y="1725683"/>
                      <a:pt x="2218886" y="1621477"/>
                      <a:pt x="2255930" y="1517794"/>
                    </a:cubicBezTo>
                    <a:lnTo>
                      <a:pt x="2259687" y="1506522"/>
                    </a:lnTo>
                    <a:cubicBezTo>
                      <a:pt x="2309325" y="1366400"/>
                      <a:pt x="2382195" y="1257868"/>
                      <a:pt x="2490838" y="1161657"/>
                    </a:cubicBezTo>
                    <a:lnTo>
                      <a:pt x="2748977" y="934368"/>
                    </a:lnTo>
                    <a:lnTo>
                      <a:pt x="2867675" y="708915"/>
                    </a:lnTo>
                    <a:cubicBezTo>
                      <a:pt x="2883974" y="678111"/>
                      <a:pt x="2909110" y="658057"/>
                      <a:pt x="2941761" y="649274"/>
                    </a:cubicBezTo>
                    <a:cubicBezTo>
                      <a:pt x="2960601" y="644818"/>
                      <a:pt x="2978805" y="644162"/>
                      <a:pt x="2996427" y="649274"/>
                    </a:cubicBezTo>
                    <a:lnTo>
                      <a:pt x="3026538" y="572594"/>
                    </a:lnTo>
                    <a:lnTo>
                      <a:pt x="3024051" y="237822"/>
                    </a:lnTo>
                    <a:cubicBezTo>
                      <a:pt x="3023416" y="139907"/>
                      <a:pt x="3072419" y="53789"/>
                      <a:pt x="3150263" y="8567"/>
                    </a:cubicBezTo>
                    <a:cubicBezTo>
                      <a:pt x="3159391" y="3259"/>
                      <a:pt x="3168970" y="440"/>
                      <a:pt x="3178621" y="47"/>
                    </a:cubicBezTo>
                    <a:close/>
                    <a:moveTo>
                      <a:pt x="140144" y="47"/>
                    </a:moveTo>
                    <a:cubicBezTo>
                      <a:pt x="149795" y="440"/>
                      <a:pt x="159373" y="3259"/>
                      <a:pt x="168502" y="8567"/>
                    </a:cubicBezTo>
                    <a:cubicBezTo>
                      <a:pt x="246346" y="53789"/>
                      <a:pt x="295349" y="139907"/>
                      <a:pt x="294714" y="237822"/>
                    </a:cubicBezTo>
                    <a:lnTo>
                      <a:pt x="292227" y="572594"/>
                    </a:lnTo>
                    <a:lnTo>
                      <a:pt x="322338" y="649274"/>
                    </a:lnTo>
                    <a:cubicBezTo>
                      <a:pt x="339960" y="644162"/>
                      <a:pt x="358164" y="644818"/>
                      <a:pt x="377003" y="649274"/>
                    </a:cubicBezTo>
                    <a:cubicBezTo>
                      <a:pt x="409654" y="658057"/>
                      <a:pt x="434791" y="678111"/>
                      <a:pt x="451090" y="708915"/>
                    </a:cubicBezTo>
                    <a:lnTo>
                      <a:pt x="569787" y="934368"/>
                    </a:lnTo>
                    <a:lnTo>
                      <a:pt x="827927" y="1161657"/>
                    </a:lnTo>
                    <a:cubicBezTo>
                      <a:pt x="936570" y="1257868"/>
                      <a:pt x="1009439" y="1366400"/>
                      <a:pt x="1059077" y="1506522"/>
                    </a:cubicBezTo>
                    <a:lnTo>
                      <a:pt x="1062835" y="1517794"/>
                    </a:lnTo>
                    <a:cubicBezTo>
                      <a:pt x="1099878" y="1621477"/>
                      <a:pt x="1107393" y="1725683"/>
                      <a:pt x="1087336" y="1827400"/>
                    </a:cubicBezTo>
                    <a:cubicBezTo>
                      <a:pt x="1059077" y="1970012"/>
                      <a:pt x="1055267" y="2099386"/>
                      <a:pt x="1076647" y="2238197"/>
                    </a:cubicBezTo>
                    <a:cubicBezTo>
                      <a:pt x="1083526" y="2281583"/>
                      <a:pt x="1086701" y="2325494"/>
                      <a:pt x="1085431" y="2369405"/>
                    </a:cubicBezTo>
                    <a:lnTo>
                      <a:pt x="1133164" y="2828570"/>
                    </a:lnTo>
                    <a:lnTo>
                      <a:pt x="526447" y="2828570"/>
                    </a:lnTo>
                    <a:lnTo>
                      <a:pt x="614398" y="2139626"/>
                    </a:lnTo>
                    <a:cubicBezTo>
                      <a:pt x="624453" y="2059800"/>
                      <a:pt x="608736" y="1979450"/>
                      <a:pt x="569787" y="1910372"/>
                    </a:cubicBezTo>
                    <a:lnTo>
                      <a:pt x="246981" y="1340709"/>
                    </a:lnTo>
                    <a:lnTo>
                      <a:pt x="39750" y="769210"/>
                    </a:lnTo>
                    <a:cubicBezTo>
                      <a:pt x="-470" y="657401"/>
                      <a:pt x="-9889" y="551228"/>
                      <a:pt x="10221" y="433127"/>
                    </a:cubicBezTo>
                    <a:lnTo>
                      <a:pt x="74888" y="56935"/>
                    </a:lnTo>
                    <a:cubicBezTo>
                      <a:pt x="78645" y="34914"/>
                      <a:pt x="91875" y="15514"/>
                      <a:pt x="111349" y="6077"/>
                    </a:cubicBezTo>
                    <a:cubicBezTo>
                      <a:pt x="120769" y="1686"/>
                      <a:pt x="130493" y="-346"/>
                      <a:pt x="140144" y="47"/>
                    </a:cubicBezTo>
                    <a:close/>
                  </a:path>
                </a:pathLst>
              </a:custGeom>
              <a:solidFill>
                <a:srgbClr val="FDD4A9"/>
              </a:solidFill>
              <a:ln w="12700">
                <a:miter lim="400000"/>
              </a:ln>
            </p:spPr>
            <p:txBody>
              <a:bodyPr wrap="square" lIns="28575" tIns="28575" rIns="28575" bIns="28575" anchor="ctr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 sz="3000">
                    <a:solidFill>
                      <a:srgbClr val="FFFFFF"/>
                    </a:solidFill>
                  </a:defRPr>
                </a:pPr>
                <a:endParaRPr sz="2250"/>
              </a:p>
            </p:txBody>
          </p:sp>
        </p:grp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444FEA2-6EBD-798D-8D2C-84BD9981D903}"/>
              </a:ext>
            </a:extLst>
          </p:cNvPr>
          <p:cNvGrpSpPr/>
          <p:nvPr/>
        </p:nvGrpSpPr>
        <p:grpSpPr>
          <a:xfrm>
            <a:off x="1643196" y="2676447"/>
            <a:ext cx="4485447" cy="1090110"/>
            <a:chOff x="2559333" y="2058063"/>
            <a:chExt cx="7073344" cy="1787386"/>
          </a:xfrm>
        </p:grpSpPr>
        <p:sp>
          <p:nvSpPr>
            <p:cNvPr id="29" name="Shape">
              <a:extLst>
                <a:ext uri="{FF2B5EF4-FFF2-40B4-BE49-F238E27FC236}">
                  <a16:creationId xmlns:a16="http://schemas.microsoft.com/office/drawing/2014/main" id="{B550F19A-382A-EAB7-1919-191361425AC7}"/>
                </a:ext>
              </a:extLst>
            </p:cNvPr>
            <p:cNvSpPr/>
            <p:nvPr/>
          </p:nvSpPr>
          <p:spPr>
            <a:xfrm>
              <a:off x="4016396" y="2359471"/>
              <a:ext cx="1135952" cy="6280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7" h="21600" extrusionOk="0">
                  <a:moveTo>
                    <a:pt x="3298" y="21600"/>
                  </a:moveTo>
                  <a:lnTo>
                    <a:pt x="11895" y="11005"/>
                  </a:lnTo>
                  <a:lnTo>
                    <a:pt x="17849" y="8973"/>
                  </a:lnTo>
                  <a:cubicBezTo>
                    <a:pt x="19588" y="8368"/>
                    <a:pt x="20945" y="6076"/>
                    <a:pt x="21469" y="3027"/>
                  </a:cubicBezTo>
                  <a:cubicBezTo>
                    <a:pt x="21600" y="2292"/>
                    <a:pt x="21540" y="1557"/>
                    <a:pt x="21302" y="951"/>
                  </a:cubicBezTo>
                  <a:cubicBezTo>
                    <a:pt x="21064" y="324"/>
                    <a:pt x="20719" y="0"/>
                    <a:pt x="20314" y="0"/>
                  </a:cubicBezTo>
                  <a:lnTo>
                    <a:pt x="13372" y="86"/>
                  </a:lnTo>
                  <a:cubicBezTo>
                    <a:pt x="11217" y="108"/>
                    <a:pt x="9359" y="1124"/>
                    <a:pt x="7525" y="3265"/>
                  </a:cubicBezTo>
                  <a:lnTo>
                    <a:pt x="0" y="12065"/>
                  </a:lnTo>
                  <a:lnTo>
                    <a:pt x="3298" y="21600"/>
                  </a:lnTo>
                  <a:close/>
                </a:path>
              </a:pathLst>
            </a:custGeom>
            <a:solidFill>
              <a:srgbClr val="5F3318"/>
            </a:solidFill>
            <a:ln w="12700">
              <a:miter lim="400000"/>
            </a:ln>
          </p:spPr>
          <p:txBody>
            <a:bodyPr lIns="28575" tIns="28575" rIns="28575" bIns="28575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 sz="3000">
                  <a:solidFill>
                    <a:srgbClr val="FFFFFF"/>
                  </a:solidFill>
                </a:defRPr>
              </a:pPr>
              <a:endParaRPr sz="2250"/>
            </a:p>
          </p:txBody>
        </p:sp>
        <p:sp>
          <p:nvSpPr>
            <p:cNvPr id="30" name="Shape">
              <a:extLst>
                <a:ext uri="{FF2B5EF4-FFF2-40B4-BE49-F238E27FC236}">
                  <a16:creationId xmlns:a16="http://schemas.microsoft.com/office/drawing/2014/main" id="{8FE21824-EA4F-D42B-7DB8-A50EBD2C9A8F}"/>
                </a:ext>
              </a:extLst>
            </p:cNvPr>
            <p:cNvSpPr/>
            <p:nvPr/>
          </p:nvSpPr>
          <p:spPr>
            <a:xfrm>
              <a:off x="4179687" y="2271545"/>
              <a:ext cx="1135953" cy="6280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7" h="21600" extrusionOk="0">
                  <a:moveTo>
                    <a:pt x="3298" y="21600"/>
                  </a:moveTo>
                  <a:lnTo>
                    <a:pt x="11895" y="11005"/>
                  </a:lnTo>
                  <a:lnTo>
                    <a:pt x="17849" y="8973"/>
                  </a:lnTo>
                  <a:cubicBezTo>
                    <a:pt x="19588" y="8368"/>
                    <a:pt x="20945" y="6076"/>
                    <a:pt x="21469" y="3027"/>
                  </a:cubicBezTo>
                  <a:cubicBezTo>
                    <a:pt x="21600" y="2292"/>
                    <a:pt x="21540" y="1557"/>
                    <a:pt x="21302" y="951"/>
                  </a:cubicBezTo>
                  <a:cubicBezTo>
                    <a:pt x="21064" y="324"/>
                    <a:pt x="20719" y="0"/>
                    <a:pt x="20314" y="0"/>
                  </a:cubicBezTo>
                  <a:lnTo>
                    <a:pt x="13372" y="86"/>
                  </a:lnTo>
                  <a:cubicBezTo>
                    <a:pt x="11217" y="108"/>
                    <a:pt x="9359" y="1124"/>
                    <a:pt x="7525" y="3265"/>
                  </a:cubicBezTo>
                  <a:lnTo>
                    <a:pt x="0" y="12065"/>
                  </a:lnTo>
                  <a:lnTo>
                    <a:pt x="3298" y="21600"/>
                  </a:lnTo>
                  <a:close/>
                </a:path>
              </a:pathLst>
            </a:custGeom>
            <a:solidFill>
              <a:srgbClr val="794426"/>
            </a:solidFill>
            <a:ln w="12700">
              <a:miter lim="400000"/>
            </a:ln>
          </p:spPr>
          <p:txBody>
            <a:bodyPr lIns="28575" tIns="28575" rIns="28575" bIns="28575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 sz="3000">
                  <a:solidFill>
                    <a:srgbClr val="FFFFFF"/>
                  </a:solidFill>
                </a:defRPr>
              </a:pPr>
              <a:endParaRPr sz="2250"/>
            </a:p>
          </p:txBody>
        </p:sp>
        <p:sp>
          <p:nvSpPr>
            <p:cNvPr id="31" name="Shape">
              <a:extLst>
                <a:ext uri="{FF2B5EF4-FFF2-40B4-BE49-F238E27FC236}">
                  <a16:creationId xmlns:a16="http://schemas.microsoft.com/office/drawing/2014/main" id="{F7BE720E-3F92-41A4-6F09-6444B0D5A897}"/>
                </a:ext>
              </a:extLst>
            </p:cNvPr>
            <p:cNvSpPr/>
            <p:nvPr/>
          </p:nvSpPr>
          <p:spPr>
            <a:xfrm>
              <a:off x="4374381" y="2152217"/>
              <a:ext cx="1135952" cy="6280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7" h="21600" extrusionOk="0">
                  <a:moveTo>
                    <a:pt x="3298" y="21600"/>
                  </a:moveTo>
                  <a:lnTo>
                    <a:pt x="11895" y="11005"/>
                  </a:lnTo>
                  <a:lnTo>
                    <a:pt x="17849" y="8973"/>
                  </a:lnTo>
                  <a:cubicBezTo>
                    <a:pt x="19588" y="8368"/>
                    <a:pt x="20945" y="6076"/>
                    <a:pt x="21469" y="3027"/>
                  </a:cubicBezTo>
                  <a:cubicBezTo>
                    <a:pt x="21600" y="2292"/>
                    <a:pt x="21540" y="1557"/>
                    <a:pt x="21302" y="951"/>
                  </a:cubicBezTo>
                  <a:cubicBezTo>
                    <a:pt x="21064" y="324"/>
                    <a:pt x="20719" y="0"/>
                    <a:pt x="20314" y="0"/>
                  </a:cubicBezTo>
                  <a:lnTo>
                    <a:pt x="13372" y="86"/>
                  </a:lnTo>
                  <a:cubicBezTo>
                    <a:pt x="11217" y="108"/>
                    <a:pt x="9359" y="1124"/>
                    <a:pt x="7525" y="3265"/>
                  </a:cubicBezTo>
                  <a:lnTo>
                    <a:pt x="0" y="12065"/>
                  </a:lnTo>
                  <a:lnTo>
                    <a:pt x="3298" y="21600"/>
                  </a:lnTo>
                  <a:close/>
                </a:path>
              </a:pathLst>
            </a:custGeom>
            <a:solidFill>
              <a:srgbClr val="8B5030"/>
            </a:solidFill>
            <a:ln w="12700">
              <a:miter lim="400000"/>
            </a:ln>
          </p:spPr>
          <p:txBody>
            <a:bodyPr lIns="28575" tIns="28575" rIns="28575" bIns="28575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 sz="3000">
                  <a:solidFill>
                    <a:srgbClr val="FFFFFF"/>
                  </a:solidFill>
                </a:defRPr>
              </a:pPr>
              <a:endParaRPr sz="2250"/>
            </a:p>
          </p:txBody>
        </p:sp>
        <p:sp>
          <p:nvSpPr>
            <p:cNvPr id="32" name="Shape">
              <a:extLst>
                <a:ext uri="{FF2B5EF4-FFF2-40B4-BE49-F238E27FC236}">
                  <a16:creationId xmlns:a16="http://schemas.microsoft.com/office/drawing/2014/main" id="{3822EDB5-EDD3-0962-4611-E792ECDD5530}"/>
                </a:ext>
              </a:extLst>
            </p:cNvPr>
            <p:cNvSpPr/>
            <p:nvPr/>
          </p:nvSpPr>
          <p:spPr>
            <a:xfrm>
              <a:off x="7037289" y="2359471"/>
              <a:ext cx="1135952" cy="6280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7" h="21600" extrusionOk="0">
                  <a:moveTo>
                    <a:pt x="18239" y="21600"/>
                  </a:moveTo>
                  <a:lnTo>
                    <a:pt x="9642" y="11005"/>
                  </a:lnTo>
                  <a:lnTo>
                    <a:pt x="3688" y="8973"/>
                  </a:lnTo>
                  <a:cubicBezTo>
                    <a:pt x="1949" y="8368"/>
                    <a:pt x="592" y="6076"/>
                    <a:pt x="68" y="3027"/>
                  </a:cubicBezTo>
                  <a:cubicBezTo>
                    <a:pt x="-63" y="2292"/>
                    <a:pt x="-3" y="1557"/>
                    <a:pt x="235" y="951"/>
                  </a:cubicBezTo>
                  <a:cubicBezTo>
                    <a:pt x="473" y="324"/>
                    <a:pt x="818" y="0"/>
                    <a:pt x="1223" y="0"/>
                  </a:cubicBezTo>
                  <a:lnTo>
                    <a:pt x="8165" y="86"/>
                  </a:lnTo>
                  <a:cubicBezTo>
                    <a:pt x="10320" y="108"/>
                    <a:pt x="12178" y="1124"/>
                    <a:pt x="14012" y="3265"/>
                  </a:cubicBezTo>
                  <a:lnTo>
                    <a:pt x="21537" y="12065"/>
                  </a:lnTo>
                  <a:lnTo>
                    <a:pt x="18239" y="21600"/>
                  </a:lnTo>
                  <a:close/>
                </a:path>
              </a:pathLst>
            </a:custGeom>
            <a:solidFill>
              <a:srgbClr val="5F3318"/>
            </a:solidFill>
            <a:ln w="12700">
              <a:miter lim="400000"/>
            </a:ln>
          </p:spPr>
          <p:txBody>
            <a:bodyPr lIns="28575" tIns="28575" rIns="28575" bIns="28575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 sz="3000">
                  <a:solidFill>
                    <a:srgbClr val="FFFFFF"/>
                  </a:solidFill>
                </a:defRPr>
              </a:pPr>
              <a:endParaRPr sz="2250"/>
            </a:p>
          </p:txBody>
        </p:sp>
        <p:sp>
          <p:nvSpPr>
            <p:cNvPr id="33" name="Shape">
              <a:extLst>
                <a:ext uri="{FF2B5EF4-FFF2-40B4-BE49-F238E27FC236}">
                  <a16:creationId xmlns:a16="http://schemas.microsoft.com/office/drawing/2014/main" id="{8D94B75C-E646-A197-6D3F-D02BD3489AC7}"/>
                </a:ext>
              </a:extLst>
            </p:cNvPr>
            <p:cNvSpPr/>
            <p:nvPr/>
          </p:nvSpPr>
          <p:spPr>
            <a:xfrm>
              <a:off x="6880277" y="2271545"/>
              <a:ext cx="1135952" cy="6280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7" h="21600" extrusionOk="0">
                  <a:moveTo>
                    <a:pt x="18239" y="21600"/>
                  </a:moveTo>
                  <a:lnTo>
                    <a:pt x="9642" y="11005"/>
                  </a:lnTo>
                  <a:lnTo>
                    <a:pt x="3688" y="8973"/>
                  </a:lnTo>
                  <a:cubicBezTo>
                    <a:pt x="1949" y="8368"/>
                    <a:pt x="592" y="6076"/>
                    <a:pt x="68" y="3027"/>
                  </a:cubicBezTo>
                  <a:cubicBezTo>
                    <a:pt x="-63" y="2292"/>
                    <a:pt x="-3" y="1557"/>
                    <a:pt x="235" y="951"/>
                  </a:cubicBezTo>
                  <a:cubicBezTo>
                    <a:pt x="473" y="324"/>
                    <a:pt x="818" y="0"/>
                    <a:pt x="1223" y="0"/>
                  </a:cubicBezTo>
                  <a:lnTo>
                    <a:pt x="8165" y="86"/>
                  </a:lnTo>
                  <a:cubicBezTo>
                    <a:pt x="10320" y="108"/>
                    <a:pt x="12178" y="1124"/>
                    <a:pt x="14012" y="3265"/>
                  </a:cubicBezTo>
                  <a:lnTo>
                    <a:pt x="21537" y="12065"/>
                  </a:lnTo>
                  <a:lnTo>
                    <a:pt x="18239" y="21600"/>
                  </a:lnTo>
                  <a:close/>
                </a:path>
              </a:pathLst>
            </a:custGeom>
            <a:solidFill>
              <a:srgbClr val="794426"/>
            </a:solidFill>
            <a:ln w="12700">
              <a:miter lim="400000"/>
            </a:ln>
          </p:spPr>
          <p:txBody>
            <a:bodyPr lIns="28575" tIns="28575" rIns="28575" bIns="28575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 sz="3000">
                  <a:solidFill>
                    <a:srgbClr val="FFFFFF"/>
                  </a:solidFill>
                </a:defRPr>
              </a:pPr>
              <a:endParaRPr sz="2250"/>
            </a:p>
          </p:txBody>
        </p:sp>
        <p:sp>
          <p:nvSpPr>
            <p:cNvPr id="34" name="Shape">
              <a:extLst>
                <a:ext uri="{FF2B5EF4-FFF2-40B4-BE49-F238E27FC236}">
                  <a16:creationId xmlns:a16="http://schemas.microsoft.com/office/drawing/2014/main" id="{B0675F67-DC41-0F24-81D1-CB8A0CB6A57B}"/>
                </a:ext>
              </a:extLst>
            </p:cNvPr>
            <p:cNvSpPr/>
            <p:nvPr/>
          </p:nvSpPr>
          <p:spPr>
            <a:xfrm>
              <a:off x="6679304" y="2152217"/>
              <a:ext cx="1135952" cy="6280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7" h="21600" extrusionOk="0">
                  <a:moveTo>
                    <a:pt x="18239" y="21600"/>
                  </a:moveTo>
                  <a:lnTo>
                    <a:pt x="9642" y="11005"/>
                  </a:lnTo>
                  <a:lnTo>
                    <a:pt x="3688" y="8973"/>
                  </a:lnTo>
                  <a:cubicBezTo>
                    <a:pt x="1949" y="8368"/>
                    <a:pt x="592" y="6076"/>
                    <a:pt x="68" y="3027"/>
                  </a:cubicBezTo>
                  <a:cubicBezTo>
                    <a:pt x="-63" y="2292"/>
                    <a:pt x="-3" y="1557"/>
                    <a:pt x="235" y="951"/>
                  </a:cubicBezTo>
                  <a:cubicBezTo>
                    <a:pt x="473" y="324"/>
                    <a:pt x="818" y="0"/>
                    <a:pt x="1223" y="0"/>
                  </a:cubicBezTo>
                  <a:lnTo>
                    <a:pt x="8165" y="86"/>
                  </a:lnTo>
                  <a:cubicBezTo>
                    <a:pt x="10320" y="108"/>
                    <a:pt x="12178" y="1124"/>
                    <a:pt x="14012" y="3265"/>
                  </a:cubicBezTo>
                  <a:lnTo>
                    <a:pt x="21537" y="12065"/>
                  </a:lnTo>
                  <a:lnTo>
                    <a:pt x="18239" y="21600"/>
                  </a:lnTo>
                  <a:close/>
                </a:path>
              </a:pathLst>
            </a:custGeom>
            <a:solidFill>
              <a:srgbClr val="8B5030"/>
            </a:solidFill>
            <a:ln w="12700">
              <a:miter lim="400000"/>
            </a:ln>
          </p:spPr>
          <p:txBody>
            <a:bodyPr lIns="28575" tIns="28575" rIns="28575" bIns="28575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 sz="3000">
                  <a:solidFill>
                    <a:srgbClr val="FFFFFF"/>
                  </a:solidFill>
                </a:defRPr>
              </a:pPr>
              <a:endParaRPr sz="2250"/>
            </a:p>
          </p:txBody>
        </p:sp>
        <p:sp>
          <p:nvSpPr>
            <p:cNvPr id="35" name="Freeform: Shape 113">
              <a:extLst>
                <a:ext uri="{FF2B5EF4-FFF2-40B4-BE49-F238E27FC236}">
                  <a16:creationId xmlns:a16="http://schemas.microsoft.com/office/drawing/2014/main" id="{19AA60EE-22B3-2E86-D1F8-707599F69583}"/>
                </a:ext>
              </a:extLst>
            </p:cNvPr>
            <p:cNvSpPr/>
            <p:nvPr/>
          </p:nvSpPr>
          <p:spPr>
            <a:xfrm>
              <a:off x="2559333" y="2058063"/>
              <a:ext cx="7073344" cy="1787386"/>
            </a:xfrm>
            <a:custGeom>
              <a:avLst/>
              <a:gdLst>
                <a:gd name="connsiteX0" fmla="*/ 4292975 w 7073344"/>
                <a:gd name="connsiteY0" fmla="*/ 30 h 1787386"/>
                <a:gd name="connsiteX1" fmla="*/ 4657278 w 7073344"/>
                <a:gd name="connsiteY1" fmla="*/ 2513 h 1787386"/>
                <a:gd name="connsiteX2" fmla="*/ 4965637 w 7073344"/>
                <a:gd name="connsiteY2" fmla="*/ 94811 h 1787386"/>
                <a:gd name="connsiteX3" fmla="*/ 5461754 w 7073344"/>
                <a:gd name="connsiteY3" fmla="*/ 414503 h 1787386"/>
                <a:gd name="connsiteX4" fmla="*/ 5894537 w 7073344"/>
                <a:gd name="connsiteY4" fmla="*/ 815151 h 1787386"/>
                <a:gd name="connsiteX5" fmla="*/ 6194055 w 7073344"/>
                <a:gd name="connsiteY5" fmla="*/ 965891 h 1787386"/>
                <a:gd name="connsiteX6" fmla="*/ 7073344 w 7073344"/>
                <a:gd name="connsiteY6" fmla="*/ 1127309 h 1787386"/>
                <a:gd name="connsiteX7" fmla="*/ 7073344 w 7073344"/>
                <a:gd name="connsiteY7" fmla="*/ 1787386 h 1787386"/>
                <a:gd name="connsiteX8" fmla="*/ 6204083 w 7073344"/>
                <a:gd name="connsiteY8" fmla="*/ 1458921 h 1787386"/>
                <a:gd name="connsiteX9" fmla="*/ 5763911 w 7073344"/>
                <a:gd name="connsiteY9" fmla="*/ 1372251 h 1787386"/>
                <a:gd name="connsiteX10" fmla="*/ 5478115 w 7073344"/>
                <a:gd name="connsiteY10" fmla="*/ 1289969 h 1787386"/>
                <a:gd name="connsiteX11" fmla="*/ 5468747 w 7073344"/>
                <a:gd name="connsiteY11" fmla="*/ 1283678 h 1787386"/>
                <a:gd name="connsiteX12" fmla="*/ 5188626 w 7073344"/>
                <a:gd name="connsiteY12" fmla="*/ 980957 h 1787386"/>
                <a:gd name="connsiteX13" fmla="*/ 5023429 w 7073344"/>
                <a:gd name="connsiteY13" fmla="*/ 672606 h 1787386"/>
                <a:gd name="connsiteX14" fmla="*/ 4834350 w 7073344"/>
                <a:gd name="connsiteY14" fmla="*/ 508705 h 1787386"/>
                <a:gd name="connsiteX15" fmla="*/ 4792259 w 7073344"/>
                <a:gd name="connsiteY15" fmla="*/ 420794 h 1787386"/>
                <a:gd name="connsiteX16" fmla="*/ 4802419 w 7073344"/>
                <a:gd name="connsiteY16" fmla="*/ 364918 h 1787386"/>
                <a:gd name="connsiteX17" fmla="*/ 4735786 w 7073344"/>
                <a:gd name="connsiteY17" fmla="*/ 319638 h 1787386"/>
                <a:gd name="connsiteX18" fmla="*/ 4421755 w 7073344"/>
                <a:gd name="connsiteY18" fmla="*/ 260617 h 1787386"/>
                <a:gd name="connsiteX19" fmla="*/ 4230829 w 7073344"/>
                <a:gd name="connsiteY19" fmla="*/ 87941 h 1787386"/>
                <a:gd name="connsiteX20" fmla="*/ 4238350 w 7073344"/>
                <a:gd name="connsiteY20" fmla="*/ 28257 h 1787386"/>
                <a:gd name="connsiteX21" fmla="*/ 4292975 w 7073344"/>
                <a:gd name="connsiteY21" fmla="*/ 30 h 1787386"/>
                <a:gd name="connsiteX22" fmla="*/ 2780368 w 7073344"/>
                <a:gd name="connsiteY22" fmla="*/ 30 h 1787386"/>
                <a:gd name="connsiteX23" fmla="*/ 2835115 w 7073344"/>
                <a:gd name="connsiteY23" fmla="*/ 28257 h 1787386"/>
                <a:gd name="connsiteX24" fmla="*/ 2842634 w 7073344"/>
                <a:gd name="connsiteY24" fmla="*/ 87941 h 1787386"/>
                <a:gd name="connsiteX25" fmla="*/ 2651613 w 7073344"/>
                <a:gd name="connsiteY25" fmla="*/ 260617 h 1787386"/>
                <a:gd name="connsiteX26" fmla="*/ 2337641 w 7073344"/>
                <a:gd name="connsiteY26" fmla="*/ 319638 h 1787386"/>
                <a:gd name="connsiteX27" fmla="*/ 2271021 w 7073344"/>
                <a:gd name="connsiteY27" fmla="*/ 364918 h 1787386"/>
                <a:gd name="connsiteX28" fmla="*/ 2281047 w 7073344"/>
                <a:gd name="connsiteY28" fmla="*/ 420794 h 1787386"/>
                <a:gd name="connsiteX29" fmla="*/ 2238964 w 7073344"/>
                <a:gd name="connsiteY29" fmla="*/ 508705 h 1787386"/>
                <a:gd name="connsiteX30" fmla="*/ 2049921 w 7073344"/>
                <a:gd name="connsiteY30" fmla="*/ 672606 h 1787386"/>
                <a:gd name="connsiteX31" fmla="*/ 1884756 w 7073344"/>
                <a:gd name="connsiteY31" fmla="*/ 980957 h 1787386"/>
                <a:gd name="connsiteX32" fmla="*/ 1604688 w 7073344"/>
                <a:gd name="connsiteY32" fmla="*/ 1283678 h 1787386"/>
                <a:gd name="connsiteX33" fmla="*/ 1595321 w 7073344"/>
                <a:gd name="connsiteY33" fmla="*/ 1289969 h 1787386"/>
                <a:gd name="connsiteX34" fmla="*/ 1309448 w 7073344"/>
                <a:gd name="connsiteY34" fmla="*/ 1372251 h 1787386"/>
                <a:gd name="connsiteX35" fmla="*/ 869228 w 7073344"/>
                <a:gd name="connsiteY35" fmla="*/ 1458921 h 1787386"/>
                <a:gd name="connsiteX36" fmla="*/ 0 w 7073344"/>
                <a:gd name="connsiteY36" fmla="*/ 1787386 h 1787386"/>
                <a:gd name="connsiteX37" fmla="*/ 0 w 7073344"/>
                <a:gd name="connsiteY37" fmla="*/ 1127309 h 1787386"/>
                <a:gd name="connsiteX38" fmla="*/ 879254 w 7073344"/>
                <a:gd name="connsiteY38" fmla="*/ 965891 h 1787386"/>
                <a:gd name="connsiteX39" fmla="*/ 1178847 w 7073344"/>
                <a:gd name="connsiteY39" fmla="*/ 815151 h 1787386"/>
                <a:gd name="connsiteX40" fmla="*/ 1611548 w 7073344"/>
                <a:gd name="connsiteY40" fmla="*/ 414503 h 1787386"/>
                <a:gd name="connsiteX41" fmla="*/ 2107702 w 7073344"/>
                <a:gd name="connsiteY41" fmla="*/ 94811 h 1787386"/>
                <a:gd name="connsiteX42" fmla="*/ 2416134 w 7073344"/>
                <a:gd name="connsiteY42" fmla="*/ 2513 h 1787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7073344" h="1787386">
                  <a:moveTo>
                    <a:pt x="4292975" y="30"/>
                  </a:moveTo>
                  <a:lnTo>
                    <a:pt x="4657278" y="2513"/>
                  </a:lnTo>
                  <a:cubicBezTo>
                    <a:pt x="4771016" y="3175"/>
                    <a:pt x="4868920" y="32645"/>
                    <a:pt x="4965637" y="94811"/>
                  </a:cubicBezTo>
                  <a:lnTo>
                    <a:pt x="5461754" y="414503"/>
                  </a:lnTo>
                  <a:lnTo>
                    <a:pt x="5894537" y="815151"/>
                  </a:lnTo>
                  <a:cubicBezTo>
                    <a:pt x="5979247" y="893708"/>
                    <a:pt x="6082956" y="945859"/>
                    <a:pt x="6194055" y="965891"/>
                  </a:cubicBezTo>
                  <a:lnTo>
                    <a:pt x="7073344" y="1127309"/>
                  </a:lnTo>
                  <a:lnTo>
                    <a:pt x="7073344" y="1787386"/>
                  </a:lnTo>
                  <a:lnTo>
                    <a:pt x="6204083" y="1458921"/>
                  </a:lnTo>
                  <a:cubicBezTo>
                    <a:pt x="6057755" y="1395512"/>
                    <a:pt x="5922114" y="1368526"/>
                    <a:pt x="5763911" y="1372251"/>
                  </a:cubicBezTo>
                  <a:cubicBezTo>
                    <a:pt x="5664687" y="1374735"/>
                    <a:pt x="5569158" y="1347169"/>
                    <a:pt x="5478115" y="1289969"/>
                  </a:cubicBezTo>
                  <a:lnTo>
                    <a:pt x="5468747" y="1283678"/>
                  </a:lnTo>
                  <a:cubicBezTo>
                    <a:pt x="5346301" y="1207108"/>
                    <a:pt x="5258293" y="1111581"/>
                    <a:pt x="5188626" y="980957"/>
                  </a:cubicBezTo>
                  <a:lnTo>
                    <a:pt x="5023429" y="672606"/>
                  </a:lnTo>
                  <a:lnTo>
                    <a:pt x="4834350" y="508705"/>
                  </a:lnTo>
                  <a:cubicBezTo>
                    <a:pt x="4808621" y="486106"/>
                    <a:pt x="4794239" y="456554"/>
                    <a:pt x="4792259" y="420794"/>
                  </a:cubicBezTo>
                  <a:cubicBezTo>
                    <a:pt x="4791072" y="400678"/>
                    <a:pt x="4794766" y="381805"/>
                    <a:pt x="4802419" y="364918"/>
                  </a:cubicBezTo>
                  <a:lnTo>
                    <a:pt x="4735786" y="319638"/>
                  </a:lnTo>
                  <a:lnTo>
                    <a:pt x="4421755" y="260617"/>
                  </a:lnTo>
                  <a:cubicBezTo>
                    <a:pt x="4330052" y="243068"/>
                    <a:pt x="4258537" y="176514"/>
                    <a:pt x="4230829" y="87941"/>
                  </a:cubicBezTo>
                  <a:cubicBezTo>
                    <a:pt x="4223308" y="67163"/>
                    <a:pt x="4226474" y="45806"/>
                    <a:pt x="4238350" y="28257"/>
                  </a:cubicBezTo>
                  <a:cubicBezTo>
                    <a:pt x="4250884" y="10046"/>
                    <a:pt x="4271732" y="-633"/>
                    <a:pt x="4292975" y="30"/>
                  </a:cubicBezTo>
                  <a:close/>
                  <a:moveTo>
                    <a:pt x="2780368" y="30"/>
                  </a:moveTo>
                  <a:cubicBezTo>
                    <a:pt x="2801739" y="-633"/>
                    <a:pt x="2822450" y="10046"/>
                    <a:pt x="2835115" y="28257"/>
                  </a:cubicBezTo>
                  <a:cubicBezTo>
                    <a:pt x="2846988" y="45806"/>
                    <a:pt x="2849494" y="67163"/>
                    <a:pt x="2842634" y="87941"/>
                  </a:cubicBezTo>
                  <a:cubicBezTo>
                    <a:pt x="2814931" y="176514"/>
                    <a:pt x="2743298" y="243068"/>
                    <a:pt x="2651613" y="260617"/>
                  </a:cubicBezTo>
                  <a:lnTo>
                    <a:pt x="2337641" y="319638"/>
                  </a:lnTo>
                  <a:lnTo>
                    <a:pt x="2271021" y="364918"/>
                  </a:lnTo>
                  <a:cubicBezTo>
                    <a:pt x="2278540" y="381805"/>
                    <a:pt x="2282366" y="400678"/>
                    <a:pt x="2281047" y="420794"/>
                  </a:cubicBezTo>
                  <a:cubicBezTo>
                    <a:pt x="2279200" y="456554"/>
                    <a:pt x="2264820" y="486106"/>
                    <a:pt x="2238964" y="508705"/>
                  </a:cubicBezTo>
                  <a:lnTo>
                    <a:pt x="2049921" y="672606"/>
                  </a:lnTo>
                  <a:lnTo>
                    <a:pt x="1884756" y="980957"/>
                  </a:lnTo>
                  <a:cubicBezTo>
                    <a:pt x="1815102" y="1111581"/>
                    <a:pt x="1727110" y="1207108"/>
                    <a:pt x="1604688" y="1283678"/>
                  </a:cubicBezTo>
                  <a:lnTo>
                    <a:pt x="1595321" y="1289969"/>
                  </a:lnTo>
                  <a:cubicBezTo>
                    <a:pt x="1504164" y="1347169"/>
                    <a:pt x="1408785" y="1374735"/>
                    <a:pt x="1309448" y="1372251"/>
                  </a:cubicBezTo>
                  <a:cubicBezTo>
                    <a:pt x="1151275" y="1368526"/>
                    <a:pt x="1015528" y="1395512"/>
                    <a:pt x="869228" y="1458921"/>
                  </a:cubicBezTo>
                  <a:lnTo>
                    <a:pt x="0" y="1787386"/>
                  </a:lnTo>
                  <a:lnTo>
                    <a:pt x="0" y="1127309"/>
                  </a:lnTo>
                  <a:lnTo>
                    <a:pt x="879254" y="965891"/>
                  </a:lnTo>
                  <a:cubicBezTo>
                    <a:pt x="990463" y="945859"/>
                    <a:pt x="1094021" y="893708"/>
                    <a:pt x="1178847" y="815151"/>
                  </a:cubicBezTo>
                  <a:lnTo>
                    <a:pt x="1611548" y="414503"/>
                  </a:lnTo>
                  <a:lnTo>
                    <a:pt x="2107702" y="94811"/>
                  </a:lnTo>
                  <a:cubicBezTo>
                    <a:pt x="2204532" y="32645"/>
                    <a:pt x="2302418" y="3175"/>
                    <a:pt x="2416134" y="2513"/>
                  </a:cubicBezTo>
                  <a:close/>
                </a:path>
              </a:pathLst>
            </a:custGeom>
            <a:solidFill>
              <a:srgbClr val="AB7959"/>
            </a:solidFill>
            <a:ln w="12700">
              <a:miter lim="400000"/>
            </a:ln>
          </p:spPr>
          <p:txBody>
            <a:bodyPr wrap="square" lIns="28575" tIns="28575" rIns="28575" bIns="28575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 sz="3000">
                  <a:solidFill>
                    <a:srgbClr val="FFFFFF"/>
                  </a:solidFill>
                </a:defRPr>
              </a:pPr>
              <a:endParaRPr sz="2250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3406F61-1AAA-9A10-3F95-38E21C567C91}"/>
              </a:ext>
            </a:extLst>
          </p:cNvPr>
          <p:cNvGrpSpPr/>
          <p:nvPr/>
        </p:nvGrpSpPr>
        <p:grpSpPr>
          <a:xfrm>
            <a:off x="1694943" y="1912064"/>
            <a:ext cx="4381952" cy="782232"/>
            <a:chOff x="2559333" y="1015457"/>
            <a:chExt cx="7070649" cy="1343529"/>
          </a:xfrm>
        </p:grpSpPr>
        <p:sp>
          <p:nvSpPr>
            <p:cNvPr id="37" name="Shape">
              <a:extLst>
                <a:ext uri="{FF2B5EF4-FFF2-40B4-BE49-F238E27FC236}">
                  <a16:creationId xmlns:a16="http://schemas.microsoft.com/office/drawing/2014/main" id="{418CECB8-9416-4408-881B-92D22E059067}"/>
                </a:ext>
              </a:extLst>
            </p:cNvPr>
            <p:cNvSpPr/>
            <p:nvPr/>
          </p:nvSpPr>
          <p:spPr>
            <a:xfrm>
              <a:off x="4631879" y="1731427"/>
              <a:ext cx="1116930" cy="4632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9" h="20828" extrusionOk="0">
                  <a:moveTo>
                    <a:pt x="170" y="14936"/>
                  </a:moveTo>
                  <a:lnTo>
                    <a:pt x="10588" y="14456"/>
                  </a:lnTo>
                  <a:lnTo>
                    <a:pt x="16312" y="19991"/>
                  </a:lnTo>
                  <a:cubicBezTo>
                    <a:pt x="17986" y="21600"/>
                    <a:pt x="19805" y="20838"/>
                    <a:pt x="21127" y="18155"/>
                  </a:cubicBezTo>
                  <a:cubicBezTo>
                    <a:pt x="21442" y="17506"/>
                    <a:pt x="21600" y="16631"/>
                    <a:pt x="21564" y="15614"/>
                  </a:cubicBezTo>
                  <a:cubicBezTo>
                    <a:pt x="21539" y="14626"/>
                    <a:pt x="21333" y="13779"/>
                    <a:pt x="20981" y="13271"/>
                  </a:cubicBezTo>
                  <a:lnTo>
                    <a:pt x="14954" y="4264"/>
                  </a:lnTo>
                  <a:cubicBezTo>
                    <a:pt x="13074" y="1468"/>
                    <a:pt x="11194" y="141"/>
                    <a:pt x="8987" y="113"/>
                  </a:cubicBezTo>
                  <a:lnTo>
                    <a:pt x="0" y="0"/>
                  </a:lnTo>
                  <a:lnTo>
                    <a:pt x="170" y="14936"/>
                  </a:lnTo>
                  <a:close/>
                </a:path>
              </a:pathLst>
            </a:custGeom>
            <a:solidFill>
              <a:srgbClr val="927059"/>
            </a:solidFill>
            <a:ln w="12700">
              <a:miter lim="400000"/>
            </a:ln>
          </p:spPr>
          <p:txBody>
            <a:bodyPr lIns="28575" tIns="28575" rIns="28575" bIns="28575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 sz="3000">
                  <a:solidFill>
                    <a:srgbClr val="FFFFFF"/>
                  </a:solidFill>
                </a:defRPr>
              </a:pPr>
              <a:endParaRPr sz="2250"/>
            </a:p>
          </p:txBody>
        </p:sp>
        <p:sp>
          <p:nvSpPr>
            <p:cNvPr id="38" name="Shape">
              <a:extLst>
                <a:ext uri="{FF2B5EF4-FFF2-40B4-BE49-F238E27FC236}">
                  <a16:creationId xmlns:a16="http://schemas.microsoft.com/office/drawing/2014/main" id="{FE2177FB-3726-7832-9151-007E36DB7E95}"/>
                </a:ext>
              </a:extLst>
            </p:cNvPr>
            <p:cNvSpPr/>
            <p:nvPr/>
          </p:nvSpPr>
          <p:spPr>
            <a:xfrm>
              <a:off x="4814012" y="1750269"/>
              <a:ext cx="1116930" cy="4632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9" h="20828" extrusionOk="0">
                  <a:moveTo>
                    <a:pt x="170" y="14908"/>
                  </a:moveTo>
                  <a:lnTo>
                    <a:pt x="10588" y="14456"/>
                  </a:lnTo>
                  <a:lnTo>
                    <a:pt x="16312" y="19991"/>
                  </a:lnTo>
                  <a:cubicBezTo>
                    <a:pt x="17986" y="21600"/>
                    <a:pt x="19805" y="20838"/>
                    <a:pt x="21127" y="18155"/>
                  </a:cubicBezTo>
                  <a:cubicBezTo>
                    <a:pt x="21442" y="17506"/>
                    <a:pt x="21600" y="16631"/>
                    <a:pt x="21564" y="15614"/>
                  </a:cubicBezTo>
                  <a:cubicBezTo>
                    <a:pt x="21539" y="14626"/>
                    <a:pt x="21321" y="13779"/>
                    <a:pt x="20981" y="13271"/>
                  </a:cubicBezTo>
                  <a:lnTo>
                    <a:pt x="14954" y="4264"/>
                  </a:lnTo>
                  <a:cubicBezTo>
                    <a:pt x="13074" y="1468"/>
                    <a:pt x="11194" y="141"/>
                    <a:pt x="8987" y="113"/>
                  </a:cubicBezTo>
                  <a:lnTo>
                    <a:pt x="0" y="0"/>
                  </a:lnTo>
                  <a:lnTo>
                    <a:pt x="170" y="14908"/>
                  </a:lnTo>
                  <a:close/>
                </a:path>
              </a:pathLst>
            </a:custGeom>
            <a:solidFill>
              <a:srgbClr val="AE856A"/>
            </a:solidFill>
            <a:ln w="12700">
              <a:miter lim="400000"/>
            </a:ln>
          </p:spPr>
          <p:txBody>
            <a:bodyPr lIns="28575" tIns="28575" rIns="28575" bIns="28575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 sz="3000">
                  <a:solidFill>
                    <a:srgbClr val="FFFFFF"/>
                  </a:solidFill>
                </a:defRPr>
              </a:pPr>
              <a:endParaRPr sz="2250"/>
            </a:p>
          </p:txBody>
        </p:sp>
        <p:sp>
          <p:nvSpPr>
            <p:cNvPr id="39" name="Shape">
              <a:extLst>
                <a:ext uri="{FF2B5EF4-FFF2-40B4-BE49-F238E27FC236}">
                  <a16:creationId xmlns:a16="http://schemas.microsoft.com/office/drawing/2014/main" id="{1F29CA33-3181-2474-CA07-DCB4B40ED0DD}"/>
                </a:ext>
              </a:extLst>
            </p:cNvPr>
            <p:cNvSpPr/>
            <p:nvPr/>
          </p:nvSpPr>
          <p:spPr>
            <a:xfrm>
              <a:off x="5040108" y="1756549"/>
              <a:ext cx="1116930" cy="4632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9" h="20828" extrusionOk="0">
                  <a:moveTo>
                    <a:pt x="170" y="14908"/>
                  </a:moveTo>
                  <a:lnTo>
                    <a:pt x="10588" y="14456"/>
                  </a:lnTo>
                  <a:lnTo>
                    <a:pt x="16312" y="19991"/>
                  </a:lnTo>
                  <a:cubicBezTo>
                    <a:pt x="17986" y="21600"/>
                    <a:pt x="19805" y="20838"/>
                    <a:pt x="21127" y="18155"/>
                  </a:cubicBezTo>
                  <a:cubicBezTo>
                    <a:pt x="21442" y="17506"/>
                    <a:pt x="21600" y="16631"/>
                    <a:pt x="21564" y="15614"/>
                  </a:cubicBezTo>
                  <a:cubicBezTo>
                    <a:pt x="21539" y="14626"/>
                    <a:pt x="21333" y="13779"/>
                    <a:pt x="20981" y="13271"/>
                  </a:cubicBezTo>
                  <a:lnTo>
                    <a:pt x="14954" y="4264"/>
                  </a:lnTo>
                  <a:cubicBezTo>
                    <a:pt x="13074" y="1468"/>
                    <a:pt x="11194" y="141"/>
                    <a:pt x="8987" y="113"/>
                  </a:cubicBezTo>
                  <a:lnTo>
                    <a:pt x="0" y="0"/>
                  </a:lnTo>
                  <a:lnTo>
                    <a:pt x="170" y="14908"/>
                  </a:lnTo>
                  <a:close/>
                </a:path>
              </a:pathLst>
            </a:custGeom>
            <a:solidFill>
              <a:srgbClr val="C09375"/>
            </a:solidFill>
            <a:ln w="12700">
              <a:miter lim="400000"/>
            </a:ln>
          </p:spPr>
          <p:txBody>
            <a:bodyPr lIns="28575" tIns="28575" rIns="28575" bIns="28575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 sz="3000">
                  <a:solidFill>
                    <a:srgbClr val="FFFFFF"/>
                  </a:solidFill>
                </a:defRPr>
              </a:pPr>
              <a:endParaRPr sz="2250"/>
            </a:p>
          </p:txBody>
        </p:sp>
        <p:sp>
          <p:nvSpPr>
            <p:cNvPr id="40" name="Shape">
              <a:extLst>
                <a:ext uri="{FF2B5EF4-FFF2-40B4-BE49-F238E27FC236}">
                  <a16:creationId xmlns:a16="http://schemas.microsoft.com/office/drawing/2014/main" id="{179D9400-2178-3956-1BB1-0A6CE385E0C7}"/>
                </a:ext>
              </a:extLst>
            </p:cNvPr>
            <p:cNvSpPr/>
            <p:nvPr/>
          </p:nvSpPr>
          <p:spPr>
            <a:xfrm>
              <a:off x="6446927" y="1731427"/>
              <a:ext cx="1116930" cy="4632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9" h="20828" extrusionOk="0">
                  <a:moveTo>
                    <a:pt x="21399" y="14936"/>
                  </a:moveTo>
                  <a:lnTo>
                    <a:pt x="10981" y="14456"/>
                  </a:lnTo>
                  <a:lnTo>
                    <a:pt x="5257" y="19991"/>
                  </a:lnTo>
                  <a:cubicBezTo>
                    <a:pt x="3583" y="21600"/>
                    <a:pt x="1764" y="20838"/>
                    <a:pt x="442" y="18155"/>
                  </a:cubicBezTo>
                  <a:cubicBezTo>
                    <a:pt x="127" y="17506"/>
                    <a:pt x="-31" y="16631"/>
                    <a:pt x="5" y="15614"/>
                  </a:cubicBezTo>
                  <a:cubicBezTo>
                    <a:pt x="30" y="14626"/>
                    <a:pt x="236" y="13779"/>
                    <a:pt x="588" y="13271"/>
                  </a:cubicBezTo>
                  <a:lnTo>
                    <a:pt x="6615" y="4264"/>
                  </a:lnTo>
                  <a:cubicBezTo>
                    <a:pt x="8495" y="1468"/>
                    <a:pt x="10375" y="141"/>
                    <a:pt x="12582" y="113"/>
                  </a:cubicBezTo>
                  <a:lnTo>
                    <a:pt x="21569" y="0"/>
                  </a:lnTo>
                  <a:lnTo>
                    <a:pt x="21399" y="14936"/>
                  </a:lnTo>
                  <a:close/>
                </a:path>
              </a:pathLst>
            </a:custGeom>
            <a:solidFill>
              <a:srgbClr val="927059"/>
            </a:solidFill>
            <a:ln w="12700">
              <a:miter lim="400000"/>
            </a:ln>
          </p:spPr>
          <p:txBody>
            <a:bodyPr lIns="28575" tIns="28575" rIns="28575" bIns="28575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 sz="3000">
                  <a:solidFill>
                    <a:srgbClr val="FFFFFF"/>
                  </a:solidFill>
                </a:defRPr>
              </a:pPr>
              <a:endParaRPr sz="2250"/>
            </a:p>
          </p:txBody>
        </p:sp>
        <p:sp>
          <p:nvSpPr>
            <p:cNvPr id="41" name="Shape">
              <a:extLst>
                <a:ext uri="{FF2B5EF4-FFF2-40B4-BE49-F238E27FC236}">
                  <a16:creationId xmlns:a16="http://schemas.microsoft.com/office/drawing/2014/main" id="{3191DE9D-4798-A450-1F36-9945ADB2EAE7}"/>
                </a:ext>
              </a:extLst>
            </p:cNvPr>
            <p:cNvSpPr/>
            <p:nvPr/>
          </p:nvSpPr>
          <p:spPr>
            <a:xfrm>
              <a:off x="6264794" y="1750269"/>
              <a:ext cx="1116930" cy="4632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9" h="20828" extrusionOk="0">
                  <a:moveTo>
                    <a:pt x="21399" y="14908"/>
                  </a:moveTo>
                  <a:lnTo>
                    <a:pt x="10981" y="14456"/>
                  </a:lnTo>
                  <a:lnTo>
                    <a:pt x="5257" y="19991"/>
                  </a:lnTo>
                  <a:cubicBezTo>
                    <a:pt x="3583" y="21600"/>
                    <a:pt x="1764" y="20838"/>
                    <a:pt x="442" y="18155"/>
                  </a:cubicBezTo>
                  <a:cubicBezTo>
                    <a:pt x="127" y="17506"/>
                    <a:pt x="-31" y="16631"/>
                    <a:pt x="5" y="15614"/>
                  </a:cubicBezTo>
                  <a:cubicBezTo>
                    <a:pt x="30" y="14626"/>
                    <a:pt x="248" y="13779"/>
                    <a:pt x="588" y="13271"/>
                  </a:cubicBezTo>
                  <a:lnTo>
                    <a:pt x="6615" y="4264"/>
                  </a:lnTo>
                  <a:cubicBezTo>
                    <a:pt x="8495" y="1468"/>
                    <a:pt x="10375" y="141"/>
                    <a:pt x="12582" y="113"/>
                  </a:cubicBezTo>
                  <a:lnTo>
                    <a:pt x="21569" y="0"/>
                  </a:lnTo>
                  <a:lnTo>
                    <a:pt x="21399" y="14908"/>
                  </a:lnTo>
                  <a:close/>
                </a:path>
              </a:pathLst>
            </a:custGeom>
            <a:solidFill>
              <a:srgbClr val="AE856A"/>
            </a:solidFill>
            <a:ln w="12700">
              <a:miter lim="400000"/>
            </a:ln>
          </p:spPr>
          <p:txBody>
            <a:bodyPr lIns="28575" tIns="28575" rIns="28575" bIns="28575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 sz="3000">
                  <a:solidFill>
                    <a:srgbClr val="FFFFFF"/>
                  </a:solidFill>
                </a:defRPr>
              </a:pPr>
              <a:endParaRPr sz="2250"/>
            </a:p>
          </p:txBody>
        </p:sp>
        <p:sp>
          <p:nvSpPr>
            <p:cNvPr id="42" name="Shape">
              <a:extLst>
                <a:ext uri="{FF2B5EF4-FFF2-40B4-BE49-F238E27FC236}">
                  <a16:creationId xmlns:a16="http://schemas.microsoft.com/office/drawing/2014/main" id="{47FF16C5-F365-27C0-10A8-3F52D9719A1E}"/>
                </a:ext>
              </a:extLst>
            </p:cNvPr>
            <p:cNvSpPr/>
            <p:nvPr/>
          </p:nvSpPr>
          <p:spPr>
            <a:xfrm>
              <a:off x="6032418" y="1756549"/>
              <a:ext cx="1116930" cy="4632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9" h="20828" extrusionOk="0">
                  <a:moveTo>
                    <a:pt x="21399" y="14908"/>
                  </a:moveTo>
                  <a:lnTo>
                    <a:pt x="10981" y="14456"/>
                  </a:lnTo>
                  <a:lnTo>
                    <a:pt x="5257" y="19991"/>
                  </a:lnTo>
                  <a:cubicBezTo>
                    <a:pt x="3583" y="21600"/>
                    <a:pt x="1764" y="20838"/>
                    <a:pt x="442" y="18155"/>
                  </a:cubicBezTo>
                  <a:cubicBezTo>
                    <a:pt x="127" y="17506"/>
                    <a:pt x="-31" y="16631"/>
                    <a:pt x="5" y="15614"/>
                  </a:cubicBezTo>
                  <a:cubicBezTo>
                    <a:pt x="30" y="14626"/>
                    <a:pt x="236" y="13779"/>
                    <a:pt x="588" y="13271"/>
                  </a:cubicBezTo>
                  <a:lnTo>
                    <a:pt x="6615" y="4264"/>
                  </a:lnTo>
                  <a:cubicBezTo>
                    <a:pt x="8495" y="1468"/>
                    <a:pt x="10375" y="141"/>
                    <a:pt x="12582" y="113"/>
                  </a:cubicBezTo>
                  <a:lnTo>
                    <a:pt x="21569" y="0"/>
                  </a:lnTo>
                  <a:lnTo>
                    <a:pt x="21399" y="14908"/>
                  </a:lnTo>
                  <a:close/>
                </a:path>
              </a:pathLst>
            </a:custGeom>
            <a:solidFill>
              <a:srgbClr val="C09375"/>
            </a:solidFill>
            <a:ln w="12700">
              <a:miter lim="400000"/>
            </a:ln>
          </p:spPr>
          <p:txBody>
            <a:bodyPr lIns="28575" tIns="28575" rIns="28575" bIns="28575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 sz="3000">
                  <a:solidFill>
                    <a:srgbClr val="FFFFFF"/>
                  </a:solidFill>
                </a:defRPr>
              </a:pPr>
              <a:endParaRPr sz="2250"/>
            </a:p>
          </p:txBody>
        </p:sp>
        <p:sp>
          <p:nvSpPr>
            <p:cNvPr id="43" name="Freeform: Shape 91">
              <a:extLst>
                <a:ext uri="{FF2B5EF4-FFF2-40B4-BE49-F238E27FC236}">
                  <a16:creationId xmlns:a16="http://schemas.microsoft.com/office/drawing/2014/main" id="{373270C0-570F-27CE-4042-48B7B547D8AA}"/>
                </a:ext>
              </a:extLst>
            </p:cNvPr>
            <p:cNvSpPr/>
            <p:nvPr/>
          </p:nvSpPr>
          <p:spPr>
            <a:xfrm>
              <a:off x="2559333" y="1015457"/>
              <a:ext cx="7070649" cy="1343529"/>
            </a:xfrm>
            <a:custGeom>
              <a:avLst/>
              <a:gdLst>
                <a:gd name="connsiteX0" fmla="*/ 0 w 7070649"/>
                <a:gd name="connsiteY0" fmla="*/ 0 h 1343529"/>
                <a:gd name="connsiteX1" fmla="*/ 1416800 w 7070649"/>
                <a:gd name="connsiteY1" fmla="*/ 662601 h 1343529"/>
                <a:gd name="connsiteX2" fmla="*/ 1759110 w 7070649"/>
                <a:gd name="connsiteY2" fmla="*/ 707776 h 1343529"/>
                <a:gd name="connsiteX3" fmla="*/ 2319971 w 7070649"/>
                <a:gd name="connsiteY3" fmla="*/ 607955 h 1343529"/>
                <a:gd name="connsiteX4" fmla="*/ 2901568 w 7070649"/>
                <a:gd name="connsiteY4" fmla="*/ 610448 h 1343529"/>
                <a:gd name="connsiteX5" fmla="*/ 3210634 w 7070649"/>
                <a:gd name="connsiteY5" fmla="*/ 702791 h 1343529"/>
                <a:gd name="connsiteX6" fmla="*/ 3521511 w 7070649"/>
                <a:gd name="connsiteY6" fmla="*/ 902493 h 1343529"/>
                <a:gd name="connsiteX7" fmla="*/ 3535325 w 7070649"/>
                <a:gd name="connsiteY7" fmla="*/ 916579 h 1343529"/>
                <a:gd name="connsiteX8" fmla="*/ 3549140 w 7070649"/>
                <a:gd name="connsiteY8" fmla="*/ 902493 h 1343529"/>
                <a:gd name="connsiteX9" fmla="*/ 3860016 w 7070649"/>
                <a:gd name="connsiteY9" fmla="*/ 702791 h 1343529"/>
                <a:gd name="connsiteX10" fmla="*/ 4169082 w 7070649"/>
                <a:gd name="connsiteY10" fmla="*/ 610448 h 1343529"/>
                <a:gd name="connsiteX11" fmla="*/ 4750679 w 7070649"/>
                <a:gd name="connsiteY11" fmla="*/ 607955 h 1343529"/>
                <a:gd name="connsiteX12" fmla="*/ 5311540 w 7070649"/>
                <a:gd name="connsiteY12" fmla="*/ 707776 h 1343529"/>
                <a:gd name="connsiteX13" fmla="*/ 5653850 w 7070649"/>
                <a:gd name="connsiteY13" fmla="*/ 662601 h 1343529"/>
                <a:gd name="connsiteX14" fmla="*/ 7070649 w 7070649"/>
                <a:gd name="connsiteY14" fmla="*/ 0 h 1343529"/>
                <a:gd name="connsiteX15" fmla="*/ 7070649 w 7070649"/>
                <a:gd name="connsiteY15" fmla="*/ 742981 h 1343529"/>
                <a:gd name="connsiteX16" fmla="*/ 6004223 w 7070649"/>
                <a:gd name="connsiteY16" fmla="*/ 1046927 h 1343529"/>
                <a:gd name="connsiteX17" fmla="*/ 5828296 w 7070649"/>
                <a:gd name="connsiteY17" fmla="*/ 1100950 h 1343529"/>
                <a:gd name="connsiteX18" fmla="*/ 5486645 w 7070649"/>
                <a:gd name="connsiteY18" fmla="*/ 1255478 h 1343529"/>
                <a:gd name="connsiteX19" fmla="*/ 5202758 w 7070649"/>
                <a:gd name="connsiteY19" fmla="*/ 1343397 h 1343529"/>
                <a:gd name="connsiteX20" fmla="*/ 5191567 w 7070649"/>
                <a:gd name="connsiteY20" fmla="*/ 1343397 h 1343529"/>
                <a:gd name="connsiteX21" fmla="*/ 4801532 w 7070649"/>
                <a:gd name="connsiteY21" fmla="*/ 1241022 h 1343529"/>
                <a:gd name="connsiteX22" fmla="*/ 4506290 w 7070649"/>
                <a:gd name="connsiteY22" fmla="*/ 1070169 h 1343529"/>
                <a:gd name="connsiteX23" fmla="*/ 4263217 w 7070649"/>
                <a:gd name="connsiteY23" fmla="*/ 1035026 h 1343529"/>
                <a:gd name="connsiteX24" fmla="*/ 4183564 w 7070649"/>
                <a:gd name="connsiteY24" fmla="*/ 983496 h 1343529"/>
                <a:gd name="connsiteX25" fmla="*/ 4163487 w 7070649"/>
                <a:gd name="connsiteY25" fmla="*/ 930096 h 1343529"/>
                <a:gd name="connsiteX26" fmla="*/ 4084328 w 7070649"/>
                <a:gd name="connsiteY26" fmla="*/ 928850 h 1343529"/>
                <a:gd name="connsiteX27" fmla="*/ 3787769 w 7070649"/>
                <a:gd name="connsiteY27" fmla="*/ 1051974 h 1343529"/>
                <a:gd name="connsiteX28" fmla="*/ 3538443 w 7070649"/>
                <a:gd name="connsiteY28" fmla="*/ 1011161 h 1343529"/>
                <a:gd name="connsiteX29" fmla="*/ 3535326 w 7070649"/>
                <a:gd name="connsiteY29" fmla="*/ 1006616 h 1343529"/>
                <a:gd name="connsiteX30" fmla="*/ 3532208 w 7070649"/>
                <a:gd name="connsiteY30" fmla="*/ 1011161 h 1343529"/>
                <a:gd name="connsiteX31" fmla="*/ 3282881 w 7070649"/>
                <a:gd name="connsiteY31" fmla="*/ 1051974 h 1343529"/>
                <a:gd name="connsiteX32" fmla="*/ 2986323 w 7070649"/>
                <a:gd name="connsiteY32" fmla="*/ 928850 h 1343529"/>
                <a:gd name="connsiteX33" fmla="*/ 2907164 w 7070649"/>
                <a:gd name="connsiteY33" fmla="*/ 930096 h 1343529"/>
                <a:gd name="connsiteX34" fmla="*/ 2887086 w 7070649"/>
                <a:gd name="connsiteY34" fmla="*/ 983496 h 1343529"/>
                <a:gd name="connsiteX35" fmla="*/ 2807433 w 7070649"/>
                <a:gd name="connsiteY35" fmla="*/ 1035026 h 1343529"/>
                <a:gd name="connsiteX36" fmla="*/ 2564360 w 7070649"/>
                <a:gd name="connsiteY36" fmla="*/ 1070169 h 1343529"/>
                <a:gd name="connsiteX37" fmla="*/ 2269118 w 7070649"/>
                <a:gd name="connsiteY37" fmla="*/ 1241022 h 1343529"/>
                <a:gd name="connsiteX38" fmla="*/ 1879083 w 7070649"/>
                <a:gd name="connsiteY38" fmla="*/ 1343397 h 1343529"/>
                <a:gd name="connsiteX39" fmla="*/ 1867892 w 7070649"/>
                <a:gd name="connsiteY39" fmla="*/ 1343397 h 1343529"/>
                <a:gd name="connsiteX40" fmla="*/ 1584005 w 7070649"/>
                <a:gd name="connsiteY40" fmla="*/ 1255478 h 1343529"/>
                <a:gd name="connsiteX41" fmla="*/ 1242354 w 7070649"/>
                <a:gd name="connsiteY41" fmla="*/ 1100950 h 1343529"/>
                <a:gd name="connsiteX42" fmla="*/ 1066426 w 7070649"/>
                <a:gd name="connsiteY42" fmla="*/ 1046927 h 1343529"/>
                <a:gd name="connsiteX43" fmla="*/ 0 w 7070649"/>
                <a:gd name="connsiteY43" fmla="*/ 742981 h 1343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7070649" h="1343529">
                  <a:moveTo>
                    <a:pt x="0" y="0"/>
                  </a:moveTo>
                  <a:lnTo>
                    <a:pt x="1416800" y="662601"/>
                  </a:lnTo>
                  <a:cubicBezTo>
                    <a:pt x="1524266" y="712823"/>
                    <a:pt x="1643580" y="728525"/>
                    <a:pt x="1759110" y="707776"/>
                  </a:cubicBezTo>
                  <a:lnTo>
                    <a:pt x="2319971" y="607955"/>
                  </a:lnTo>
                  <a:lnTo>
                    <a:pt x="2901568" y="610448"/>
                  </a:lnTo>
                  <a:cubicBezTo>
                    <a:pt x="3015946" y="611071"/>
                    <a:pt x="3113208" y="640606"/>
                    <a:pt x="3210634" y="702791"/>
                  </a:cubicBezTo>
                  <a:lnTo>
                    <a:pt x="3521511" y="902493"/>
                  </a:lnTo>
                  <a:lnTo>
                    <a:pt x="3535325" y="916579"/>
                  </a:lnTo>
                  <a:lnTo>
                    <a:pt x="3549140" y="902493"/>
                  </a:lnTo>
                  <a:lnTo>
                    <a:pt x="3860016" y="702791"/>
                  </a:lnTo>
                  <a:cubicBezTo>
                    <a:pt x="3957443" y="640606"/>
                    <a:pt x="4054705" y="611071"/>
                    <a:pt x="4169082" y="610448"/>
                  </a:cubicBezTo>
                  <a:lnTo>
                    <a:pt x="4750679" y="607955"/>
                  </a:lnTo>
                  <a:lnTo>
                    <a:pt x="5311540" y="707776"/>
                  </a:lnTo>
                  <a:cubicBezTo>
                    <a:pt x="5427070" y="728525"/>
                    <a:pt x="5546384" y="712823"/>
                    <a:pt x="5653850" y="662601"/>
                  </a:cubicBezTo>
                  <a:lnTo>
                    <a:pt x="7070649" y="0"/>
                  </a:lnTo>
                  <a:lnTo>
                    <a:pt x="7070649" y="742981"/>
                  </a:lnTo>
                  <a:lnTo>
                    <a:pt x="6004223" y="1046927"/>
                  </a:lnTo>
                  <a:cubicBezTo>
                    <a:pt x="5947117" y="1068922"/>
                    <a:pt x="5888035" y="1086494"/>
                    <a:pt x="5828296" y="1100950"/>
                  </a:cubicBezTo>
                  <a:cubicBezTo>
                    <a:pt x="5705196" y="1130484"/>
                    <a:pt x="5597237" y="1180083"/>
                    <a:pt x="5486645" y="1255478"/>
                  </a:cubicBezTo>
                  <a:cubicBezTo>
                    <a:pt x="5403865" y="1311992"/>
                    <a:pt x="5308413" y="1341465"/>
                    <a:pt x="5202758" y="1343397"/>
                  </a:cubicBezTo>
                  <a:lnTo>
                    <a:pt x="5191567" y="1343397"/>
                  </a:lnTo>
                  <a:cubicBezTo>
                    <a:pt x="5048883" y="1345889"/>
                    <a:pt x="4926442" y="1313239"/>
                    <a:pt x="4801532" y="1241022"/>
                  </a:cubicBezTo>
                  <a:lnTo>
                    <a:pt x="4506290" y="1070169"/>
                  </a:lnTo>
                  <a:lnTo>
                    <a:pt x="4263217" y="1035026"/>
                  </a:lnTo>
                  <a:cubicBezTo>
                    <a:pt x="4229974" y="1029979"/>
                    <a:pt x="4202984" y="1013031"/>
                    <a:pt x="4183564" y="983496"/>
                  </a:cubicBezTo>
                  <a:cubicBezTo>
                    <a:pt x="4172867" y="966548"/>
                    <a:pt x="4165955" y="948976"/>
                    <a:pt x="4163487" y="930096"/>
                  </a:cubicBezTo>
                  <a:lnTo>
                    <a:pt x="4084328" y="928850"/>
                  </a:lnTo>
                  <a:lnTo>
                    <a:pt x="3787769" y="1051974"/>
                  </a:lnTo>
                  <a:cubicBezTo>
                    <a:pt x="3701204" y="1087740"/>
                    <a:pt x="3606905" y="1070792"/>
                    <a:pt x="3538443" y="1011161"/>
                  </a:cubicBezTo>
                  <a:lnTo>
                    <a:pt x="3535326" y="1006616"/>
                  </a:lnTo>
                  <a:lnTo>
                    <a:pt x="3532208" y="1011161"/>
                  </a:lnTo>
                  <a:cubicBezTo>
                    <a:pt x="3463746" y="1070792"/>
                    <a:pt x="3369446" y="1087740"/>
                    <a:pt x="3282881" y="1051974"/>
                  </a:cubicBezTo>
                  <a:lnTo>
                    <a:pt x="2986323" y="928850"/>
                  </a:lnTo>
                  <a:lnTo>
                    <a:pt x="2907164" y="930096"/>
                  </a:lnTo>
                  <a:cubicBezTo>
                    <a:pt x="2904695" y="948976"/>
                    <a:pt x="2897783" y="966548"/>
                    <a:pt x="2887086" y="983496"/>
                  </a:cubicBezTo>
                  <a:cubicBezTo>
                    <a:pt x="2867666" y="1013031"/>
                    <a:pt x="2840676" y="1029979"/>
                    <a:pt x="2807433" y="1035026"/>
                  </a:cubicBezTo>
                  <a:lnTo>
                    <a:pt x="2564360" y="1070169"/>
                  </a:lnTo>
                  <a:lnTo>
                    <a:pt x="2269118" y="1241022"/>
                  </a:lnTo>
                  <a:cubicBezTo>
                    <a:pt x="2144208" y="1313239"/>
                    <a:pt x="2021767" y="1345889"/>
                    <a:pt x="1879083" y="1343397"/>
                  </a:cubicBezTo>
                  <a:lnTo>
                    <a:pt x="1867892" y="1343397"/>
                  </a:lnTo>
                  <a:cubicBezTo>
                    <a:pt x="1762237" y="1341465"/>
                    <a:pt x="1666785" y="1311992"/>
                    <a:pt x="1584005" y="1255478"/>
                  </a:cubicBezTo>
                  <a:cubicBezTo>
                    <a:pt x="1473413" y="1180083"/>
                    <a:pt x="1365454" y="1130484"/>
                    <a:pt x="1242354" y="1100950"/>
                  </a:cubicBezTo>
                  <a:cubicBezTo>
                    <a:pt x="1182614" y="1086494"/>
                    <a:pt x="1123533" y="1068922"/>
                    <a:pt x="1066426" y="1046927"/>
                  </a:cubicBezTo>
                  <a:lnTo>
                    <a:pt x="0" y="742981"/>
                  </a:lnTo>
                  <a:close/>
                </a:path>
              </a:pathLst>
            </a:custGeom>
            <a:solidFill>
              <a:srgbClr val="D9B497"/>
            </a:solidFill>
            <a:ln w="12700">
              <a:miter lim="400000"/>
            </a:ln>
          </p:spPr>
          <p:txBody>
            <a:bodyPr wrap="square" lIns="28575" tIns="28575" rIns="28575" bIns="28575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 sz="3000">
                  <a:solidFill>
                    <a:srgbClr val="FFFFFF"/>
                  </a:solidFill>
                </a:defRPr>
              </a:pPr>
              <a:endParaRPr sz="2250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E5ADAEDA-63B1-C8B0-0CD6-7E50089DDC40}"/>
              </a:ext>
            </a:extLst>
          </p:cNvPr>
          <p:cNvGrpSpPr/>
          <p:nvPr/>
        </p:nvGrpSpPr>
        <p:grpSpPr>
          <a:xfrm>
            <a:off x="2814129" y="703394"/>
            <a:ext cx="2194560" cy="1237867"/>
            <a:chOff x="255548" y="1465256"/>
            <a:chExt cx="2194560" cy="1237867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33FC335-7DF0-160F-33DE-75A0380E91E2}"/>
                </a:ext>
              </a:extLst>
            </p:cNvPr>
            <p:cNvSpPr txBox="1"/>
            <p:nvPr/>
          </p:nvSpPr>
          <p:spPr>
            <a:xfrm>
              <a:off x="255548" y="1465256"/>
              <a:ext cx="2194560" cy="400110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pPr algn="ctr"/>
              <a:r>
                <a:rPr lang="en-US" sz="2000" b="1" noProof="1"/>
                <a:t>Lorem Ipsum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4F6D1938-8B80-129E-A538-714EA3EFFF5E}"/>
                </a:ext>
              </a:extLst>
            </p:cNvPr>
            <p:cNvSpPr txBox="1"/>
            <p:nvPr/>
          </p:nvSpPr>
          <p:spPr>
            <a:xfrm>
              <a:off x="255548" y="1841349"/>
              <a:ext cx="2194560" cy="861774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/>
            <a:p>
              <a:pPr algn="ctr"/>
              <a:r>
                <a:rPr lang="en-US" sz="1000" noProof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Lorem ipsum dolor sit amet, nibh est. A magna maecenas, quam magna nec quis, lorem nunc. Suspendisse viverra sodales mauris, cras pharetra proin egestas arcu erat dolor, at amet. 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97BB6646-5841-2AED-7C0E-3AA4A5812677}"/>
              </a:ext>
            </a:extLst>
          </p:cNvPr>
          <p:cNvGrpSpPr/>
          <p:nvPr/>
        </p:nvGrpSpPr>
        <p:grpSpPr>
          <a:xfrm>
            <a:off x="95505" y="1876985"/>
            <a:ext cx="1475685" cy="1048405"/>
            <a:chOff x="332936" y="2658545"/>
            <a:chExt cx="2926080" cy="1397873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D20FE4F3-1991-8BDD-AA27-C54DEC00BEB9}"/>
                </a:ext>
              </a:extLst>
            </p:cNvPr>
            <p:cNvSpPr txBox="1"/>
            <p:nvPr/>
          </p:nvSpPr>
          <p:spPr>
            <a:xfrm>
              <a:off x="332936" y="2658545"/>
              <a:ext cx="2926080" cy="430887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pPr algn="r"/>
              <a:r>
                <a:rPr lang="en-US" sz="1500" b="1" noProof="1"/>
                <a:t>Lorem Ipsum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1618E5C-8F5B-86FE-F9FC-EC87AFB701E1}"/>
                </a:ext>
              </a:extLst>
            </p:cNvPr>
            <p:cNvSpPr txBox="1"/>
            <p:nvPr/>
          </p:nvSpPr>
          <p:spPr>
            <a:xfrm>
              <a:off x="332936" y="3086922"/>
              <a:ext cx="2926080" cy="969496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/>
            <a:p>
              <a:pPr algn="just"/>
              <a:r>
                <a:rPr lang="en-US" sz="825" noProof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Lorem ipsum dolor sit amet, nibh est. A magna maecenas, quam magna nec quis, lorem nunc. Suspendisse viverra sodales mauris, cras pharetra proin.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CE4CDE6C-6DE6-AEB3-4BB1-91BDBB926D0A}"/>
              </a:ext>
            </a:extLst>
          </p:cNvPr>
          <p:cNvGrpSpPr/>
          <p:nvPr/>
        </p:nvGrpSpPr>
        <p:grpSpPr>
          <a:xfrm>
            <a:off x="6190777" y="1860329"/>
            <a:ext cx="1475685" cy="1048405"/>
            <a:chOff x="332936" y="2658545"/>
            <a:chExt cx="2926080" cy="1397873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6813C85A-D208-66B3-849C-26A86626BA56}"/>
                </a:ext>
              </a:extLst>
            </p:cNvPr>
            <p:cNvSpPr txBox="1"/>
            <p:nvPr/>
          </p:nvSpPr>
          <p:spPr>
            <a:xfrm>
              <a:off x="332936" y="2658545"/>
              <a:ext cx="2926080" cy="430887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pPr algn="r"/>
              <a:r>
                <a:rPr lang="en-US" sz="1500" b="1" noProof="1"/>
                <a:t>Lorem Ipsum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BEF4AB3D-3BF3-522C-849D-2080F55086E9}"/>
                </a:ext>
              </a:extLst>
            </p:cNvPr>
            <p:cNvSpPr txBox="1"/>
            <p:nvPr/>
          </p:nvSpPr>
          <p:spPr>
            <a:xfrm>
              <a:off x="332936" y="3086922"/>
              <a:ext cx="2926080" cy="969496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/>
            <a:p>
              <a:pPr algn="just"/>
              <a:r>
                <a:rPr lang="en-US" sz="825" noProof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Lorem ipsum dolor sit amet, nibh est. A magna maecenas, quam magna nec quis, lorem nunc. Suspendisse viverra sodales mauris, cras pharetra proin.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89024B7A-7AE6-E505-A3AB-6149094D93BB}"/>
              </a:ext>
            </a:extLst>
          </p:cNvPr>
          <p:cNvGrpSpPr/>
          <p:nvPr/>
        </p:nvGrpSpPr>
        <p:grpSpPr>
          <a:xfrm>
            <a:off x="90634" y="3353624"/>
            <a:ext cx="1475685" cy="1048405"/>
            <a:chOff x="332936" y="2658545"/>
            <a:chExt cx="2926080" cy="1397873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A7AA7BAD-3BCB-05DA-EE4C-1372263A0E93}"/>
                </a:ext>
              </a:extLst>
            </p:cNvPr>
            <p:cNvSpPr txBox="1"/>
            <p:nvPr/>
          </p:nvSpPr>
          <p:spPr>
            <a:xfrm>
              <a:off x="332936" y="2658545"/>
              <a:ext cx="2926080" cy="430887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pPr algn="r"/>
              <a:r>
                <a:rPr lang="en-US" sz="1500" b="1" noProof="1"/>
                <a:t>Lorem Ipsum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49B58AD1-907A-6802-8B78-9169793DA47B}"/>
                </a:ext>
              </a:extLst>
            </p:cNvPr>
            <p:cNvSpPr txBox="1"/>
            <p:nvPr/>
          </p:nvSpPr>
          <p:spPr>
            <a:xfrm>
              <a:off x="332936" y="3086922"/>
              <a:ext cx="2926080" cy="969496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/>
            <a:p>
              <a:pPr algn="just"/>
              <a:r>
                <a:rPr lang="en-US" sz="825" noProof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Lorem ipsum dolor sit amet, nibh est. A magna maecenas, quam magna nec quis, lorem nunc. Suspendisse viverra sodales mauris, cras pharetra proin.</a:t>
              </a: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C03658DE-41DC-8613-2709-75A7E3137667}"/>
              </a:ext>
            </a:extLst>
          </p:cNvPr>
          <p:cNvGrpSpPr/>
          <p:nvPr/>
        </p:nvGrpSpPr>
        <p:grpSpPr>
          <a:xfrm>
            <a:off x="6200649" y="3334432"/>
            <a:ext cx="1475685" cy="1048405"/>
            <a:chOff x="332936" y="2658545"/>
            <a:chExt cx="2926080" cy="1397873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E7FA9C6C-4B2D-95C5-ED05-5DDE50B72E29}"/>
                </a:ext>
              </a:extLst>
            </p:cNvPr>
            <p:cNvSpPr txBox="1"/>
            <p:nvPr/>
          </p:nvSpPr>
          <p:spPr>
            <a:xfrm>
              <a:off x="332936" y="2658545"/>
              <a:ext cx="2926080" cy="430887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pPr algn="r"/>
              <a:r>
                <a:rPr lang="en-US" sz="1500" b="1" noProof="1"/>
                <a:t>Lorem Ipsum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A6F42E71-94E0-5272-CB2B-1FCD8B9ABF20}"/>
                </a:ext>
              </a:extLst>
            </p:cNvPr>
            <p:cNvSpPr txBox="1"/>
            <p:nvPr/>
          </p:nvSpPr>
          <p:spPr>
            <a:xfrm>
              <a:off x="332936" y="3086922"/>
              <a:ext cx="2926080" cy="969496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/>
            <a:p>
              <a:pPr algn="just"/>
              <a:r>
                <a:rPr lang="en-US" sz="825" noProof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Lorem ipsum dolor sit amet, nibh est. A magna maecenas, quam magna nec quis, lorem nunc. Suspendisse viverra sodales mauris, cras pharetra proin.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859918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7"/>
          <p:cNvSpPr txBox="1">
            <a:spLocks noGrp="1"/>
          </p:cNvSpPr>
          <p:nvPr>
            <p:ph type="title"/>
          </p:nvPr>
        </p:nvSpPr>
        <p:spPr>
          <a:xfrm>
            <a:off x="779100" y="836000"/>
            <a:ext cx="60105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Normalization</a:t>
            </a:r>
            <a:endParaRPr dirty="0"/>
          </a:p>
        </p:txBody>
      </p:sp>
      <p:sp>
        <p:nvSpPr>
          <p:cNvPr id="241" name="Google Shape;241;p1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00CD0B9-2FD2-B6E6-1AC2-716B31A361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283" y="1208896"/>
            <a:ext cx="8133629" cy="3763698"/>
          </a:xfrm>
          <a:prstGeom prst="rect">
            <a:avLst/>
          </a:prstGeom>
        </p:spPr>
      </p:pic>
      <p:pic>
        <p:nvPicPr>
          <p:cNvPr id="4" name="Graphic 3" descr="Table">
            <a:extLst>
              <a:ext uri="{FF2B5EF4-FFF2-40B4-BE49-F238E27FC236}">
                <a16:creationId xmlns:a16="http://schemas.microsoft.com/office/drawing/2014/main" id="{195C4360-7D62-1A4B-3810-E141991EB2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675" y="805550"/>
            <a:ext cx="457200" cy="4572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991D509-77C0-190F-4666-8900351AB1E3}"/>
              </a:ext>
            </a:extLst>
          </p:cNvPr>
          <p:cNvSpPr/>
          <p:nvPr/>
        </p:nvSpPr>
        <p:spPr>
          <a:xfrm>
            <a:off x="6645348" y="255181"/>
            <a:ext cx="1499191" cy="2764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000" dirty="0"/>
              <a:t>Proteins removed: 33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30D2407-00A2-2F84-4716-CFD4654FA951}"/>
              </a:ext>
            </a:extLst>
          </p:cNvPr>
          <p:cNvSpPr/>
          <p:nvPr/>
        </p:nvSpPr>
        <p:spPr>
          <a:xfrm>
            <a:off x="6645349" y="559553"/>
            <a:ext cx="1499190" cy="2764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000" dirty="0"/>
              <a:t>Proteins left: 4732 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7"/>
          <p:cNvSpPr txBox="1">
            <a:spLocks noGrp="1"/>
          </p:cNvSpPr>
          <p:nvPr>
            <p:ph type="title"/>
          </p:nvPr>
        </p:nvSpPr>
        <p:spPr>
          <a:xfrm>
            <a:off x="779100" y="836000"/>
            <a:ext cx="60105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Normalization </a:t>
            </a:r>
            <a:r>
              <a:rPr lang="en" dirty="0" err="1"/>
              <a:t>RNAse</a:t>
            </a:r>
            <a:endParaRPr dirty="0"/>
          </a:p>
        </p:txBody>
      </p:sp>
      <p:sp>
        <p:nvSpPr>
          <p:cNvPr id="241" name="Google Shape;241;p1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76F919-563C-01C2-45C3-7AD8E5C195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100" y="1149204"/>
            <a:ext cx="5761037" cy="3600648"/>
          </a:xfrm>
          <a:prstGeom prst="rect">
            <a:avLst/>
          </a:prstGeom>
        </p:spPr>
      </p:pic>
      <p:pic>
        <p:nvPicPr>
          <p:cNvPr id="10" name="Graphic 9" descr="Table">
            <a:extLst>
              <a:ext uri="{FF2B5EF4-FFF2-40B4-BE49-F238E27FC236}">
                <a16:creationId xmlns:a16="http://schemas.microsoft.com/office/drawing/2014/main" id="{14887214-E637-2017-925A-B0E4AF35D6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675" y="805550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1272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7"/>
          <p:cNvSpPr txBox="1">
            <a:spLocks noGrp="1"/>
          </p:cNvSpPr>
          <p:nvPr>
            <p:ph type="title"/>
          </p:nvPr>
        </p:nvSpPr>
        <p:spPr>
          <a:xfrm>
            <a:off x="779100" y="836000"/>
            <a:ext cx="60105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Normalization Control</a:t>
            </a:r>
            <a:endParaRPr dirty="0"/>
          </a:p>
        </p:txBody>
      </p:sp>
      <p:sp>
        <p:nvSpPr>
          <p:cNvPr id="241" name="Google Shape;241;p1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6A87338-DFF3-1861-72DD-95E17A742F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980" y="1232300"/>
            <a:ext cx="5778137" cy="3611336"/>
          </a:xfrm>
          <a:prstGeom prst="rect">
            <a:avLst/>
          </a:prstGeom>
        </p:spPr>
      </p:pic>
      <p:pic>
        <p:nvPicPr>
          <p:cNvPr id="10" name="Graphic 9" descr="Table">
            <a:extLst>
              <a:ext uri="{FF2B5EF4-FFF2-40B4-BE49-F238E27FC236}">
                <a16:creationId xmlns:a16="http://schemas.microsoft.com/office/drawing/2014/main" id="{E256217F-EA89-66D9-EE6F-B864AAC2E7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675" y="805550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2110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7"/>
          <p:cNvSpPr txBox="1">
            <a:spLocks noGrp="1"/>
          </p:cNvSpPr>
          <p:nvPr>
            <p:ph type="title"/>
          </p:nvPr>
        </p:nvSpPr>
        <p:spPr>
          <a:xfrm>
            <a:off x="779100" y="836000"/>
            <a:ext cx="60105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Scaling</a:t>
            </a:r>
            <a:endParaRPr dirty="0"/>
          </a:p>
        </p:txBody>
      </p:sp>
      <p:sp>
        <p:nvSpPr>
          <p:cNvPr id="241" name="Google Shape;241;p1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pic>
        <p:nvPicPr>
          <p:cNvPr id="3" name="Graphic 2" descr="Bar chart">
            <a:extLst>
              <a:ext uri="{FF2B5EF4-FFF2-40B4-BE49-F238E27FC236}">
                <a16:creationId xmlns:a16="http://schemas.microsoft.com/office/drawing/2014/main" id="{CD1BC7AF-94AC-746E-10F3-C54C4CC8D9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428" y="806998"/>
            <a:ext cx="425302" cy="4253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F6A3406-396C-1A0E-8245-E885AF535D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6274" y="1611423"/>
            <a:ext cx="8178800" cy="219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6937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7"/>
          <p:cNvSpPr txBox="1">
            <a:spLocks noGrp="1"/>
          </p:cNvSpPr>
          <p:nvPr>
            <p:ph type="title"/>
          </p:nvPr>
        </p:nvSpPr>
        <p:spPr>
          <a:xfrm>
            <a:off x="779100" y="836000"/>
            <a:ext cx="60105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Reproducibility</a:t>
            </a:r>
            <a:endParaRPr dirty="0"/>
          </a:p>
        </p:txBody>
      </p:sp>
      <p:sp>
        <p:nvSpPr>
          <p:cNvPr id="241" name="Google Shape;241;p1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pic>
        <p:nvPicPr>
          <p:cNvPr id="9" name="Graphic 8" descr="Bar chart">
            <a:extLst>
              <a:ext uri="{FF2B5EF4-FFF2-40B4-BE49-F238E27FC236}">
                <a16:creationId xmlns:a16="http://schemas.microsoft.com/office/drawing/2014/main" id="{A4EBDB72-C70B-53E9-35F3-52B80133F7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428" y="806998"/>
            <a:ext cx="425302" cy="42530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8584484-1DD6-664A-AAE7-31F964586D01}"/>
              </a:ext>
            </a:extLst>
          </p:cNvPr>
          <p:cNvSpPr/>
          <p:nvPr/>
        </p:nvSpPr>
        <p:spPr>
          <a:xfrm>
            <a:off x="6645348" y="255181"/>
            <a:ext cx="1499191" cy="2764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000" dirty="0"/>
              <a:t>Proteins removed: 76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81A6895-E79C-536B-9245-E088FDC260DF}"/>
              </a:ext>
            </a:extLst>
          </p:cNvPr>
          <p:cNvSpPr/>
          <p:nvPr/>
        </p:nvSpPr>
        <p:spPr>
          <a:xfrm>
            <a:off x="6645349" y="559553"/>
            <a:ext cx="1499190" cy="2764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000" dirty="0"/>
              <a:t>Proteins left: 4656</a:t>
            </a:r>
          </a:p>
        </p:txBody>
      </p:sp>
      <p:sp>
        <p:nvSpPr>
          <p:cNvPr id="15" name="Abgerundetes Rechteck 14">
            <a:extLst>
              <a:ext uri="{FF2B5EF4-FFF2-40B4-BE49-F238E27FC236}">
                <a16:creationId xmlns:a16="http://schemas.microsoft.com/office/drawing/2014/main" id="{60976ECB-28FB-32AD-C6D7-62C9AC624E4C}"/>
              </a:ext>
            </a:extLst>
          </p:cNvPr>
          <p:cNvSpPr/>
          <p:nvPr/>
        </p:nvSpPr>
        <p:spPr>
          <a:xfrm>
            <a:off x="1136822" y="1532238"/>
            <a:ext cx="2557848" cy="506627"/>
          </a:xfrm>
          <a:prstGeom prst="roundRect">
            <a:avLst/>
          </a:prstGeom>
          <a:solidFill>
            <a:srgbClr val="7962D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Control</a:t>
            </a:r>
          </a:p>
        </p:txBody>
      </p:sp>
      <p:sp>
        <p:nvSpPr>
          <p:cNvPr id="19" name="Abgerundetes Rechteck 18">
            <a:extLst>
              <a:ext uri="{FF2B5EF4-FFF2-40B4-BE49-F238E27FC236}">
                <a16:creationId xmlns:a16="http://schemas.microsoft.com/office/drawing/2014/main" id="{EE717992-5577-F1C4-F355-F5369C0F99F6}"/>
              </a:ext>
            </a:extLst>
          </p:cNvPr>
          <p:cNvSpPr/>
          <p:nvPr/>
        </p:nvSpPr>
        <p:spPr>
          <a:xfrm>
            <a:off x="4231752" y="1511643"/>
            <a:ext cx="2498095" cy="526060"/>
          </a:xfrm>
          <a:prstGeom prst="roundRect">
            <a:avLst/>
          </a:prstGeom>
          <a:solidFill>
            <a:srgbClr val="7962D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RNase</a:t>
            </a:r>
          </a:p>
        </p:txBody>
      </p:sp>
      <p:sp>
        <p:nvSpPr>
          <p:cNvPr id="20" name="Abgerundetes Rechteck 19">
            <a:extLst>
              <a:ext uri="{FF2B5EF4-FFF2-40B4-BE49-F238E27FC236}">
                <a16:creationId xmlns:a16="http://schemas.microsoft.com/office/drawing/2014/main" id="{F54C5B48-B142-12EA-B1E3-FC6FC1CA1B12}"/>
              </a:ext>
            </a:extLst>
          </p:cNvPr>
          <p:cNvSpPr/>
          <p:nvPr/>
        </p:nvSpPr>
        <p:spPr>
          <a:xfrm>
            <a:off x="1436567" y="2205394"/>
            <a:ext cx="1875044" cy="328940"/>
          </a:xfrm>
          <a:prstGeom prst="roundRect">
            <a:avLst/>
          </a:prstGeom>
          <a:solidFill>
            <a:srgbClr val="7967FA"/>
          </a:solidFill>
          <a:ln>
            <a:solidFill>
              <a:srgbClr val="7865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Rep1 </a:t>
            </a:r>
          </a:p>
        </p:txBody>
      </p:sp>
      <p:sp>
        <p:nvSpPr>
          <p:cNvPr id="22" name="Abgerundetes Rechteck 21">
            <a:extLst>
              <a:ext uri="{FF2B5EF4-FFF2-40B4-BE49-F238E27FC236}">
                <a16:creationId xmlns:a16="http://schemas.microsoft.com/office/drawing/2014/main" id="{3D40E7D5-5CA7-E237-4F26-47AD5F97783B}"/>
              </a:ext>
            </a:extLst>
          </p:cNvPr>
          <p:cNvSpPr/>
          <p:nvPr/>
        </p:nvSpPr>
        <p:spPr>
          <a:xfrm>
            <a:off x="1436567" y="2653731"/>
            <a:ext cx="1875044" cy="328940"/>
          </a:xfrm>
          <a:prstGeom prst="roundRect">
            <a:avLst/>
          </a:prstGeom>
          <a:solidFill>
            <a:srgbClr val="7967FA"/>
          </a:solidFill>
          <a:ln>
            <a:solidFill>
              <a:srgbClr val="7865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Rep2</a:t>
            </a:r>
          </a:p>
        </p:txBody>
      </p:sp>
      <p:sp>
        <p:nvSpPr>
          <p:cNvPr id="23" name="Abgerundetes Rechteck 22">
            <a:extLst>
              <a:ext uri="{FF2B5EF4-FFF2-40B4-BE49-F238E27FC236}">
                <a16:creationId xmlns:a16="http://schemas.microsoft.com/office/drawing/2014/main" id="{4417F2D3-F077-0B01-FEA6-B14691942E91}"/>
              </a:ext>
            </a:extLst>
          </p:cNvPr>
          <p:cNvSpPr/>
          <p:nvPr/>
        </p:nvSpPr>
        <p:spPr>
          <a:xfrm>
            <a:off x="1436567" y="3098313"/>
            <a:ext cx="1875044" cy="328940"/>
          </a:xfrm>
          <a:prstGeom prst="roundRect">
            <a:avLst/>
          </a:prstGeom>
          <a:solidFill>
            <a:srgbClr val="7967FA"/>
          </a:solidFill>
          <a:ln>
            <a:solidFill>
              <a:srgbClr val="7967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Rep3 </a:t>
            </a:r>
          </a:p>
        </p:txBody>
      </p:sp>
      <p:sp>
        <p:nvSpPr>
          <p:cNvPr id="24" name="Geschweifte Klammer links 23">
            <a:extLst>
              <a:ext uri="{FF2B5EF4-FFF2-40B4-BE49-F238E27FC236}">
                <a16:creationId xmlns:a16="http://schemas.microsoft.com/office/drawing/2014/main" id="{904F3CD3-FAE3-09C2-04B5-72D477C9D449}"/>
              </a:ext>
            </a:extLst>
          </p:cNvPr>
          <p:cNvSpPr/>
          <p:nvPr/>
        </p:nvSpPr>
        <p:spPr>
          <a:xfrm>
            <a:off x="1248031" y="2275403"/>
            <a:ext cx="188536" cy="506628"/>
          </a:xfrm>
          <a:prstGeom prst="leftBrac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Geschweifte Klammer links 26">
            <a:extLst>
              <a:ext uri="{FF2B5EF4-FFF2-40B4-BE49-F238E27FC236}">
                <a16:creationId xmlns:a16="http://schemas.microsoft.com/office/drawing/2014/main" id="{370E4412-B70E-D002-CCCC-3C35DE0758D8}"/>
              </a:ext>
            </a:extLst>
          </p:cNvPr>
          <p:cNvSpPr/>
          <p:nvPr/>
        </p:nvSpPr>
        <p:spPr>
          <a:xfrm flipH="1">
            <a:off x="3405879" y="2284527"/>
            <a:ext cx="188535" cy="1057389"/>
          </a:xfrm>
          <a:prstGeom prst="leftBrac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Geschweifte Klammer links 27">
            <a:extLst>
              <a:ext uri="{FF2B5EF4-FFF2-40B4-BE49-F238E27FC236}">
                <a16:creationId xmlns:a16="http://schemas.microsoft.com/office/drawing/2014/main" id="{FFA615B0-BCB5-A86D-A12F-3364A1A6ECD9}"/>
              </a:ext>
            </a:extLst>
          </p:cNvPr>
          <p:cNvSpPr/>
          <p:nvPr/>
        </p:nvSpPr>
        <p:spPr>
          <a:xfrm>
            <a:off x="1248031" y="2865333"/>
            <a:ext cx="188536" cy="506629"/>
          </a:xfrm>
          <a:prstGeom prst="leftBrac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Abgerundetes Rechteck 28">
            <a:extLst>
              <a:ext uri="{FF2B5EF4-FFF2-40B4-BE49-F238E27FC236}">
                <a16:creationId xmlns:a16="http://schemas.microsoft.com/office/drawing/2014/main" id="{66C3DDFC-C2E0-3EB3-8C4E-65A4BCDD8FC8}"/>
              </a:ext>
            </a:extLst>
          </p:cNvPr>
          <p:cNvSpPr/>
          <p:nvPr/>
        </p:nvSpPr>
        <p:spPr>
          <a:xfrm>
            <a:off x="4572000" y="2197156"/>
            <a:ext cx="1875044" cy="328940"/>
          </a:xfrm>
          <a:prstGeom prst="roundRect">
            <a:avLst/>
          </a:prstGeom>
          <a:solidFill>
            <a:srgbClr val="7967FA"/>
          </a:solidFill>
          <a:ln>
            <a:solidFill>
              <a:srgbClr val="7967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Rep1 </a:t>
            </a:r>
          </a:p>
        </p:txBody>
      </p:sp>
      <p:sp>
        <p:nvSpPr>
          <p:cNvPr id="30" name="Abgerundetes Rechteck 29">
            <a:extLst>
              <a:ext uri="{FF2B5EF4-FFF2-40B4-BE49-F238E27FC236}">
                <a16:creationId xmlns:a16="http://schemas.microsoft.com/office/drawing/2014/main" id="{AE4CA2AE-9782-95F9-C08B-2AF249B8A4EC}"/>
              </a:ext>
            </a:extLst>
          </p:cNvPr>
          <p:cNvSpPr/>
          <p:nvPr/>
        </p:nvSpPr>
        <p:spPr>
          <a:xfrm>
            <a:off x="4572000" y="2645493"/>
            <a:ext cx="1875044" cy="328940"/>
          </a:xfrm>
          <a:prstGeom prst="roundRect">
            <a:avLst/>
          </a:prstGeom>
          <a:solidFill>
            <a:srgbClr val="7967FA"/>
          </a:solidFill>
          <a:ln>
            <a:solidFill>
              <a:srgbClr val="7865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Rep2</a:t>
            </a:r>
          </a:p>
        </p:txBody>
      </p:sp>
      <p:sp>
        <p:nvSpPr>
          <p:cNvPr id="31" name="Abgerundetes Rechteck 30">
            <a:extLst>
              <a:ext uri="{FF2B5EF4-FFF2-40B4-BE49-F238E27FC236}">
                <a16:creationId xmlns:a16="http://schemas.microsoft.com/office/drawing/2014/main" id="{59098BF4-EB4A-E115-EB57-60A90E3E2E0E}"/>
              </a:ext>
            </a:extLst>
          </p:cNvPr>
          <p:cNvSpPr/>
          <p:nvPr/>
        </p:nvSpPr>
        <p:spPr>
          <a:xfrm>
            <a:off x="4572000" y="3090075"/>
            <a:ext cx="1875044" cy="328940"/>
          </a:xfrm>
          <a:prstGeom prst="roundRect">
            <a:avLst/>
          </a:prstGeom>
          <a:solidFill>
            <a:srgbClr val="7967FA"/>
          </a:solidFill>
          <a:ln>
            <a:solidFill>
              <a:srgbClr val="7967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Rep3 </a:t>
            </a:r>
          </a:p>
        </p:txBody>
      </p:sp>
      <p:sp>
        <p:nvSpPr>
          <p:cNvPr id="32" name="Geschweifte Klammer links 31">
            <a:extLst>
              <a:ext uri="{FF2B5EF4-FFF2-40B4-BE49-F238E27FC236}">
                <a16:creationId xmlns:a16="http://schemas.microsoft.com/office/drawing/2014/main" id="{525699C5-3407-4527-BDD9-9EA5252E0369}"/>
              </a:ext>
            </a:extLst>
          </p:cNvPr>
          <p:cNvSpPr/>
          <p:nvPr/>
        </p:nvSpPr>
        <p:spPr>
          <a:xfrm>
            <a:off x="4383464" y="2267165"/>
            <a:ext cx="188536" cy="506628"/>
          </a:xfrm>
          <a:prstGeom prst="leftBrac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Geschweifte Klammer links 32">
            <a:extLst>
              <a:ext uri="{FF2B5EF4-FFF2-40B4-BE49-F238E27FC236}">
                <a16:creationId xmlns:a16="http://schemas.microsoft.com/office/drawing/2014/main" id="{A72DE37A-092C-38D2-93CC-86DE13398865}"/>
              </a:ext>
            </a:extLst>
          </p:cNvPr>
          <p:cNvSpPr/>
          <p:nvPr/>
        </p:nvSpPr>
        <p:spPr>
          <a:xfrm flipH="1">
            <a:off x="6541312" y="2276289"/>
            <a:ext cx="188535" cy="1057389"/>
          </a:xfrm>
          <a:prstGeom prst="leftBrac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Geschweifte Klammer links 33">
            <a:extLst>
              <a:ext uri="{FF2B5EF4-FFF2-40B4-BE49-F238E27FC236}">
                <a16:creationId xmlns:a16="http://schemas.microsoft.com/office/drawing/2014/main" id="{4CC5E576-0391-5830-6DF6-F9A517A40D8E}"/>
              </a:ext>
            </a:extLst>
          </p:cNvPr>
          <p:cNvSpPr/>
          <p:nvPr/>
        </p:nvSpPr>
        <p:spPr>
          <a:xfrm>
            <a:off x="4383464" y="2857095"/>
            <a:ext cx="188536" cy="506629"/>
          </a:xfrm>
          <a:prstGeom prst="leftBrac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Abgerundetes Rechteck 35">
            <a:extLst>
              <a:ext uri="{FF2B5EF4-FFF2-40B4-BE49-F238E27FC236}">
                <a16:creationId xmlns:a16="http://schemas.microsoft.com/office/drawing/2014/main" id="{449791E9-5D4D-D8A7-C2EA-194F0DD540BB}"/>
              </a:ext>
            </a:extLst>
          </p:cNvPr>
          <p:cNvSpPr/>
          <p:nvPr/>
        </p:nvSpPr>
        <p:spPr>
          <a:xfrm>
            <a:off x="1248031" y="3657601"/>
            <a:ext cx="5397317" cy="328940"/>
          </a:xfrm>
          <a:prstGeom prst="roundRect">
            <a:avLst/>
          </a:prstGeom>
          <a:solidFill>
            <a:srgbClr val="6C58C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correlation &gt; 0.7 </a:t>
            </a:r>
          </a:p>
        </p:txBody>
      </p: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9B8A0D37-47A1-5528-3948-D3EA3E932CB2}"/>
              </a:ext>
            </a:extLst>
          </p:cNvPr>
          <p:cNvCxnSpPr/>
          <p:nvPr/>
        </p:nvCxnSpPr>
        <p:spPr>
          <a:xfrm>
            <a:off x="2323070" y="4077730"/>
            <a:ext cx="0" cy="284205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A19C2DED-015E-614A-8FBA-5C8922A96C5C}"/>
              </a:ext>
            </a:extLst>
          </p:cNvPr>
          <p:cNvCxnSpPr/>
          <p:nvPr/>
        </p:nvCxnSpPr>
        <p:spPr>
          <a:xfrm>
            <a:off x="5008605" y="4077730"/>
            <a:ext cx="0" cy="284205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feld 36">
            <a:extLst>
              <a:ext uri="{FF2B5EF4-FFF2-40B4-BE49-F238E27FC236}">
                <a16:creationId xmlns:a16="http://schemas.microsoft.com/office/drawing/2014/main" id="{1743070A-3142-A179-4DF2-7AA362E8CAF1}"/>
              </a:ext>
            </a:extLst>
          </p:cNvPr>
          <p:cNvSpPr txBox="1"/>
          <p:nvPr/>
        </p:nvSpPr>
        <p:spPr>
          <a:xfrm>
            <a:off x="2471351" y="4077730"/>
            <a:ext cx="12233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YES</a:t>
            </a:r>
          </a:p>
        </p:txBody>
      </p:sp>
      <p:sp>
        <p:nvSpPr>
          <p:cNvPr id="41" name="Textfeld 40">
            <a:extLst>
              <a:ext uri="{FF2B5EF4-FFF2-40B4-BE49-F238E27FC236}">
                <a16:creationId xmlns:a16="http://schemas.microsoft.com/office/drawing/2014/main" id="{D3AD3F0B-55CF-469F-49B0-37AAADE87F79}"/>
              </a:ext>
            </a:extLst>
          </p:cNvPr>
          <p:cNvSpPr txBox="1"/>
          <p:nvPr/>
        </p:nvSpPr>
        <p:spPr>
          <a:xfrm>
            <a:off x="5159604" y="4071238"/>
            <a:ext cx="12233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</a:t>
            </a:r>
          </a:p>
        </p:txBody>
      </p:sp>
      <p:sp>
        <p:nvSpPr>
          <p:cNvPr id="42" name="Abgerundetes Rechteck 41">
            <a:extLst>
              <a:ext uri="{FF2B5EF4-FFF2-40B4-BE49-F238E27FC236}">
                <a16:creationId xmlns:a16="http://schemas.microsoft.com/office/drawing/2014/main" id="{A5F76F6F-D9DE-A58B-C48F-34D8BCC66891}"/>
              </a:ext>
            </a:extLst>
          </p:cNvPr>
          <p:cNvSpPr/>
          <p:nvPr/>
        </p:nvSpPr>
        <p:spPr>
          <a:xfrm>
            <a:off x="1144593" y="4437106"/>
            <a:ext cx="2557848" cy="506627"/>
          </a:xfrm>
          <a:prstGeom prst="roundRect">
            <a:avLst/>
          </a:prstGeom>
          <a:solidFill>
            <a:srgbClr val="52EBB3"/>
          </a:solidFill>
          <a:ln>
            <a:solidFill>
              <a:srgbClr val="42BB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Keep Protein </a:t>
            </a:r>
          </a:p>
        </p:txBody>
      </p:sp>
      <p:sp>
        <p:nvSpPr>
          <p:cNvPr id="43" name="Abgerundetes Rechteck 42">
            <a:extLst>
              <a:ext uri="{FF2B5EF4-FFF2-40B4-BE49-F238E27FC236}">
                <a16:creationId xmlns:a16="http://schemas.microsoft.com/office/drawing/2014/main" id="{C53FD36D-C8EA-D058-B5FC-439380F656B3}"/>
              </a:ext>
            </a:extLst>
          </p:cNvPr>
          <p:cNvSpPr/>
          <p:nvPr/>
        </p:nvSpPr>
        <p:spPr>
          <a:xfrm>
            <a:off x="4087500" y="4437107"/>
            <a:ext cx="2557848" cy="506627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Delete Protein </a:t>
            </a:r>
          </a:p>
        </p:txBody>
      </p:sp>
    </p:spTree>
    <p:extLst>
      <p:ext uri="{BB962C8B-B14F-4D97-AF65-F5344CB8AC3E}">
        <p14:creationId xmlns:p14="http://schemas.microsoft.com/office/powerpoint/2010/main" val="3352351180"/>
      </p:ext>
    </p:extLst>
  </p:cSld>
  <p:clrMapOvr>
    <a:masterClrMapping/>
  </p:clrMapOvr>
</p:sld>
</file>

<file path=ppt/theme/theme1.xml><?xml version="1.0" encoding="utf-8"?>
<a:theme xmlns:a="http://schemas.openxmlformats.org/drawingml/2006/main" name="Dauphin template">
  <a:themeElements>
    <a:clrScheme name="Custom 347">
      <a:dk1>
        <a:srgbClr val="210635"/>
      </a:dk1>
      <a:lt1>
        <a:srgbClr val="FFFFFF"/>
      </a:lt1>
      <a:dk2>
        <a:srgbClr val="89828F"/>
      </a:dk2>
      <a:lt2>
        <a:srgbClr val="F4F3F8"/>
      </a:lt2>
      <a:accent1>
        <a:srgbClr val="725DCF"/>
      </a:accent1>
      <a:accent2>
        <a:srgbClr val="BD6DE0"/>
      </a:accent2>
      <a:accent3>
        <a:srgbClr val="F07249"/>
      </a:accent3>
      <a:accent4>
        <a:srgbClr val="FFB200"/>
      </a:accent4>
      <a:accent5>
        <a:srgbClr val="9D91EE"/>
      </a:accent5>
      <a:accent6>
        <a:srgbClr val="3691E0"/>
      </a:accent6>
      <a:hlink>
        <a:srgbClr val="6A5DC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1049</Words>
  <Application>Microsoft Macintosh PowerPoint</Application>
  <PresentationFormat>Bildschirmpräsentation (16:9)</PresentationFormat>
  <Paragraphs>237</Paragraphs>
  <Slides>34</Slides>
  <Notes>25</Notes>
  <HiddenSlides>10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34</vt:i4>
      </vt:variant>
    </vt:vector>
  </HeadingPairs>
  <TitlesOfParts>
    <vt:vector size="39" baseType="lpstr">
      <vt:lpstr>Calibri</vt:lpstr>
      <vt:lpstr>Arial</vt:lpstr>
      <vt:lpstr>Catamaran Thin</vt:lpstr>
      <vt:lpstr>Catamaran</vt:lpstr>
      <vt:lpstr>Dauphin template</vt:lpstr>
      <vt:lpstr>Proteome-wide Screen for RNA-dependent Proteins in Non-Synchronized HeLa cells</vt:lpstr>
      <vt:lpstr>What did we do?</vt:lpstr>
      <vt:lpstr>Automated RDP Detection</vt:lpstr>
      <vt:lpstr>PowerPoint-Präsentation</vt:lpstr>
      <vt:lpstr>Normalization</vt:lpstr>
      <vt:lpstr>Normalization RNAse</vt:lpstr>
      <vt:lpstr>Normalization Control</vt:lpstr>
      <vt:lpstr>Scaling</vt:lpstr>
      <vt:lpstr>Reproducibility</vt:lpstr>
      <vt:lpstr>Smoothing the Curve</vt:lpstr>
      <vt:lpstr>Identification of Global Maxima</vt:lpstr>
      <vt:lpstr>Example Results </vt:lpstr>
      <vt:lpstr>T-test</vt:lpstr>
      <vt:lpstr>Determining Amount of Clusters</vt:lpstr>
      <vt:lpstr>Determining Amount of Clusters</vt:lpstr>
      <vt:lpstr>K-means clustering</vt:lpstr>
      <vt:lpstr>Linear Regression</vt:lpstr>
      <vt:lpstr>Comparison of Methods</vt:lpstr>
      <vt:lpstr>Verification of Results</vt:lpstr>
      <vt:lpstr>401</vt:lpstr>
      <vt:lpstr>Why should you care?</vt:lpstr>
      <vt:lpstr>PCBP2 </vt:lpstr>
      <vt:lpstr>ELAVL1</vt:lpstr>
      <vt:lpstr>Outlook on the Future</vt:lpstr>
      <vt:lpstr>We´re looking forward to your questions!</vt:lpstr>
      <vt:lpstr>USE DIAGRAMS TO EXPLAIN YOUR IDEAS</vt:lpstr>
      <vt:lpstr>AND TABLES TO COMPARE DATA</vt:lpstr>
      <vt:lpstr>OUR PROCESS IS EASY</vt:lpstr>
      <vt:lpstr>TIMELINE</vt:lpstr>
      <vt:lpstr>ROADMAP</vt:lpstr>
      <vt:lpstr>FUNNEL</vt:lpstr>
      <vt:lpstr>TEAM PRESENTATION</vt:lpstr>
      <vt:lpstr>PowerPoint-Präsentation</vt:lpstr>
      <vt:lpstr>DIAGRAMS AND INFOGRAPHICS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Proteome-wide Screen for RNA-dependent Proteins in Non-Synchronized HeLa cells</dc:title>
  <cp:lastModifiedBy>Greta Pick</cp:lastModifiedBy>
  <cp:revision>13</cp:revision>
  <dcterms:modified xsi:type="dcterms:W3CDTF">2022-07-14T13:10:06Z</dcterms:modified>
</cp:coreProperties>
</file>